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Override2.xml" ContentType="application/vnd.openxmlformats-officedocument.themeOverride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  <p:sldMasterId id="2147483732" r:id="rId3"/>
    <p:sldMasterId id="2147483744" r:id="rId4"/>
    <p:sldMasterId id="2147483756" r:id="rId5"/>
    <p:sldMasterId id="2147483768" r:id="rId6"/>
    <p:sldMasterId id="2147483780" r:id="rId7"/>
    <p:sldMasterId id="2147483792" r:id="rId8"/>
  </p:sldMasterIdLst>
  <p:sldIdLst>
    <p:sldId id="256" r:id="rId9"/>
    <p:sldId id="257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987F-1102-432B-9239-66EF2277B9E2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7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E2FE3-9EA1-4868-BAD9-3554B408F5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C9732-1E28-4335-8DB8-8DDC8836354B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67A07-DDF9-484E-985D-C4DDD09BBD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18CBE-A480-416D-81F3-0B944694EB94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C8D6D-25E9-44D9-95D9-BA9F2E19E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C7E1C-D666-408F-B266-B4FCA42D7E24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3843B-7668-4B0E-BC84-5CBB3B3668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3C64C-A276-4F6B-9881-732ECCF0BD29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D6A29-08C0-4FEE-AECC-EDD7F8895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63C51-44A0-4A2C-B8CB-D202606600F5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21BD5-F4F5-4891-8B78-D9FA49E22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FFAC8-EE22-4F9A-BA82-F2A9BE8FBC08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C45ACA-F63D-413D-830B-3E83B21977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3A636-96CB-486B-8D56-CA585FF0C297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1BB0C4-624B-4967-A4A3-F2D47C4765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AB7FE-70D7-4B41-80F1-3F8C1833AB21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D90173-FB6B-4DC0-BE95-AA1E1A4576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3EC2FE-D946-4EA6-A0D3-8E86A4225762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8231F-AC8C-485B-B3EC-46C9E796C2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D5D9-7B19-4DD1-819B-14C4BA41FE07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E2A41-69CD-42F6-92BC-EF4762FF2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6A92E-DD9D-4A0E-B950-029AAA41A488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22964-527E-48D1-B887-288C617E8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C070D-BB73-4126-99D4-6BAE3E4CB6C0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D6E71-846F-46D8-9514-91EE31C2BC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AC55A-E8DD-420B-A988-A00F119DF8F5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50B5B-3D2D-4DA2-AFCA-FB19D6F4D0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21257-24F4-409A-93C9-E7A65FC24056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22C7BF-D9C3-41DF-92EE-1E26571D10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2A979-42D0-4866-B69C-F3F4AB79BB88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BC79C0F-D475-415F-BF86-F781DF2ABA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43F85-609D-4BC8-9762-7233700C10DD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29C20-EFC7-4143-8F77-871B2AF5D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1F5587-2832-4BB0-916D-544C57BD6DC8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72B3697-B62B-4AEC-B13D-D334BF4FF1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4726-CCF9-4F49-B45E-311C6EFA13DA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EFAD9-6E78-4445-84FB-586D740E03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2A3A8-9FA5-4587-A230-FDB902ABE321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0E5D7D2-84BF-4952-AA64-C4F6D34409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D3C76-1166-4BDB-933F-C4FF1789AE58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8B6E65-1D55-47DB-9BA4-9B7952BBD8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204AB3-8199-4FF9-9FE6-055EE726BB75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B7A99EF-C59E-45EE-9187-C2B5F16CAD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илиния 3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олилиния 4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AD493-DA04-47A1-8C54-BAC4E36996D4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64E22-53E9-43DB-A2FB-8E179EAA7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DAD0836-FBC9-4703-914C-A4F94167D7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A46986-8286-4542-9C14-9D150AEB6E45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B2A74-EB1E-4961-A3A1-4E71765D58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F22035-CECE-49A7-A5C0-5D428EC7BC1C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40A1C-B8FE-468C-BEF0-C7E6D83202BD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EDB94-A875-4CE5-9D25-0757D02E26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EA413-68E3-4135-8162-4F65F65DCC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2B3A-40F6-4FFE-95BC-3F305D178340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/>
          <a:lstStyle>
            <a:lvl1pPr marL="0" algn="r">
              <a:defRPr sz="480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8985356B-3CAC-4946-8DE2-72EF8ECD0BA7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9D523A4A-FDBF-4BCB-A5C8-28D581BFA5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01AE57-36D7-4381-9E7D-A1201FAB2B1C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4B638A0-C02E-44CC-A9FD-B57644FEDE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3267075"/>
            <a:ext cx="74072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D083684D-9092-4BB5-A2A0-71DE1EA8811B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265E2468-F741-4D58-B9B0-0553F33F21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256049-4F68-4292-B704-58567CC8954A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4462AB9-DCA9-4C93-BA4A-FED7625FE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17538" y="2165350"/>
            <a:ext cx="3748087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4800600" y="2165350"/>
            <a:ext cx="3749675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BFB1A7B-5608-4D64-9F22-E57D145F28C1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0763" y="6515100"/>
            <a:ext cx="465137" cy="27305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21BB1A4-80C9-44F1-B737-634BC31727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88963" y="1423988"/>
            <a:ext cx="8001000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6A709BA-9519-451A-9950-CA8E49554417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12DAFD9-02F4-4575-B84D-9A7A09EEC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D9985-7329-42B3-937C-D8E3C7180CE7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C88EC-1229-4D87-A8CD-67F64F85DA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D94C9-6A02-46FC-9AAF-FF8D8BCAAE52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6BB12-0687-4C77-BF0C-9428A43B2F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57775" y="1057275"/>
            <a:ext cx="3748088" cy="9525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513"/>
            <a:ext cx="3001963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3969389F-BDDD-455B-9588-6855CC91B661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9175" y="6513513"/>
            <a:ext cx="463550" cy="274637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59785671-E3BF-4ACC-A6E2-ECD6155F91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513"/>
            <a:ext cx="3906838" cy="274637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/>
          <a:lstStyle>
            <a:lvl1pPr marL="0" algn="r">
              <a:buNone/>
              <a:defRPr sz="20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5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8750"/>
            <a:ext cx="3001963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fld id="{75969640-F8DF-47EE-864A-611A86CA9F98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9175" y="6508750"/>
            <a:ext cx="463550" cy="274638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4A302302-C7EE-470F-85D9-09DFFF50C6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8750"/>
            <a:ext cx="3906838" cy="274638"/>
          </a:xfrm>
        </p:spPr>
        <p:txBody>
          <a:bodyPr vert="horz" rtlCol="0"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E02B5-13D4-4078-9A45-14337C0FC45E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5C48D-642E-485E-AC80-B7661EDA8A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E849B-BC14-492D-A5FB-2C20F185F7F0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CB3A4-8797-4F0A-B4C5-706EC8A61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D4911-5CB3-4AFA-9995-4082257E96A3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8A403-B136-413F-97B1-ED0B275BE2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C29AA5-6156-4582-A243-0CF776673BC9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34088-573C-4672-85C1-684330EB21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259AF4-25BE-4168-A842-4769063BE428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5D2A-DACF-4FE7-9729-C70DEE272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DB111-B777-4745-A919-FE7E6DD50C34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5FD8A-634A-4A42-9983-455C518347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A469-80CE-44A4-98A8-2D93867949A5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676E7-653B-4BF4-87E9-3C8704729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1D5BE-4813-435A-A0F2-291A3A18EC04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6EDB22-9B35-45CD-A21F-CA97723DB9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13325-86AF-4791-885B-34CCCA52A123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F6FC-37D3-4314-9E67-2EA88B62C5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80B0-1E6C-4F86-88C4-3477BA896960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07B06-15C8-4500-B5E3-77EE621781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CB145-4E8D-4CA0-AFDD-EAB5A5DCE009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63E2B-7EE3-48A8-9518-62B629AA6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469AB-2010-4F69-BE17-B17055F747AD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300700-35F1-40C7-AEEA-5DDD972E6C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72F79-6C84-4773-849A-94612E0BDA57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CC69BA-3187-4CC3-9AA5-39DC1225F3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25FF9-CB47-482E-9D30-7097BCB290EA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72E8A-A4D4-4A87-B812-73D83881E2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B5C3F19-2576-4C1C-BFE2-0EA0F2DE3CD0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B5412FA-A763-4589-8427-058CC245EB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191F1-C319-461C-B59F-50D6DD64061D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7210C-0502-42E6-8904-EB703322DB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FB03BAA-BBFC-48C2-AFAE-300A682266AC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0D4CB0A-E2FE-41AB-96DB-B0FD11777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FEE0-33C5-4F99-9C00-4DDC2E9765CD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A414C-1BAE-41C3-A268-F746C72E7A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/>
          <a:lstStyle>
            <a:lvl1pPr algn="l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487DB-4A90-4B0C-803B-CF8D47A09760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355C09-E36F-4CDA-91DB-ECB299C3FB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9DBB2-3BBE-4337-8790-7B9E548B53D8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8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0F419-E0C0-478C-B2A2-A939F8F62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5BE7DA-6944-485A-9F26-188776E9DB94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27EF-397F-4FC3-A709-AD6162F3F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A33EAA-F3C1-4559-8461-147A5EEBB9D1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7411C-7F9F-4503-8021-FFEFC223E3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777CF-DE92-4B56-8D30-C297EDD30EA7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1B0D01-0666-43E3-9232-0D8FCAC1A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9F502A-CFB4-49D5-A572-59C4E5A0D6A7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BB08C2-E174-4FF4-A22A-C7C52D44AD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04FE-5DB8-40DB-866C-7E41C5159B3C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A75EF-E546-4AE5-92F4-01D6E0634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5FD4138-CF2F-4AF4-98D0-7B7348841564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7489782C-4962-4122-9EF9-B9CE4A94F0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5E381-B891-4A4B-B5A4-2A954D0E02BC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E5E1B-1E34-4C07-9B8F-C097626627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4BCCED-44AF-40EE-9C32-96102886A6AC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1A177-20BA-44B2-9813-D20B3774A8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3D046-B9D6-41D4-BA41-E0C89C9DC15A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35F6A-13DF-4F18-9992-E254C0951D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26BF4-5713-4088-A970-870E0D5FDD6C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FDC15-6A13-4B02-8014-DFA866A979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768873-00ED-453D-8859-CAB5871E3767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967A8-9A3C-41DE-A8F7-4EA0CDDD94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27D7F-BCCD-4E47-9AEB-8EBCD5496FBA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2E1C1-E779-43EF-AB18-DA1330253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2E4F9-C401-4284-AC7D-901E694F2550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7DC0F-9B45-4150-BDEA-C3E64D3CB6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87065-4CEE-43E9-8B3F-E751AA9A5039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4A71C-C447-44C5-8B8C-123AE1EDE7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42095-60EB-4F4C-A1D5-9C256FC86CBF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7A660-A953-4FA1-9B13-6D567217D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2F41B-678E-437E-80FF-C3E05D292D05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62DF-8E53-41BA-B211-EC3581D056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8AE6B-58FF-4210-8207-C6AA21B8D8F0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06057-B093-4F6F-8FAE-6EC0F5B461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7EFCA-2E3B-4C9C-8613-053B0F571642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0A63-C06F-4140-AEAE-62219664E4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AD614-2409-478C-99B6-438548CDDCC1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16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54EE7DA-879B-471F-89BC-38C368C47D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2369F-53A5-4AA2-A08D-8C4CB7542FFF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B8198B-0767-4ECD-B72C-177FD65D4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A3D6A-52BC-406C-A67D-5836E0803195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575" y="6421438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F23A5B-F9BA-4441-ADC5-AEEB8BF0F3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D0CA0-4BB2-48A0-BB0B-127BA6CCC392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3A48B4E-35DF-465C-9220-B5551FB77D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8E3E-502C-40C8-AC72-89DE6AFB5087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C82CAD-1FB2-4F66-999F-CB4853610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0A4D7-44B8-4004-8D77-9F861EF4B6E5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19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4485D08C-FC7A-4F85-A718-053B0ED1A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8874F-380A-4A3E-AB21-09B9F716267C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F65E1A-B7F2-4295-88D9-7B676A7562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45AAD-0154-4EE0-B075-F8CBD1896DFC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670A4BD-956E-47E3-BF00-9D8D39007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DE1FF5B-4D79-4F35-97B5-136C221242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97F7A-5E09-49E2-B1A2-191F0F671924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Номер слайда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16404-D01C-4B56-82D1-3D5F850354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Дата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E2C31-F320-4088-819F-CF2B8CA425CD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18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151BB-EFEA-480C-8F07-482C5EC0BEF9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0E0DD-8228-4651-A0FA-BFB8D974D6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Номер слайда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12042-43F8-4CC7-9012-725EF51FC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Дата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E624F-86E1-4D59-9280-A4FAEC25DFFA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15" name="Нижний колонтитул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5E99A-4EED-4829-955D-8BB1D87A9552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EA988-BE9F-48EB-859E-C90150CB4C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1388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1438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FD0017-C0A0-4827-822B-81CFD0A09B91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1438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1438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718438-6D25-4A19-B35D-B23504219D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64" r:id="rId1"/>
    <p:sldLayoutId id="2147485032" r:id="rId2"/>
    <p:sldLayoutId id="2147485065" r:id="rId3"/>
    <p:sldLayoutId id="2147485033" r:id="rId4"/>
    <p:sldLayoutId id="2147485066" r:id="rId5"/>
    <p:sldLayoutId id="2147485034" r:id="rId6"/>
    <p:sldLayoutId id="2147485035" r:id="rId7"/>
    <p:sldLayoutId id="2147485067" r:id="rId8"/>
    <p:sldLayoutId id="2147485068" r:id="rId9"/>
    <p:sldLayoutId id="2147485036" r:id="rId10"/>
    <p:sldLayoutId id="2147485037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5pPr>
      <a:lvl6pPr marL="4572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6pPr>
      <a:lvl7pPr marL="9144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7pPr>
      <a:lvl8pPr marL="13716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8pPr>
      <a:lvl9pPr marL="1828800" algn="l" rtl="0" fontAlgn="base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Franklin Gothic Book"/>
        </a:defRPr>
      </a:lvl9pPr>
    </p:titleStyle>
    <p:bodyStyle>
      <a:lvl1pPr marL="419100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1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Arial" charset="0"/>
        <a:buChar char="○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36538" algn="l" rtl="0" eaLnBrk="0" fontAlgn="base" hangingPunct="0">
        <a:spcBef>
          <a:spcPct val="20000"/>
        </a:spcBef>
        <a:spcAft>
          <a:spcPct val="0"/>
        </a:spcAft>
        <a:buClr>
          <a:srgbClr val="8D89A4"/>
        </a:buClr>
        <a:buSzPct val="9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89075" indent="-182563" algn="l" rtl="0" eaLnBrk="0" fontAlgn="base" hangingPunct="0">
        <a:spcBef>
          <a:spcPct val="20000"/>
        </a:spcBef>
        <a:spcAft>
          <a:spcPct val="0"/>
        </a:spcAft>
        <a:buClr>
          <a:srgbClr val="748560"/>
        </a:buClr>
        <a:buSzPct val="100000"/>
        <a:buFont typeface="Arial" charset="0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98D8A43-CAFE-4F27-AB03-15CC4DA9EFE8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7601B5-DE5D-4E16-BD15-AA5DCC11E5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69" r:id="rId1"/>
    <p:sldLayoutId id="2147485070" r:id="rId2"/>
    <p:sldLayoutId id="2147485071" r:id="rId3"/>
    <p:sldLayoutId id="2147485038" r:id="rId4"/>
    <p:sldLayoutId id="2147485072" r:id="rId5"/>
    <p:sldLayoutId id="2147485039" r:id="rId6"/>
    <p:sldLayoutId id="2147485073" r:id="rId7"/>
    <p:sldLayoutId id="2147485074" r:id="rId8"/>
    <p:sldLayoutId id="2147485075" r:id="rId9"/>
    <p:sldLayoutId id="2147485040" r:id="rId10"/>
    <p:sldLayoutId id="2147485076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BDA59973-B66F-419A-8E7C-25C9BEEABDC7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95B8146-DCFD-4233-9DC2-7DD9359E8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086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087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77" r:id="rId1"/>
    <p:sldLayoutId id="2147485078" r:id="rId2"/>
    <p:sldLayoutId id="2147485079" r:id="rId3"/>
    <p:sldLayoutId id="2147485080" r:id="rId4"/>
    <p:sldLayoutId id="2147485081" r:id="rId5"/>
    <p:sldLayoutId id="2147485082" r:id="rId6"/>
    <p:sldLayoutId id="2147485083" r:id="rId7"/>
    <p:sldLayoutId id="2147485084" r:id="rId8"/>
    <p:sldLayoutId id="2147485085" r:id="rId9"/>
    <p:sldLayoutId id="2147485086" r:id="rId10"/>
    <p:sldLayoutId id="2147485087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1638" cy="274638"/>
          </a:xfrm>
          <a:prstGeom prst="rect">
            <a:avLst/>
          </a:prstGeom>
        </p:spPr>
        <p:txBody>
          <a:bodyPr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1963" cy="274638"/>
          </a:xfrm>
          <a:prstGeom prst="rect">
            <a:avLst/>
          </a:prstGeom>
        </p:spPr>
        <p:txBody>
          <a:bodyPr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B6C605AF-AD23-4F88-B18F-5835DB81DBB0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9175" y="6515100"/>
            <a:ext cx="463550" cy="273050"/>
          </a:xfrm>
          <a:prstGeom prst="rect">
            <a:avLst/>
          </a:prstGeom>
        </p:spPr>
        <p:txBody>
          <a:bodyPr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2">
                    <a:shade val="90000"/>
                  </a:schemeClr>
                </a:solidFill>
                <a:effectLst/>
                <a:latin typeface="+mn-lt"/>
              </a:defRPr>
            </a:lvl1pPr>
            <a:extLst/>
          </a:lstStyle>
          <a:p>
            <a:pPr>
              <a:defRPr/>
            </a:pPr>
            <a:fld id="{E99B743A-F7F0-4C0C-80E3-99821332B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4000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105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88" r:id="rId1"/>
    <p:sldLayoutId id="2147485089" r:id="rId2"/>
    <p:sldLayoutId id="2147485090" r:id="rId3"/>
    <p:sldLayoutId id="2147485091" r:id="rId4"/>
    <p:sldLayoutId id="2147485092" r:id="rId5"/>
    <p:sldLayoutId id="2147485093" r:id="rId6"/>
    <p:sldLayoutId id="2147485041" r:id="rId7"/>
    <p:sldLayoutId id="2147485094" r:id="rId8"/>
    <p:sldLayoutId id="2147485095" r:id="rId9"/>
    <p:sldLayoutId id="2147485042" r:id="rId10"/>
    <p:sldLayoutId id="2147485043" r:id="rId11"/>
  </p:sldLayoutIdLst>
  <p:transition spd="slow"/>
  <p:txStyles>
    <p:titleStyle>
      <a:lvl1pPr marL="53975" indent="-53975" algn="r" rtl="0" eaLnBrk="0" fontAlgn="base" hangingPunct="0">
        <a:spcBef>
          <a:spcPct val="0"/>
        </a:spcBef>
        <a:spcAft>
          <a:spcPct val="0"/>
        </a:spcAft>
        <a:defRPr sz="4600" kern="1200">
          <a:solidFill>
            <a:srgbClr val="E7EACB"/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lvl2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2pPr>
      <a:lvl3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3pPr>
      <a:lvl4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4pPr>
      <a:lvl5pPr marL="53975" indent="-53975" algn="r" rtl="0" eaLnBrk="0" fontAlgn="base" hangingPunct="0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5pPr>
      <a:lvl6pPr marL="5111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6pPr>
      <a:lvl7pPr marL="9683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7pPr>
      <a:lvl8pPr marL="14255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8pPr>
      <a:lvl9pPr marL="1882775" indent="-53975" algn="r" rtl="0" fontAlgn="base">
        <a:spcBef>
          <a:spcPct val="0"/>
        </a:spcBef>
        <a:spcAft>
          <a:spcPct val="0"/>
        </a:spcAft>
        <a:defRPr sz="4600">
          <a:solidFill>
            <a:srgbClr val="E7EACB"/>
          </a:solidFill>
          <a:latin typeface="Cambria" pitchFamily="18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123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F069F7-89B0-4150-A4C3-24591EC863F7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662D74-24BC-41FC-97D4-1CB4E30E3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5044" r:id="rId1"/>
    <p:sldLayoutId id="2147485045" r:id="rId2"/>
    <p:sldLayoutId id="2147485096" r:id="rId3"/>
    <p:sldLayoutId id="2147485046" r:id="rId4"/>
    <p:sldLayoutId id="2147485047" r:id="rId5"/>
    <p:sldLayoutId id="2147485048" r:id="rId6"/>
    <p:sldLayoutId id="2147485049" r:id="rId7"/>
    <p:sldLayoutId id="2147485050" r:id="rId8"/>
    <p:sldLayoutId id="2147485051" r:id="rId9"/>
    <p:sldLayoutId id="2147485052" r:id="rId10"/>
    <p:sldLayoutId id="2147485053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50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2601BE4-4DB8-490A-9FEE-69DD6390D422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F5CACE4-8BE6-4450-9D97-7D53D2267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97" r:id="rId1"/>
    <p:sldLayoutId id="2147485054" r:id="rId2"/>
    <p:sldLayoutId id="2147485098" r:id="rId3"/>
    <p:sldLayoutId id="2147485055" r:id="rId4"/>
    <p:sldLayoutId id="2147485056" r:id="rId5"/>
    <p:sldLayoutId id="2147485057" r:id="rId6"/>
    <p:sldLayoutId id="2147485058" r:id="rId7"/>
    <p:sldLayoutId id="2147485059" r:id="rId8"/>
    <p:sldLayoutId id="2147485099" r:id="rId9"/>
    <p:sldLayoutId id="2147485060" r:id="rId10"/>
    <p:sldLayoutId id="2147485100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17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9422AF-9993-4333-AE75-70ED9E9E5DCC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F6D856C-16BE-4DA8-9533-03B25655E3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1" r:id="rId1"/>
    <p:sldLayoutId id="2147485102" r:id="rId2"/>
    <p:sldLayoutId id="2147485103" r:id="rId3"/>
    <p:sldLayoutId id="2147485061" r:id="rId4"/>
    <p:sldLayoutId id="2147485104" r:id="rId5"/>
    <p:sldLayoutId id="2147485062" r:id="rId6"/>
    <p:sldLayoutId id="2147485105" r:id="rId7"/>
    <p:sldLayoutId id="2147485106" r:id="rId8"/>
    <p:sldLayoutId id="2147485107" r:id="rId9"/>
    <p:sldLayoutId id="2147485063" r:id="rId10"/>
    <p:sldLayoutId id="2147485108" r:id="rId11"/>
  </p:sldLayoutIdLst>
  <p:transition spd="slow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A6A637F4-3FE5-4A31-B840-1423D1698C4D}" type="datetimeFigureOut">
              <a:rPr lang="ru-RU"/>
              <a:pPr>
                <a:defRPr/>
              </a:pPr>
              <a:t>25.01.2014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FED5ED-04AC-4786-B343-8E8C7146E6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206" name="Заголовок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8207" name="Текст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09" r:id="rId1"/>
    <p:sldLayoutId id="2147485110" r:id="rId2"/>
    <p:sldLayoutId id="2147485111" r:id="rId3"/>
    <p:sldLayoutId id="2147485112" r:id="rId4"/>
    <p:sldLayoutId id="2147485113" r:id="rId5"/>
    <p:sldLayoutId id="2147485114" r:id="rId6"/>
    <p:sldLayoutId id="2147485115" r:id="rId7"/>
    <p:sldLayoutId id="2147485116" r:id="rId8"/>
    <p:sldLayoutId id="2147485117" r:id="rId9"/>
    <p:sldLayoutId id="2147485118" r:id="rId10"/>
    <p:sldLayoutId id="2147485119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215370" cy="2424114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Презентация </a:t>
            </a:r>
            <a:br>
              <a:rPr lang="ru-RU" smtClean="0"/>
            </a:br>
            <a:r>
              <a:rPr lang="ru-RU" sz="4000" smtClean="0">
                <a:solidFill>
                  <a:schemeClr val="bg1"/>
                </a:solidFill>
              </a:rPr>
              <a:t>на тему: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«Пифагор и его египетский треугольник»</a:t>
            </a:r>
            <a:br>
              <a:rPr lang="ru-RU" smtClean="0"/>
            </a:br>
            <a:endParaRPr lang="ru-RU"/>
          </a:p>
        </p:txBody>
      </p:sp>
      <p:sp>
        <p:nvSpPr>
          <p:cNvPr id="7782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28813" y="4714875"/>
            <a:ext cx="6858000" cy="175260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sz="3200" dirty="0" smtClean="0"/>
              <a:t>Выполнила: учитель первой категории </a:t>
            </a:r>
          </a:p>
          <a:p>
            <a:pPr eaLnBrk="1" hangingPunct="1">
              <a:defRPr/>
            </a:pPr>
            <a:r>
              <a:rPr lang="ru-RU" sz="3200" dirty="0" err="1" smtClean="0"/>
              <a:t>Ветчинова</a:t>
            </a:r>
            <a:r>
              <a:rPr lang="ru-RU" sz="3200" dirty="0" smtClean="0"/>
              <a:t> Елена Евгеньевна</a:t>
            </a:r>
          </a:p>
          <a:p>
            <a:pPr eaLnBrk="1" hangingPunct="1">
              <a:defRPr/>
            </a:pPr>
            <a:r>
              <a:rPr lang="ru-RU" sz="3200" dirty="0" smtClean="0"/>
              <a:t>МОБУ «</a:t>
            </a:r>
            <a:r>
              <a:rPr lang="ru-RU" sz="3200" dirty="0" err="1" smtClean="0"/>
              <a:t>Паникинская</a:t>
            </a:r>
            <a:r>
              <a:rPr lang="ru-RU" sz="3200" dirty="0" smtClean="0"/>
              <a:t> СОШ»</a:t>
            </a:r>
            <a:endParaRPr lang="ru-RU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7200" dirty="0" smtClean="0">
                <a:solidFill>
                  <a:schemeClr val="tx1"/>
                </a:solidFill>
              </a:rPr>
              <a:t>Пифагор</a:t>
            </a:r>
            <a:endParaRPr lang="ru-RU" sz="7200" dirty="0"/>
          </a:p>
        </p:txBody>
      </p:sp>
      <p:sp>
        <p:nvSpPr>
          <p:cNvPr id="67587" name="Содержимое 2"/>
          <p:cNvSpPr>
            <a:spLocks noGrp="1"/>
          </p:cNvSpPr>
          <p:nvPr>
            <p:ph idx="1"/>
          </p:nvPr>
        </p:nvSpPr>
        <p:spPr>
          <a:xfrm>
            <a:off x="0" y="1357313"/>
            <a:ext cx="914400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>
                <a:solidFill>
                  <a:schemeClr val="tx1"/>
                </a:solidFill>
              </a:rPr>
              <a:t>   (др.-греч. </a:t>
            </a:r>
            <a:r>
              <a:rPr lang="el-GR" smtClean="0">
                <a:solidFill>
                  <a:schemeClr val="tx1"/>
                </a:solidFill>
              </a:rPr>
              <a:t>Πυθαγόρας ὁ Σάμιος, </a:t>
            </a:r>
            <a:r>
              <a:rPr lang="ru-RU" smtClean="0">
                <a:solidFill>
                  <a:schemeClr val="tx1"/>
                </a:solidFill>
              </a:rPr>
              <a:t>лат. </a:t>
            </a:r>
            <a:r>
              <a:rPr lang="en-US" i="1" smtClean="0">
                <a:solidFill>
                  <a:schemeClr val="tx1"/>
                </a:solidFill>
              </a:rPr>
              <a:t>Pythagoras</a:t>
            </a:r>
            <a:r>
              <a:rPr lang="en-US" smtClean="0">
                <a:solidFill>
                  <a:schemeClr val="tx1"/>
                </a:solidFill>
              </a:rPr>
              <a:t>; 570—490 </a:t>
            </a:r>
            <a:r>
              <a:rPr lang="ru-RU" smtClean="0">
                <a:solidFill>
                  <a:schemeClr val="tx1"/>
                </a:solidFill>
              </a:rPr>
              <a:t>гг. до н. э.) — древнегреческий философ, математик и мистик, создатель религиозно-философской школы пифагорейцев.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3643314"/>
            <a:ext cx="2214578" cy="24552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2500313"/>
            <a:ext cx="8504237" cy="4572000"/>
          </a:xfrm>
        </p:spPr>
        <p:txBody>
          <a:bodyPr/>
          <a:lstStyle/>
          <a:p>
            <a:pPr eaLnBrk="1" hangingPunct="1"/>
            <a:r>
              <a:rPr lang="ru-RU" smtClean="0"/>
              <a:t>В современном мире Пифагор считается великим математиком и космологом древности, однако ранние свидетельства до III в. до н. э. не упоминают о таких его заслугах. Как пишет Ямвлих про пифагорейцев: «</a:t>
            </a:r>
            <a:r>
              <a:rPr lang="ru-RU" i="1" smtClean="0"/>
              <a:t>У них также был замечательный обычай приписывать всё Пифагору и нисколько не присваивать себе славы первооткрывателей, кроме, может быть, нескольких случаев.</a:t>
            </a:r>
            <a:r>
              <a:rPr lang="ru-RU" smtClean="0"/>
              <a:t>»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3"/>
            <a:ext cx="3500462" cy="231695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Содержимое 2"/>
          <p:cNvSpPr>
            <a:spLocks noGrp="1"/>
          </p:cNvSpPr>
          <p:nvPr>
            <p:ph idx="1"/>
          </p:nvPr>
        </p:nvSpPr>
        <p:spPr>
          <a:xfrm>
            <a:off x="285750" y="214313"/>
            <a:ext cx="8858250" cy="45259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Египетский треугольник</a:t>
            </a:r>
            <a:r>
              <a:rPr lang="ru-RU" smtClean="0"/>
              <a:t> — прямоугольный треугольник с соотношением сторон 3:4:5.</a:t>
            </a:r>
          </a:p>
        </p:txBody>
      </p:sp>
      <p:pic>
        <p:nvPicPr>
          <p:cNvPr id="1026" name="Picture 2" descr="C:\Documents and Settings\Admin\Рабочий стол\220px-Egiptian_triangle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000240"/>
            <a:ext cx="3071834" cy="23038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3000372"/>
            <a:ext cx="2786082" cy="2606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Содержимое 2"/>
          <p:cNvSpPr>
            <a:spLocks noGrp="1"/>
          </p:cNvSpPr>
          <p:nvPr>
            <p:ph idx="1"/>
          </p:nvPr>
        </p:nvSpPr>
        <p:spPr>
          <a:xfrm>
            <a:off x="500063" y="214313"/>
            <a:ext cx="8229600" cy="4708525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 Особенностью такого треугольника, известной ещё со времён античности, является то, что все три стороны его целочисленны, а по теореме Пифагора он прямоуголен. Египетский треугольник является простейшим (и первым известным) из Героновых треугольников — треугольников с целочисленными сторонами и площадями.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429000"/>
            <a:ext cx="4286280" cy="31625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000372"/>
            <a:ext cx="3752855" cy="37293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Содержимое 2"/>
          <p:cNvSpPr>
            <a:spLocks noGrp="1"/>
          </p:cNvSpPr>
          <p:nvPr>
            <p:ph idx="1"/>
          </p:nvPr>
        </p:nvSpPr>
        <p:spPr>
          <a:xfrm>
            <a:off x="-285750" y="2428875"/>
            <a:ext cx="8929688" cy="4846638"/>
          </a:xfrm>
        </p:spPr>
        <p:txBody>
          <a:bodyPr/>
          <a:lstStyle/>
          <a:p>
            <a:pPr eaLnBrk="1" hangingPunct="1"/>
            <a:r>
              <a:rPr lang="ru-RU" smtClean="0"/>
              <a:t>Название треугольнику с таким отношением сторон дали эллины: в VII—V веках до н. э. греческие философы и общественные деятели активно посещали Египет. Так, например, Пифагор в 535 до н. э. по настоянию Фалеса для изучения астрономии и математики отправился в Египет — и, судя по всему, именно попытка обобщения отношения квадратов, характерного для египетского треугольника, на любые прямоугольные треугольники и привела Пифагора к доказательству знаменитой теоремы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0"/>
            <a:ext cx="4791075" cy="2600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Содержимое 2"/>
          <p:cNvSpPr>
            <a:spLocks noGrp="1"/>
          </p:cNvSpPr>
          <p:nvPr>
            <p:ph idx="1"/>
          </p:nvPr>
        </p:nvSpPr>
        <p:spPr>
          <a:xfrm>
            <a:off x="0" y="3286125"/>
            <a:ext cx="8686800" cy="4525963"/>
          </a:xfrm>
        </p:spPr>
        <p:txBody>
          <a:bodyPr/>
          <a:lstStyle/>
          <a:p>
            <a:pPr eaLnBrk="1" hangingPunct="1"/>
            <a:r>
              <a:rPr lang="ru-RU" smtClean="0"/>
              <a:t>Общепринято мнение, что египетский треугольник с соотношением сторон 3:4:5 активно применялся для построения прямых углов египетскими землемерами и архитекторами, например, при построении пирамид. </a:t>
            </a: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00496" y="500042"/>
            <a:ext cx="4714908" cy="263842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3071813"/>
            <a:ext cx="8504237" cy="4572000"/>
          </a:xfrm>
        </p:spPr>
        <p:txBody>
          <a:bodyPr/>
          <a:lstStyle/>
          <a:p>
            <a:pPr eaLnBrk="1" hangingPunct="1"/>
            <a:r>
              <a:rPr lang="ru-RU" smtClean="0"/>
              <a:t>Для построения прямого угла использовался шнур или верёвка, разделённая отметками (узлами) на 12 (3+4+5) частей: треугольник, построенный натяжением такого шнура, с весьма высокой точностью оказывался прямоугольным и сами шнуры-катеты являлись направляющими для кладки прямого угла сооружения.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4075208" cy="30003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285728"/>
            <a:ext cx="4500594" cy="27860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Содержимое 2"/>
          <p:cNvSpPr>
            <a:spLocks noGrp="1"/>
          </p:cNvSpPr>
          <p:nvPr>
            <p:ph idx="1"/>
          </p:nvPr>
        </p:nvSpPr>
        <p:spPr>
          <a:xfrm>
            <a:off x="457200" y="428625"/>
            <a:ext cx="8686800" cy="4525963"/>
          </a:xfrm>
        </p:spPr>
        <p:txBody>
          <a:bodyPr/>
          <a:lstStyle/>
          <a:p>
            <a:pPr eaLnBrk="1" hangingPunct="1"/>
            <a:r>
              <a:rPr lang="ru-RU" smtClean="0"/>
              <a:t>В архитектуре средних веков египетский треугольник применялся для построения схем пропорциональности.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214554"/>
            <a:ext cx="6118798" cy="3128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ppt/theme/themeOverride2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3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228</Words>
  <PresentationFormat>Экран (4:3)</PresentationFormat>
  <Paragraphs>13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8</vt:i4>
      </vt:variant>
      <vt:variant>
        <vt:lpstr>Заголовки слайдов</vt:lpstr>
      </vt:variant>
      <vt:variant>
        <vt:i4>9</vt:i4>
      </vt:variant>
    </vt:vector>
  </HeadingPairs>
  <TitlesOfParts>
    <vt:vector size="29" baseType="lpstr">
      <vt:lpstr>Arial</vt:lpstr>
      <vt:lpstr>Franklin Gothic Book</vt:lpstr>
      <vt:lpstr>Wingdings 2</vt:lpstr>
      <vt:lpstr>Calibri</vt:lpstr>
      <vt:lpstr>Franklin Gothic Medium</vt:lpstr>
      <vt:lpstr>Georgia</vt:lpstr>
      <vt:lpstr>Wingdings</vt:lpstr>
      <vt:lpstr>Cambria</vt:lpstr>
      <vt:lpstr>Times New Roman</vt:lpstr>
      <vt:lpstr>Wingdings 3</vt:lpstr>
      <vt:lpstr>Trebuchet MS</vt:lpstr>
      <vt:lpstr>Rockwell</vt:lpstr>
      <vt:lpstr>Техническая</vt:lpstr>
      <vt:lpstr>Трек</vt:lpstr>
      <vt:lpstr>Официальная</vt:lpstr>
      <vt:lpstr>Литейная</vt:lpstr>
      <vt:lpstr>Апекс</vt:lpstr>
      <vt:lpstr>Изящная</vt:lpstr>
      <vt:lpstr>1_Трек</vt:lpstr>
      <vt:lpstr>1_Официальная</vt:lpstr>
      <vt:lpstr>Презентация  на тему:  «Пифагор и его египетский треугольник» </vt:lpstr>
      <vt:lpstr>Пифагор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14</cp:revision>
  <dcterms:modified xsi:type="dcterms:W3CDTF">2014-01-25T17:22:35Z</dcterms:modified>
</cp:coreProperties>
</file>