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8" r:id="rId3"/>
    <p:sldId id="309" r:id="rId4"/>
    <p:sldId id="308" r:id="rId5"/>
    <p:sldId id="272" r:id="rId6"/>
    <p:sldId id="299" r:id="rId7"/>
    <p:sldId id="259" r:id="rId8"/>
    <p:sldId id="264" r:id="rId9"/>
    <p:sldId id="302" r:id="rId10"/>
    <p:sldId id="300" r:id="rId11"/>
    <p:sldId id="305" r:id="rId12"/>
    <p:sldId id="306" r:id="rId13"/>
    <p:sldId id="301" r:id="rId14"/>
    <p:sldId id="265" r:id="rId15"/>
    <p:sldId id="303" r:id="rId16"/>
    <p:sldId id="307" r:id="rId17"/>
    <p:sldId id="292" r:id="rId18"/>
    <p:sldId id="294" r:id="rId19"/>
    <p:sldId id="295" r:id="rId20"/>
    <p:sldId id="296" r:id="rId21"/>
    <p:sldId id="297" r:id="rId22"/>
    <p:sldId id="260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60000"/>
    <a:srgbClr val="CC3399"/>
    <a:srgbClr val="FFFFFF"/>
  </p:clrMru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24" autoAdjust="0"/>
  </p:normalViewPr>
  <p:slideViewPr>
    <p:cSldViewPr>
      <p:cViewPr varScale="1">
        <p:scale>
          <a:sx n="67" d="100"/>
          <a:sy n="67" d="100"/>
        </p:scale>
        <p:origin x="-91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6E9B82-EDB7-4E0B-9441-CC9BA205C024}" type="doc">
      <dgm:prSet loTypeId="urn:microsoft.com/office/officeart/2005/8/layout/gear1" loCatId="relationship" qsTypeId="urn:microsoft.com/office/officeart/2005/8/quickstyle/3d6" qsCatId="3D" csTypeId="urn:microsoft.com/office/officeart/2005/8/colors/accent1_2" csCatId="accent1" phldr="1"/>
      <dgm:spPr/>
    </dgm:pt>
    <dgm:pt modelId="{A06EDE4F-29F5-4081-BB09-ED5851367A46}">
      <dgm:prSet phldrT="[Текст]" custT="1"/>
      <dgm:spPr/>
      <dgm:t>
        <a:bodyPr/>
        <a:lstStyle/>
        <a:p>
          <a:r>
            <a:rPr lang="ru-RU" sz="2800" b="1" dirty="0" smtClean="0">
              <a:solidFill>
                <a:srgbClr val="C00000"/>
              </a:solidFill>
            </a:rPr>
            <a:t>Умеет исполнять команды</a:t>
          </a:r>
          <a:endParaRPr lang="ru-RU" sz="2800" b="1" dirty="0">
            <a:solidFill>
              <a:srgbClr val="C00000"/>
            </a:solidFill>
          </a:endParaRPr>
        </a:p>
      </dgm:t>
    </dgm:pt>
    <dgm:pt modelId="{25398551-45D5-40BA-B64D-EE0BB62B391A}" type="parTrans" cxnId="{746F719C-9AFA-47B7-AFDA-00C21E7F0582}">
      <dgm:prSet/>
      <dgm:spPr/>
      <dgm:t>
        <a:bodyPr/>
        <a:lstStyle/>
        <a:p>
          <a:endParaRPr lang="ru-RU" sz="2000" b="1">
            <a:solidFill>
              <a:srgbClr val="C00000"/>
            </a:solidFill>
          </a:endParaRPr>
        </a:p>
      </dgm:t>
    </dgm:pt>
    <dgm:pt modelId="{F8A16D89-AAB0-4130-A828-133AED5E54B2}" type="sibTrans" cxnId="{746F719C-9AFA-47B7-AFDA-00C21E7F0582}">
      <dgm:prSet/>
      <dgm:spPr/>
      <dgm:t>
        <a:bodyPr/>
        <a:lstStyle/>
        <a:p>
          <a:endParaRPr lang="ru-RU" sz="2000" b="1">
            <a:solidFill>
              <a:srgbClr val="C00000"/>
            </a:solidFill>
          </a:endParaRPr>
        </a:p>
      </dgm:t>
    </dgm:pt>
    <dgm:pt modelId="{A6C55C99-8AB0-43B9-9822-C17F2834BBF3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C00000"/>
              </a:solidFill>
            </a:rPr>
            <a:t>Понимает команды</a:t>
          </a:r>
          <a:endParaRPr lang="ru-RU" sz="2400" b="1" dirty="0">
            <a:solidFill>
              <a:srgbClr val="C00000"/>
            </a:solidFill>
          </a:endParaRPr>
        </a:p>
      </dgm:t>
    </dgm:pt>
    <dgm:pt modelId="{68ADF012-0174-4C7A-9D0C-B5D24385B8B6}" type="parTrans" cxnId="{E9EE36E2-A729-4CDB-93D0-0388F62FB790}">
      <dgm:prSet/>
      <dgm:spPr/>
      <dgm:t>
        <a:bodyPr/>
        <a:lstStyle/>
        <a:p>
          <a:endParaRPr lang="ru-RU" sz="2000" b="1">
            <a:solidFill>
              <a:srgbClr val="C00000"/>
            </a:solidFill>
          </a:endParaRPr>
        </a:p>
      </dgm:t>
    </dgm:pt>
    <dgm:pt modelId="{70964C49-0618-43D3-B693-57EDE4D1F088}" type="sibTrans" cxnId="{E9EE36E2-A729-4CDB-93D0-0388F62FB790}">
      <dgm:prSet/>
      <dgm:spPr/>
      <dgm:t>
        <a:bodyPr/>
        <a:lstStyle/>
        <a:p>
          <a:endParaRPr lang="ru-RU" sz="2000" b="1">
            <a:solidFill>
              <a:srgbClr val="C00000"/>
            </a:solidFill>
          </a:endParaRPr>
        </a:p>
      </dgm:t>
    </dgm:pt>
    <dgm:pt modelId="{47B2426E-6362-4CDC-8D7C-52796C3997C9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C00000"/>
              </a:solidFill>
            </a:rPr>
            <a:t>Действует  по алгоритму</a:t>
          </a:r>
          <a:endParaRPr lang="ru-RU" sz="2400" b="1" dirty="0">
            <a:solidFill>
              <a:srgbClr val="C00000"/>
            </a:solidFill>
          </a:endParaRPr>
        </a:p>
      </dgm:t>
    </dgm:pt>
    <dgm:pt modelId="{69065891-95C1-4738-8BDC-E956581937F5}" type="parTrans" cxnId="{207E33DA-6AC5-4B14-83F4-124BBE2303CF}">
      <dgm:prSet/>
      <dgm:spPr/>
      <dgm:t>
        <a:bodyPr/>
        <a:lstStyle/>
        <a:p>
          <a:endParaRPr lang="ru-RU" sz="2000" b="1">
            <a:solidFill>
              <a:srgbClr val="C00000"/>
            </a:solidFill>
          </a:endParaRPr>
        </a:p>
      </dgm:t>
    </dgm:pt>
    <dgm:pt modelId="{CB48FAB7-BC27-40CE-A20D-2276891686A5}" type="sibTrans" cxnId="{207E33DA-6AC5-4B14-83F4-124BBE2303CF}">
      <dgm:prSet/>
      <dgm:spPr/>
      <dgm:t>
        <a:bodyPr/>
        <a:lstStyle/>
        <a:p>
          <a:endParaRPr lang="ru-RU" sz="2000" b="1">
            <a:solidFill>
              <a:srgbClr val="C00000"/>
            </a:solidFill>
          </a:endParaRPr>
        </a:p>
      </dgm:t>
    </dgm:pt>
    <dgm:pt modelId="{71D33160-36E9-4DAE-8C25-6F74129DB601}" type="pres">
      <dgm:prSet presAssocID="{016E9B82-EDB7-4E0B-9441-CC9BA205C024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22001F46-9347-45D5-85D3-C2F476CF50BD}" type="pres">
      <dgm:prSet presAssocID="{A06EDE4F-29F5-4081-BB09-ED5851367A46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B3B1C9-C1F7-4AC9-B092-C548CD64A624}" type="pres">
      <dgm:prSet presAssocID="{A06EDE4F-29F5-4081-BB09-ED5851367A46}" presName="gear1srcNode" presStyleLbl="node1" presStyleIdx="0" presStyleCnt="3"/>
      <dgm:spPr/>
      <dgm:t>
        <a:bodyPr/>
        <a:lstStyle/>
        <a:p>
          <a:endParaRPr lang="ru-RU"/>
        </a:p>
      </dgm:t>
    </dgm:pt>
    <dgm:pt modelId="{F388258E-3FE7-4289-B812-72451B61EC5D}" type="pres">
      <dgm:prSet presAssocID="{A06EDE4F-29F5-4081-BB09-ED5851367A46}" presName="gear1dstNode" presStyleLbl="node1" presStyleIdx="0" presStyleCnt="3"/>
      <dgm:spPr/>
      <dgm:t>
        <a:bodyPr/>
        <a:lstStyle/>
        <a:p>
          <a:endParaRPr lang="ru-RU"/>
        </a:p>
      </dgm:t>
    </dgm:pt>
    <dgm:pt modelId="{0FD76512-0C05-41D0-A5DC-4FE79FD47C18}" type="pres">
      <dgm:prSet presAssocID="{A6C55C99-8AB0-43B9-9822-C17F2834BBF3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F84DF7-3904-40A4-8B53-63421D8FAC50}" type="pres">
      <dgm:prSet presAssocID="{A6C55C99-8AB0-43B9-9822-C17F2834BBF3}" presName="gear2srcNode" presStyleLbl="node1" presStyleIdx="1" presStyleCnt="3"/>
      <dgm:spPr/>
      <dgm:t>
        <a:bodyPr/>
        <a:lstStyle/>
        <a:p>
          <a:endParaRPr lang="ru-RU"/>
        </a:p>
      </dgm:t>
    </dgm:pt>
    <dgm:pt modelId="{68C654B5-0EE3-4765-85E1-34E2CE45E5E5}" type="pres">
      <dgm:prSet presAssocID="{A6C55C99-8AB0-43B9-9822-C17F2834BBF3}" presName="gear2dstNode" presStyleLbl="node1" presStyleIdx="1" presStyleCnt="3"/>
      <dgm:spPr/>
      <dgm:t>
        <a:bodyPr/>
        <a:lstStyle/>
        <a:p>
          <a:endParaRPr lang="ru-RU"/>
        </a:p>
      </dgm:t>
    </dgm:pt>
    <dgm:pt modelId="{73BB0E8C-DACC-47F6-98D0-A14DEBEA5B06}" type="pres">
      <dgm:prSet presAssocID="{47B2426E-6362-4CDC-8D7C-52796C3997C9}" presName="gear3" presStyleLbl="node1" presStyleIdx="2" presStyleCnt="3"/>
      <dgm:spPr/>
      <dgm:t>
        <a:bodyPr/>
        <a:lstStyle/>
        <a:p>
          <a:endParaRPr lang="ru-RU"/>
        </a:p>
      </dgm:t>
    </dgm:pt>
    <dgm:pt modelId="{AAF69B4D-16C0-42D5-867F-94294BD1AEE4}" type="pres">
      <dgm:prSet presAssocID="{47B2426E-6362-4CDC-8D7C-52796C3997C9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DC4DC2-00B9-42FF-A08A-05E4FA2704C8}" type="pres">
      <dgm:prSet presAssocID="{47B2426E-6362-4CDC-8D7C-52796C3997C9}" presName="gear3srcNode" presStyleLbl="node1" presStyleIdx="2" presStyleCnt="3"/>
      <dgm:spPr/>
      <dgm:t>
        <a:bodyPr/>
        <a:lstStyle/>
        <a:p>
          <a:endParaRPr lang="ru-RU"/>
        </a:p>
      </dgm:t>
    </dgm:pt>
    <dgm:pt modelId="{DA2DAF26-9379-476F-ABBF-331834FFCEFC}" type="pres">
      <dgm:prSet presAssocID="{47B2426E-6362-4CDC-8D7C-52796C3997C9}" presName="gear3dstNode" presStyleLbl="node1" presStyleIdx="2" presStyleCnt="3"/>
      <dgm:spPr/>
      <dgm:t>
        <a:bodyPr/>
        <a:lstStyle/>
        <a:p>
          <a:endParaRPr lang="ru-RU"/>
        </a:p>
      </dgm:t>
    </dgm:pt>
    <dgm:pt modelId="{2E2DE962-B083-44EB-9E9F-2E74435E7314}" type="pres">
      <dgm:prSet presAssocID="{F8A16D89-AAB0-4130-A828-133AED5E54B2}" presName="connector1" presStyleLbl="sibTrans2D1" presStyleIdx="0" presStyleCnt="3"/>
      <dgm:spPr/>
      <dgm:t>
        <a:bodyPr/>
        <a:lstStyle/>
        <a:p>
          <a:endParaRPr lang="ru-RU"/>
        </a:p>
      </dgm:t>
    </dgm:pt>
    <dgm:pt modelId="{20C6C42D-A37C-4030-B47E-1459522E893D}" type="pres">
      <dgm:prSet presAssocID="{70964C49-0618-43D3-B693-57EDE4D1F088}" presName="connector2" presStyleLbl="sibTrans2D1" presStyleIdx="1" presStyleCnt="3"/>
      <dgm:spPr/>
      <dgm:t>
        <a:bodyPr/>
        <a:lstStyle/>
        <a:p>
          <a:endParaRPr lang="ru-RU"/>
        </a:p>
      </dgm:t>
    </dgm:pt>
    <dgm:pt modelId="{E3D2EFC0-A1C5-4790-A6F3-7205E4F55CB5}" type="pres">
      <dgm:prSet presAssocID="{CB48FAB7-BC27-40CE-A20D-2276891686A5}" presName="connector3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E29E1EA9-A301-4506-A4BC-59FAFB4439BC}" type="presOf" srcId="{A6C55C99-8AB0-43B9-9822-C17F2834BBF3}" destId="{03F84DF7-3904-40A4-8B53-63421D8FAC50}" srcOrd="1" destOrd="0" presId="urn:microsoft.com/office/officeart/2005/8/layout/gear1"/>
    <dgm:cxn modelId="{E9EE36E2-A729-4CDB-93D0-0388F62FB790}" srcId="{016E9B82-EDB7-4E0B-9441-CC9BA205C024}" destId="{A6C55C99-8AB0-43B9-9822-C17F2834BBF3}" srcOrd="1" destOrd="0" parTransId="{68ADF012-0174-4C7A-9D0C-B5D24385B8B6}" sibTransId="{70964C49-0618-43D3-B693-57EDE4D1F088}"/>
    <dgm:cxn modelId="{BC2184FB-BAD4-4E79-A549-D22F06CF9B43}" type="presOf" srcId="{A06EDE4F-29F5-4081-BB09-ED5851367A46}" destId="{F388258E-3FE7-4289-B812-72451B61EC5D}" srcOrd="2" destOrd="0" presId="urn:microsoft.com/office/officeart/2005/8/layout/gear1"/>
    <dgm:cxn modelId="{30FCB23A-8FE5-417C-9AFE-B013BB51607C}" type="presOf" srcId="{CB48FAB7-BC27-40CE-A20D-2276891686A5}" destId="{E3D2EFC0-A1C5-4790-A6F3-7205E4F55CB5}" srcOrd="0" destOrd="0" presId="urn:microsoft.com/office/officeart/2005/8/layout/gear1"/>
    <dgm:cxn modelId="{5DC1F0E9-BB20-46F9-B6CC-FD9FA4BB12F6}" type="presOf" srcId="{A06EDE4F-29F5-4081-BB09-ED5851367A46}" destId="{DEB3B1C9-C1F7-4AC9-B092-C548CD64A624}" srcOrd="1" destOrd="0" presId="urn:microsoft.com/office/officeart/2005/8/layout/gear1"/>
    <dgm:cxn modelId="{5E4EAD82-0B59-4D3E-ACE2-A0552339CAD2}" type="presOf" srcId="{A06EDE4F-29F5-4081-BB09-ED5851367A46}" destId="{22001F46-9347-45D5-85D3-C2F476CF50BD}" srcOrd="0" destOrd="0" presId="urn:microsoft.com/office/officeart/2005/8/layout/gear1"/>
    <dgm:cxn modelId="{7020B2D4-6D80-4A48-A803-E5D4F6EED603}" type="presOf" srcId="{47B2426E-6362-4CDC-8D7C-52796C3997C9}" destId="{DA2DAF26-9379-476F-ABBF-331834FFCEFC}" srcOrd="3" destOrd="0" presId="urn:microsoft.com/office/officeart/2005/8/layout/gear1"/>
    <dgm:cxn modelId="{746F719C-9AFA-47B7-AFDA-00C21E7F0582}" srcId="{016E9B82-EDB7-4E0B-9441-CC9BA205C024}" destId="{A06EDE4F-29F5-4081-BB09-ED5851367A46}" srcOrd="0" destOrd="0" parTransId="{25398551-45D5-40BA-B64D-EE0BB62B391A}" sibTransId="{F8A16D89-AAB0-4130-A828-133AED5E54B2}"/>
    <dgm:cxn modelId="{E2984F31-7537-4A82-9646-E5F19A86A4A7}" type="presOf" srcId="{016E9B82-EDB7-4E0B-9441-CC9BA205C024}" destId="{71D33160-36E9-4DAE-8C25-6F74129DB601}" srcOrd="0" destOrd="0" presId="urn:microsoft.com/office/officeart/2005/8/layout/gear1"/>
    <dgm:cxn modelId="{29A6435D-9BF1-43F7-B075-80539DAF8999}" type="presOf" srcId="{47B2426E-6362-4CDC-8D7C-52796C3997C9}" destId="{AAF69B4D-16C0-42D5-867F-94294BD1AEE4}" srcOrd="1" destOrd="0" presId="urn:microsoft.com/office/officeart/2005/8/layout/gear1"/>
    <dgm:cxn modelId="{12DD6D76-F687-45AC-933E-9EB392328668}" type="presOf" srcId="{A6C55C99-8AB0-43B9-9822-C17F2834BBF3}" destId="{68C654B5-0EE3-4765-85E1-34E2CE45E5E5}" srcOrd="2" destOrd="0" presId="urn:microsoft.com/office/officeart/2005/8/layout/gear1"/>
    <dgm:cxn modelId="{207E33DA-6AC5-4B14-83F4-124BBE2303CF}" srcId="{016E9B82-EDB7-4E0B-9441-CC9BA205C024}" destId="{47B2426E-6362-4CDC-8D7C-52796C3997C9}" srcOrd="2" destOrd="0" parTransId="{69065891-95C1-4738-8BDC-E956581937F5}" sibTransId="{CB48FAB7-BC27-40CE-A20D-2276891686A5}"/>
    <dgm:cxn modelId="{976AB6EC-9B2F-4E92-A960-D1A05234A653}" type="presOf" srcId="{47B2426E-6362-4CDC-8D7C-52796C3997C9}" destId="{26DC4DC2-00B9-42FF-A08A-05E4FA2704C8}" srcOrd="2" destOrd="0" presId="urn:microsoft.com/office/officeart/2005/8/layout/gear1"/>
    <dgm:cxn modelId="{7862D87E-AD02-46A0-80B4-AFB8E9D53B53}" type="presOf" srcId="{70964C49-0618-43D3-B693-57EDE4D1F088}" destId="{20C6C42D-A37C-4030-B47E-1459522E893D}" srcOrd="0" destOrd="0" presId="urn:microsoft.com/office/officeart/2005/8/layout/gear1"/>
    <dgm:cxn modelId="{5BE1CBC6-BBC3-432E-9E18-85A4DDDEC2AE}" type="presOf" srcId="{A6C55C99-8AB0-43B9-9822-C17F2834BBF3}" destId="{0FD76512-0C05-41D0-A5DC-4FE79FD47C18}" srcOrd="0" destOrd="0" presId="urn:microsoft.com/office/officeart/2005/8/layout/gear1"/>
    <dgm:cxn modelId="{4671C0C9-A797-4EC8-A407-83D80CA2D50A}" type="presOf" srcId="{F8A16D89-AAB0-4130-A828-133AED5E54B2}" destId="{2E2DE962-B083-44EB-9E9F-2E74435E7314}" srcOrd="0" destOrd="0" presId="urn:microsoft.com/office/officeart/2005/8/layout/gear1"/>
    <dgm:cxn modelId="{A8424BC9-F630-43B7-867C-3B2F318C5AC7}" type="presOf" srcId="{47B2426E-6362-4CDC-8D7C-52796C3997C9}" destId="{73BB0E8C-DACC-47F6-98D0-A14DEBEA5B06}" srcOrd="0" destOrd="0" presId="urn:microsoft.com/office/officeart/2005/8/layout/gear1"/>
    <dgm:cxn modelId="{C8B25576-8485-4A69-94DB-F7158CE5DD19}" type="presParOf" srcId="{71D33160-36E9-4DAE-8C25-6F74129DB601}" destId="{22001F46-9347-45D5-85D3-C2F476CF50BD}" srcOrd="0" destOrd="0" presId="urn:microsoft.com/office/officeart/2005/8/layout/gear1"/>
    <dgm:cxn modelId="{17B51CB9-9669-4CA2-862B-0DA0B6BD44A6}" type="presParOf" srcId="{71D33160-36E9-4DAE-8C25-6F74129DB601}" destId="{DEB3B1C9-C1F7-4AC9-B092-C548CD64A624}" srcOrd="1" destOrd="0" presId="urn:microsoft.com/office/officeart/2005/8/layout/gear1"/>
    <dgm:cxn modelId="{1F579B58-9A33-4AB4-AB6B-E9CB4B9D125D}" type="presParOf" srcId="{71D33160-36E9-4DAE-8C25-6F74129DB601}" destId="{F388258E-3FE7-4289-B812-72451B61EC5D}" srcOrd="2" destOrd="0" presId="urn:microsoft.com/office/officeart/2005/8/layout/gear1"/>
    <dgm:cxn modelId="{05510BC3-7B39-42DD-8317-243A17C9B743}" type="presParOf" srcId="{71D33160-36E9-4DAE-8C25-6F74129DB601}" destId="{0FD76512-0C05-41D0-A5DC-4FE79FD47C18}" srcOrd="3" destOrd="0" presId="urn:microsoft.com/office/officeart/2005/8/layout/gear1"/>
    <dgm:cxn modelId="{D0EC2C0C-2929-4CD9-8CB4-E6D6DEC91E30}" type="presParOf" srcId="{71D33160-36E9-4DAE-8C25-6F74129DB601}" destId="{03F84DF7-3904-40A4-8B53-63421D8FAC50}" srcOrd="4" destOrd="0" presId="urn:microsoft.com/office/officeart/2005/8/layout/gear1"/>
    <dgm:cxn modelId="{3A3E9193-6E9E-4F06-A283-AB35145DFEC0}" type="presParOf" srcId="{71D33160-36E9-4DAE-8C25-6F74129DB601}" destId="{68C654B5-0EE3-4765-85E1-34E2CE45E5E5}" srcOrd="5" destOrd="0" presId="urn:microsoft.com/office/officeart/2005/8/layout/gear1"/>
    <dgm:cxn modelId="{D323F699-4ED8-49F5-B790-C32EB00031CA}" type="presParOf" srcId="{71D33160-36E9-4DAE-8C25-6F74129DB601}" destId="{73BB0E8C-DACC-47F6-98D0-A14DEBEA5B06}" srcOrd="6" destOrd="0" presId="urn:microsoft.com/office/officeart/2005/8/layout/gear1"/>
    <dgm:cxn modelId="{7EA33093-B710-418F-979D-FA4EB02E98EB}" type="presParOf" srcId="{71D33160-36E9-4DAE-8C25-6F74129DB601}" destId="{AAF69B4D-16C0-42D5-867F-94294BD1AEE4}" srcOrd="7" destOrd="0" presId="urn:microsoft.com/office/officeart/2005/8/layout/gear1"/>
    <dgm:cxn modelId="{9D3103E4-1D01-4AF0-939D-36D9AB6CF999}" type="presParOf" srcId="{71D33160-36E9-4DAE-8C25-6F74129DB601}" destId="{26DC4DC2-00B9-42FF-A08A-05E4FA2704C8}" srcOrd="8" destOrd="0" presId="urn:microsoft.com/office/officeart/2005/8/layout/gear1"/>
    <dgm:cxn modelId="{41DE0CA3-7D0F-4E8B-A568-32B99ACC43CE}" type="presParOf" srcId="{71D33160-36E9-4DAE-8C25-6F74129DB601}" destId="{DA2DAF26-9379-476F-ABBF-331834FFCEFC}" srcOrd="9" destOrd="0" presId="urn:microsoft.com/office/officeart/2005/8/layout/gear1"/>
    <dgm:cxn modelId="{096A538A-3ABE-495D-A25B-B0322BCD38E6}" type="presParOf" srcId="{71D33160-36E9-4DAE-8C25-6F74129DB601}" destId="{2E2DE962-B083-44EB-9E9F-2E74435E7314}" srcOrd="10" destOrd="0" presId="urn:microsoft.com/office/officeart/2005/8/layout/gear1"/>
    <dgm:cxn modelId="{447210E1-061C-4A01-B282-93BE90B73EA9}" type="presParOf" srcId="{71D33160-36E9-4DAE-8C25-6F74129DB601}" destId="{20C6C42D-A37C-4030-B47E-1459522E893D}" srcOrd="11" destOrd="0" presId="urn:microsoft.com/office/officeart/2005/8/layout/gear1"/>
    <dgm:cxn modelId="{1B46A255-539D-499D-8272-3FF657395F19}" type="presParOf" srcId="{71D33160-36E9-4DAE-8C25-6F74129DB601}" destId="{E3D2EFC0-A1C5-4790-A6F3-7205E4F55CB5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DDBD989-625C-445F-8699-7863B9DC48CA}" type="doc">
      <dgm:prSet loTypeId="urn:microsoft.com/office/officeart/2005/8/layout/vList5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559299B-D26D-4D63-9702-1D059C6CDD13}">
      <dgm:prSet phldrT="[Текст]"/>
      <dgm:spPr/>
      <dgm:t>
        <a:bodyPr/>
        <a:lstStyle/>
        <a:p>
          <a:r>
            <a:rPr lang="ru-RU" b="1" u="none" smtClean="0"/>
            <a:t>Дискретность</a:t>
          </a:r>
          <a:endParaRPr lang="ru-RU" u="none" dirty="0"/>
        </a:p>
      </dgm:t>
    </dgm:pt>
    <dgm:pt modelId="{13FDFF82-C08B-448B-80E1-DF5D616FFB53}" type="parTrans" cxnId="{B16B4DDE-E539-40AE-A831-8AACF1E51B63}">
      <dgm:prSet/>
      <dgm:spPr/>
      <dgm:t>
        <a:bodyPr/>
        <a:lstStyle/>
        <a:p>
          <a:endParaRPr lang="ru-RU"/>
        </a:p>
      </dgm:t>
    </dgm:pt>
    <dgm:pt modelId="{5305D5FE-B530-47E4-BB5C-72A10A02F76C}" type="sibTrans" cxnId="{B16B4DDE-E539-40AE-A831-8AACF1E51B63}">
      <dgm:prSet/>
      <dgm:spPr/>
      <dgm:t>
        <a:bodyPr/>
        <a:lstStyle/>
        <a:p>
          <a:endParaRPr lang="ru-RU"/>
        </a:p>
      </dgm:t>
    </dgm:pt>
    <dgm:pt modelId="{E792252A-F99C-4DAB-BCE7-D5E2CD4BB684}">
      <dgm:prSet phldrT="[Текст]"/>
      <dgm:spPr/>
      <dgm:t>
        <a:bodyPr/>
        <a:lstStyle/>
        <a:p>
          <a:r>
            <a:rPr lang="ru-RU" smtClean="0"/>
            <a:t>Процесс решения задачи должен быть разбит на последовательность отдельных шагов</a:t>
          </a:r>
          <a:endParaRPr lang="ru-RU" dirty="0"/>
        </a:p>
      </dgm:t>
    </dgm:pt>
    <dgm:pt modelId="{2000C5DF-3C7D-49C9-BB24-58F2F50908F1}" type="parTrans" cxnId="{9A5FD596-C38C-4C17-8EB0-042D25595643}">
      <dgm:prSet/>
      <dgm:spPr/>
      <dgm:t>
        <a:bodyPr/>
        <a:lstStyle/>
        <a:p>
          <a:endParaRPr lang="ru-RU"/>
        </a:p>
      </dgm:t>
    </dgm:pt>
    <dgm:pt modelId="{9E27670C-78E6-4413-8736-D870E65A8CEC}" type="sibTrans" cxnId="{9A5FD596-C38C-4C17-8EB0-042D25595643}">
      <dgm:prSet/>
      <dgm:spPr/>
      <dgm:t>
        <a:bodyPr/>
        <a:lstStyle/>
        <a:p>
          <a:endParaRPr lang="ru-RU"/>
        </a:p>
      </dgm:t>
    </dgm:pt>
    <dgm:pt modelId="{890312AE-0042-4BA6-86FB-D4ED209C7FBF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u="none" dirty="0" smtClean="0"/>
            <a:t>Точность (однозначность)</a:t>
          </a:r>
          <a:r>
            <a:rPr lang="ru-RU" b="1" u="sng" dirty="0" smtClean="0"/>
            <a:t> </a:t>
          </a:r>
          <a:endParaRPr lang="ru-RU" dirty="0" smtClean="0"/>
        </a:p>
      </dgm:t>
    </dgm:pt>
    <dgm:pt modelId="{413EE853-89D8-4729-97D7-D639BE3C53B7}" type="parTrans" cxnId="{61C81015-39D0-4814-AC06-CA659B638DD7}">
      <dgm:prSet/>
      <dgm:spPr/>
      <dgm:t>
        <a:bodyPr/>
        <a:lstStyle/>
        <a:p>
          <a:endParaRPr lang="ru-RU"/>
        </a:p>
      </dgm:t>
    </dgm:pt>
    <dgm:pt modelId="{18C29C28-9AEF-4363-B6C4-8AF36D5EA49A}" type="sibTrans" cxnId="{61C81015-39D0-4814-AC06-CA659B638DD7}">
      <dgm:prSet/>
      <dgm:spPr/>
      <dgm:t>
        <a:bodyPr/>
        <a:lstStyle/>
        <a:p>
          <a:endParaRPr lang="ru-RU"/>
        </a:p>
      </dgm:t>
    </dgm:pt>
    <dgm:pt modelId="{F88D8977-6A10-4CDE-8C9C-21E79CABECFC}">
      <dgm:prSet phldrT="[Текст]"/>
      <dgm:spPr/>
      <dgm:t>
        <a:bodyPr/>
        <a:lstStyle/>
        <a:p>
          <a:r>
            <a:rPr lang="ru-RU" b="1" u="none" dirty="0" smtClean="0"/>
            <a:t>Понятность</a:t>
          </a:r>
          <a:endParaRPr lang="ru-RU" dirty="0"/>
        </a:p>
      </dgm:t>
    </dgm:pt>
    <dgm:pt modelId="{1F5A71C5-2CB0-422D-A46A-8E87892833AC}" type="parTrans" cxnId="{9613A937-6F6D-410A-BFA6-2BD1E735B743}">
      <dgm:prSet/>
      <dgm:spPr/>
      <dgm:t>
        <a:bodyPr/>
        <a:lstStyle/>
        <a:p>
          <a:endParaRPr lang="ru-RU"/>
        </a:p>
      </dgm:t>
    </dgm:pt>
    <dgm:pt modelId="{C5B0D52E-DCA0-4E35-B344-42CDF262F58C}" type="sibTrans" cxnId="{9613A937-6F6D-410A-BFA6-2BD1E735B743}">
      <dgm:prSet/>
      <dgm:spPr/>
      <dgm:t>
        <a:bodyPr/>
        <a:lstStyle/>
        <a:p>
          <a:endParaRPr lang="ru-RU"/>
        </a:p>
      </dgm:t>
    </dgm:pt>
    <dgm:pt modelId="{C599C9BB-9E66-4032-B65D-3AA66E267062}">
      <dgm:prSet phldrT="[Текст]"/>
      <dgm:spPr/>
      <dgm:t>
        <a:bodyPr/>
        <a:lstStyle/>
        <a:p>
          <a:r>
            <a:rPr lang="ru-RU" dirty="0" smtClean="0"/>
            <a:t>Алгоритм должен быть написан на языке, понятном исполнителю.</a:t>
          </a:r>
          <a:endParaRPr lang="ru-RU" dirty="0"/>
        </a:p>
      </dgm:t>
    </dgm:pt>
    <dgm:pt modelId="{852454A8-B3F9-47E8-885C-4AA14ED6C5CE}" type="parTrans" cxnId="{C0BCF7D5-EF97-451A-B0FA-47ACEE6BB115}">
      <dgm:prSet/>
      <dgm:spPr/>
      <dgm:t>
        <a:bodyPr/>
        <a:lstStyle/>
        <a:p>
          <a:endParaRPr lang="ru-RU"/>
        </a:p>
      </dgm:t>
    </dgm:pt>
    <dgm:pt modelId="{31F995D0-6B58-41F0-89CC-5B84EE4FDA1C}" type="sibTrans" cxnId="{C0BCF7D5-EF97-451A-B0FA-47ACEE6BB115}">
      <dgm:prSet/>
      <dgm:spPr/>
      <dgm:t>
        <a:bodyPr/>
        <a:lstStyle/>
        <a:p>
          <a:endParaRPr lang="ru-RU"/>
        </a:p>
      </dgm:t>
    </dgm:pt>
    <dgm:pt modelId="{9094A0AB-DB86-43A7-A0BF-EE3794DCD0B3}">
      <dgm:prSet phldrT="[Текст]"/>
      <dgm:spPr/>
      <dgm:t>
        <a:bodyPr/>
        <a:lstStyle/>
        <a:p>
          <a:r>
            <a:rPr lang="ru-RU" b="1" u="none" dirty="0" smtClean="0"/>
            <a:t>Результативность</a:t>
          </a:r>
          <a:r>
            <a:rPr lang="ru-RU" dirty="0" smtClean="0"/>
            <a:t> </a:t>
          </a:r>
        </a:p>
      </dgm:t>
    </dgm:pt>
    <dgm:pt modelId="{F7EBB99D-6A50-4D2B-805A-735999F8994C}" type="parTrans" cxnId="{889BBEC3-7763-45F4-9F7F-75089D43D391}">
      <dgm:prSet/>
      <dgm:spPr/>
      <dgm:t>
        <a:bodyPr/>
        <a:lstStyle/>
        <a:p>
          <a:endParaRPr lang="ru-RU"/>
        </a:p>
      </dgm:t>
    </dgm:pt>
    <dgm:pt modelId="{050F3240-EBA6-453F-9F30-7A925086416C}" type="sibTrans" cxnId="{889BBEC3-7763-45F4-9F7F-75089D43D391}">
      <dgm:prSet/>
      <dgm:spPr/>
      <dgm:t>
        <a:bodyPr/>
        <a:lstStyle/>
        <a:p>
          <a:endParaRPr lang="ru-RU"/>
        </a:p>
      </dgm:t>
    </dgm:pt>
    <dgm:pt modelId="{962D28B6-153A-4C05-9E27-E24F53DF5B05}">
      <dgm:prSet/>
      <dgm:spPr/>
      <dgm:t>
        <a:bodyPr/>
        <a:lstStyle/>
        <a:p>
          <a:r>
            <a:rPr lang="ru-RU" smtClean="0"/>
            <a:t>Команды алгоритма должны быть точно определены.</a:t>
          </a:r>
          <a:endParaRPr lang="ru-RU" dirty="0"/>
        </a:p>
      </dgm:t>
    </dgm:pt>
    <dgm:pt modelId="{6E73F500-50D2-453F-BE4E-F7098BF2DA37}" type="parTrans" cxnId="{1544835D-93E6-4D85-AA42-D13613BEC4E1}">
      <dgm:prSet/>
      <dgm:spPr/>
      <dgm:t>
        <a:bodyPr/>
        <a:lstStyle/>
        <a:p>
          <a:endParaRPr lang="ru-RU"/>
        </a:p>
      </dgm:t>
    </dgm:pt>
    <dgm:pt modelId="{77C2D59A-D6B3-4039-8976-EA3B2260D052}" type="sibTrans" cxnId="{1544835D-93E6-4D85-AA42-D13613BEC4E1}">
      <dgm:prSet/>
      <dgm:spPr/>
      <dgm:t>
        <a:bodyPr/>
        <a:lstStyle/>
        <a:p>
          <a:endParaRPr lang="ru-RU"/>
        </a:p>
      </dgm:t>
    </dgm:pt>
    <dgm:pt modelId="{9F1B34D3-B6E5-4821-94CA-447B90C1F42C}">
      <dgm:prSet/>
      <dgm:spPr/>
      <dgm:t>
        <a:bodyPr/>
        <a:lstStyle/>
        <a:p>
          <a:r>
            <a:rPr lang="ru-RU" smtClean="0"/>
            <a:t>После выполнения всех команд алгоритма, должен быть получен результат.</a:t>
          </a:r>
          <a:endParaRPr lang="ru-RU" dirty="0"/>
        </a:p>
      </dgm:t>
    </dgm:pt>
    <dgm:pt modelId="{AED9D961-4B6C-4678-B451-47DAE0E09B05}" type="parTrans" cxnId="{602B49E8-630C-415B-95ED-BE739EE6EBE1}">
      <dgm:prSet/>
      <dgm:spPr/>
      <dgm:t>
        <a:bodyPr/>
        <a:lstStyle/>
        <a:p>
          <a:endParaRPr lang="ru-RU"/>
        </a:p>
      </dgm:t>
    </dgm:pt>
    <dgm:pt modelId="{C6519D6A-042E-4A7B-9FFA-6BFE1645AB60}" type="sibTrans" cxnId="{602B49E8-630C-415B-95ED-BE739EE6EBE1}">
      <dgm:prSet/>
      <dgm:spPr/>
      <dgm:t>
        <a:bodyPr/>
        <a:lstStyle/>
        <a:p>
          <a:endParaRPr lang="ru-RU"/>
        </a:p>
      </dgm:t>
    </dgm:pt>
    <dgm:pt modelId="{504CD07F-AB63-4F7D-9372-F6F4C92A2F7B}">
      <dgm:prSet/>
      <dgm:spPr/>
      <dgm:t>
        <a:bodyPr/>
        <a:lstStyle/>
        <a:p>
          <a:r>
            <a:rPr lang="ru-RU" b="1" u="none" dirty="0" smtClean="0"/>
            <a:t>Универсальность</a:t>
          </a:r>
          <a:r>
            <a:rPr lang="ru-RU" b="1" u="sng" dirty="0" smtClean="0"/>
            <a:t> (</a:t>
          </a:r>
          <a:r>
            <a:rPr lang="ru-RU" b="1" u="none" dirty="0" smtClean="0"/>
            <a:t>массовость</a:t>
          </a:r>
          <a:r>
            <a:rPr lang="ru-RU" b="1" u="sng" dirty="0" smtClean="0"/>
            <a:t>)</a:t>
          </a:r>
          <a:endParaRPr lang="ru-RU" dirty="0"/>
        </a:p>
      </dgm:t>
    </dgm:pt>
    <dgm:pt modelId="{106B131D-5E7A-4639-9987-E7F93A6A2F01}" type="parTrans" cxnId="{C21B6F96-116B-471A-83F6-251A376D693E}">
      <dgm:prSet/>
      <dgm:spPr/>
      <dgm:t>
        <a:bodyPr/>
        <a:lstStyle/>
        <a:p>
          <a:endParaRPr lang="ru-RU"/>
        </a:p>
      </dgm:t>
    </dgm:pt>
    <dgm:pt modelId="{866B7401-2203-4558-9A60-8A883D18DB29}" type="sibTrans" cxnId="{C21B6F96-116B-471A-83F6-251A376D693E}">
      <dgm:prSet/>
      <dgm:spPr/>
      <dgm:t>
        <a:bodyPr/>
        <a:lstStyle/>
        <a:p>
          <a:endParaRPr lang="ru-RU"/>
        </a:p>
      </dgm:t>
    </dgm:pt>
    <dgm:pt modelId="{5E46CF5F-295A-482E-B332-E3205AF88919}">
      <dgm:prSet/>
      <dgm:spPr/>
      <dgm:t>
        <a:bodyPr/>
        <a:lstStyle/>
        <a:p>
          <a:r>
            <a:rPr lang="ru-RU" dirty="0" smtClean="0"/>
            <a:t>Алгоритм должен быть применим для решения ни одной конкретной задачи, а для некоторого класса задач. </a:t>
          </a:r>
          <a:endParaRPr lang="ru-RU" dirty="0"/>
        </a:p>
      </dgm:t>
    </dgm:pt>
    <dgm:pt modelId="{D6EEEE45-6493-412F-B31C-1F92A74CCAD3}" type="parTrans" cxnId="{5FAB087D-673A-4B14-8E6F-9C875B46EDF9}">
      <dgm:prSet/>
      <dgm:spPr/>
      <dgm:t>
        <a:bodyPr/>
        <a:lstStyle/>
        <a:p>
          <a:endParaRPr lang="ru-RU"/>
        </a:p>
      </dgm:t>
    </dgm:pt>
    <dgm:pt modelId="{392C4E99-7FAF-4388-B437-5F06D90542B2}" type="sibTrans" cxnId="{5FAB087D-673A-4B14-8E6F-9C875B46EDF9}">
      <dgm:prSet/>
      <dgm:spPr/>
      <dgm:t>
        <a:bodyPr/>
        <a:lstStyle/>
        <a:p>
          <a:endParaRPr lang="ru-RU"/>
        </a:p>
      </dgm:t>
    </dgm:pt>
    <dgm:pt modelId="{FB57E4E2-3B4E-486B-8B0D-DCE97D89024A}" type="pres">
      <dgm:prSet presAssocID="{0DDBD989-625C-445F-8699-7863B9DC48C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96D85A8-B387-4BA1-AD33-CA13500B7BCF}" type="pres">
      <dgm:prSet presAssocID="{1559299B-D26D-4D63-9702-1D059C6CDD13}" presName="linNode" presStyleCnt="0"/>
      <dgm:spPr/>
    </dgm:pt>
    <dgm:pt modelId="{1402D4EA-1B1A-4C39-A833-24E3DEB45A85}" type="pres">
      <dgm:prSet presAssocID="{1559299B-D26D-4D63-9702-1D059C6CDD13}" presName="parentText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856081-D18E-4C1C-9BA6-55D24F36B0F2}" type="pres">
      <dgm:prSet presAssocID="{1559299B-D26D-4D63-9702-1D059C6CDD13}" presName="descendantText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2021F0-5B00-47D2-B1F0-4ACEFB5E061B}" type="pres">
      <dgm:prSet presAssocID="{5305D5FE-B530-47E4-BB5C-72A10A02F76C}" presName="sp" presStyleCnt="0"/>
      <dgm:spPr/>
    </dgm:pt>
    <dgm:pt modelId="{D3CAC625-5D38-49B0-9887-52F36CF75A57}" type="pres">
      <dgm:prSet presAssocID="{890312AE-0042-4BA6-86FB-D4ED209C7FBF}" presName="linNode" presStyleCnt="0"/>
      <dgm:spPr/>
    </dgm:pt>
    <dgm:pt modelId="{9BC3F92C-C085-418F-B64C-D05328EF867C}" type="pres">
      <dgm:prSet presAssocID="{890312AE-0042-4BA6-86FB-D4ED209C7FBF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E69BD8-28BF-4319-A3D9-C1FA611F73EC}" type="pres">
      <dgm:prSet presAssocID="{890312AE-0042-4BA6-86FB-D4ED209C7FBF}" presName="descendantText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41217D-569C-4A98-ABED-372CE18E4CBE}" type="pres">
      <dgm:prSet presAssocID="{18C29C28-9AEF-4363-B6C4-8AF36D5EA49A}" presName="sp" presStyleCnt="0"/>
      <dgm:spPr/>
    </dgm:pt>
    <dgm:pt modelId="{E048A418-B4AB-45BA-889A-D34B8F2C6BD4}" type="pres">
      <dgm:prSet presAssocID="{F88D8977-6A10-4CDE-8C9C-21E79CABECFC}" presName="linNode" presStyleCnt="0"/>
      <dgm:spPr/>
    </dgm:pt>
    <dgm:pt modelId="{1AA03C72-E920-41FD-935E-AA120B86E15B}" type="pres">
      <dgm:prSet presAssocID="{F88D8977-6A10-4CDE-8C9C-21E79CABECFC}" presName="parentText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68E7EF-F4F5-430E-B181-C396470C7134}" type="pres">
      <dgm:prSet presAssocID="{F88D8977-6A10-4CDE-8C9C-21E79CABECFC}" presName="descendantText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342120-8E1B-44D6-8D17-5F51759A5EB3}" type="pres">
      <dgm:prSet presAssocID="{C5B0D52E-DCA0-4E35-B344-42CDF262F58C}" presName="sp" presStyleCnt="0"/>
      <dgm:spPr/>
    </dgm:pt>
    <dgm:pt modelId="{007E87EA-1A0E-4740-85C3-0DAC934EA903}" type="pres">
      <dgm:prSet presAssocID="{9094A0AB-DB86-43A7-A0BF-EE3794DCD0B3}" presName="linNode" presStyleCnt="0"/>
      <dgm:spPr/>
    </dgm:pt>
    <dgm:pt modelId="{19D791AC-275B-42E2-A14F-41C0BBB893E9}" type="pres">
      <dgm:prSet presAssocID="{9094A0AB-DB86-43A7-A0BF-EE3794DCD0B3}" presName="parentText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805916-A08C-4C4B-BE99-F5C579449749}" type="pres">
      <dgm:prSet presAssocID="{9094A0AB-DB86-43A7-A0BF-EE3794DCD0B3}" presName="descendantText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E4AE17-39B1-4B96-B619-B53C00C59F1A}" type="pres">
      <dgm:prSet presAssocID="{050F3240-EBA6-453F-9F30-7A925086416C}" presName="sp" presStyleCnt="0"/>
      <dgm:spPr/>
    </dgm:pt>
    <dgm:pt modelId="{5147E8F8-A9CF-460D-B84D-03326787F1E2}" type="pres">
      <dgm:prSet presAssocID="{504CD07F-AB63-4F7D-9372-F6F4C92A2F7B}" presName="linNode" presStyleCnt="0"/>
      <dgm:spPr/>
    </dgm:pt>
    <dgm:pt modelId="{431217B9-24C8-4E5D-89F5-97D35641CCD1}" type="pres">
      <dgm:prSet presAssocID="{504CD07F-AB63-4F7D-9372-F6F4C92A2F7B}" presName="parentText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EA9F41-14EE-4242-9061-73668082CE4D}" type="pres">
      <dgm:prSet presAssocID="{504CD07F-AB63-4F7D-9372-F6F4C92A2F7B}" presName="descendantText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3239EA2-EA24-41EB-A99B-D8F040397910}" type="presOf" srcId="{0DDBD989-625C-445F-8699-7863B9DC48CA}" destId="{FB57E4E2-3B4E-486B-8B0D-DCE97D89024A}" srcOrd="0" destOrd="0" presId="urn:microsoft.com/office/officeart/2005/8/layout/vList5"/>
    <dgm:cxn modelId="{61C81015-39D0-4814-AC06-CA659B638DD7}" srcId="{0DDBD989-625C-445F-8699-7863B9DC48CA}" destId="{890312AE-0042-4BA6-86FB-D4ED209C7FBF}" srcOrd="1" destOrd="0" parTransId="{413EE853-89D8-4729-97D7-D639BE3C53B7}" sibTransId="{18C29C28-9AEF-4363-B6C4-8AF36D5EA49A}"/>
    <dgm:cxn modelId="{5FAB087D-673A-4B14-8E6F-9C875B46EDF9}" srcId="{504CD07F-AB63-4F7D-9372-F6F4C92A2F7B}" destId="{5E46CF5F-295A-482E-B332-E3205AF88919}" srcOrd="0" destOrd="0" parTransId="{D6EEEE45-6493-412F-B31C-1F92A74CCAD3}" sibTransId="{392C4E99-7FAF-4388-B437-5F06D90542B2}"/>
    <dgm:cxn modelId="{54C8CF80-3064-46A4-A096-67B3D9E2A135}" type="presOf" srcId="{504CD07F-AB63-4F7D-9372-F6F4C92A2F7B}" destId="{431217B9-24C8-4E5D-89F5-97D35641CCD1}" srcOrd="0" destOrd="0" presId="urn:microsoft.com/office/officeart/2005/8/layout/vList5"/>
    <dgm:cxn modelId="{419466F6-8E96-418B-B789-169D1E790C8B}" type="presOf" srcId="{5E46CF5F-295A-482E-B332-E3205AF88919}" destId="{68EA9F41-14EE-4242-9061-73668082CE4D}" srcOrd="0" destOrd="0" presId="urn:microsoft.com/office/officeart/2005/8/layout/vList5"/>
    <dgm:cxn modelId="{889BBEC3-7763-45F4-9F7F-75089D43D391}" srcId="{0DDBD989-625C-445F-8699-7863B9DC48CA}" destId="{9094A0AB-DB86-43A7-A0BF-EE3794DCD0B3}" srcOrd="3" destOrd="0" parTransId="{F7EBB99D-6A50-4D2B-805A-735999F8994C}" sibTransId="{050F3240-EBA6-453F-9F30-7A925086416C}"/>
    <dgm:cxn modelId="{B16B4DDE-E539-40AE-A831-8AACF1E51B63}" srcId="{0DDBD989-625C-445F-8699-7863B9DC48CA}" destId="{1559299B-D26D-4D63-9702-1D059C6CDD13}" srcOrd="0" destOrd="0" parTransId="{13FDFF82-C08B-448B-80E1-DF5D616FFB53}" sibTransId="{5305D5FE-B530-47E4-BB5C-72A10A02F76C}"/>
    <dgm:cxn modelId="{263BBEAB-A990-484E-961A-5708F79B2135}" type="presOf" srcId="{9094A0AB-DB86-43A7-A0BF-EE3794DCD0B3}" destId="{19D791AC-275B-42E2-A14F-41C0BBB893E9}" srcOrd="0" destOrd="0" presId="urn:microsoft.com/office/officeart/2005/8/layout/vList5"/>
    <dgm:cxn modelId="{1544835D-93E6-4D85-AA42-D13613BEC4E1}" srcId="{890312AE-0042-4BA6-86FB-D4ED209C7FBF}" destId="{962D28B6-153A-4C05-9E27-E24F53DF5B05}" srcOrd="0" destOrd="0" parTransId="{6E73F500-50D2-453F-BE4E-F7098BF2DA37}" sibTransId="{77C2D59A-D6B3-4039-8976-EA3B2260D052}"/>
    <dgm:cxn modelId="{6F8F6420-C975-4AEA-B3E0-EBFC6E477E76}" type="presOf" srcId="{C599C9BB-9E66-4032-B65D-3AA66E267062}" destId="{4568E7EF-F4F5-430E-B181-C396470C7134}" srcOrd="0" destOrd="0" presId="urn:microsoft.com/office/officeart/2005/8/layout/vList5"/>
    <dgm:cxn modelId="{C21B6F96-116B-471A-83F6-251A376D693E}" srcId="{0DDBD989-625C-445F-8699-7863B9DC48CA}" destId="{504CD07F-AB63-4F7D-9372-F6F4C92A2F7B}" srcOrd="4" destOrd="0" parTransId="{106B131D-5E7A-4639-9987-E7F93A6A2F01}" sibTransId="{866B7401-2203-4558-9A60-8A883D18DB29}"/>
    <dgm:cxn modelId="{790AE0A7-5C61-4E21-B9C9-5DBF49FE150D}" type="presOf" srcId="{962D28B6-153A-4C05-9E27-E24F53DF5B05}" destId="{0FE69BD8-28BF-4319-A3D9-C1FA611F73EC}" srcOrd="0" destOrd="0" presId="urn:microsoft.com/office/officeart/2005/8/layout/vList5"/>
    <dgm:cxn modelId="{5A40F2A9-7979-4801-95EE-94FD92FE231D}" type="presOf" srcId="{9F1B34D3-B6E5-4821-94CA-447B90C1F42C}" destId="{7B805916-A08C-4C4B-BE99-F5C579449749}" srcOrd="0" destOrd="0" presId="urn:microsoft.com/office/officeart/2005/8/layout/vList5"/>
    <dgm:cxn modelId="{9A5FD596-C38C-4C17-8EB0-042D25595643}" srcId="{1559299B-D26D-4D63-9702-1D059C6CDD13}" destId="{E792252A-F99C-4DAB-BCE7-D5E2CD4BB684}" srcOrd="0" destOrd="0" parTransId="{2000C5DF-3C7D-49C9-BB24-58F2F50908F1}" sibTransId="{9E27670C-78E6-4413-8736-D870E65A8CEC}"/>
    <dgm:cxn modelId="{9613A937-6F6D-410A-BFA6-2BD1E735B743}" srcId="{0DDBD989-625C-445F-8699-7863B9DC48CA}" destId="{F88D8977-6A10-4CDE-8C9C-21E79CABECFC}" srcOrd="2" destOrd="0" parTransId="{1F5A71C5-2CB0-422D-A46A-8E87892833AC}" sibTransId="{C5B0D52E-DCA0-4E35-B344-42CDF262F58C}"/>
    <dgm:cxn modelId="{EFDAD192-2C01-4FBE-B0DC-B0B6C06F514D}" type="presOf" srcId="{1559299B-D26D-4D63-9702-1D059C6CDD13}" destId="{1402D4EA-1B1A-4C39-A833-24E3DEB45A85}" srcOrd="0" destOrd="0" presId="urn:microsoft.com/office/officeart/2005/8/layout/vList5"/>
    <dgm:cxn modelId="{7A9EEE91-FBFE-482F-A1BA-4BAA1550FC45}" type="presOf" srcId="{F88D8977-6A10-4CDE-8C9C-21E79CABECFC}" destId="{1AA03C72-E920-41FD-935E-AA120B86E15B}" srcOrd="0" destOrd="0" presId="urn:microsoft.com/office/officeart/2005/8/layout/vList5"/>
    <dgm:cxn modelId="{69F88136-5E7D-4AB7-84A2-360A898831A7}" type="presOf" srcId="{890312AE-0042-4BA6-86FB-D4ED209C7FBF}" destId="{9BC3F92C-C085-418F-B64C-D05328EF867C}" srcOrd="0" destOrd="0" presId="urn:microsoft.com/office/officeart/2005/8/layout/vList5"/>
    <dgm:cxn modelId="{EF190B99-C3B2-479B-9E70-527C04F5264B}" type="presOf" srcId="{E792252A-F99C-4DAB-BCE7-D5E2CD4BB684}" destId="{32856081-D18E-4C1C-9BA6-55D24F36B0F2}" srcOrd="0" destOrd="0" presId="urn:microsoft.com/office/officeart/2005/8/layout/vList5"/>
    <dgm:cxn modelId="{602B49E8-630C-415B-95ED-BE739EE6EBE1}" srcId="{9094A0AB-DB86-43A7-A0BF-EE3794DCD0B3}" destId="{9F1B34D3-B6E5-4821-94CA-447B90C1F42C}" srcOrd="0" destOrd="0" parTransId="{AED9D961-4B6C-4678-B451-47DAE0E09B05}" sibTransId="{C6519D6A-042E-4A7B-9FFA-6BFE1645AB60}"/>
    <dgm:cxn modelId="{C0BCF7D5-EF97-451A-B0FA-47ACEE6BB115}" srcId="{F88D8977-6A10-4CDE-8C9C-21E79CABECFC}" destId="{C599C9BB-9E66-4032-B65D-3AA66E267062}" srcOrd="0" destOrd="0" parTransId="{852454A8-B3F9-47E8-885C-4AA14ED6C5CE}" sibTransId="{31F995D0-6B58-41F0-89CC-5B84EE4FDA1C}"/>
    <dgm:cxn modelId="{F05D61E1-1954-4912-A640-C0BE95CF7DEA}" type="presParOf" srcId="{FB57E4E2-3B4E-486B-8B0D-DCE97D89024A}" destId="{D96D85A8-B387-4BA1-AD33-CA13500B7BCF}" srcOrd="0" destOrd="0" presId="urn:microsoft.com/office/officeart/2005/8/layout/vList5"/>
    <dgm:cxn modelId="{9FB0A900-031B-44A6-BCA1-0F3DAD8BD037}" type="presParOf" srcId="{D96D85A8-B387-4BA1-AD33-CA13500B7BCF}" destId="{1402D4EA-1B1A-4C39-A833-24E3DEB45A85}" srcOrd="0" destOrd="0" presId="urn:microsoft.com/office/officeart/2005/8/layout/vList5"/>
    <dgm:cxn modelId="{A5E958F6-D4B6-4160-A70C-B76F561B80BC}" type="presParOf" srcId="{D96D85A8-B387-4BA1-AD33-CA13500B7BCF}" destId="{32856081-D18E-4C1C-9BA6-55D24F36B0F2}" srcOrd="1" destOrd="0" presId="urn:microsoft.com/office/officeart/2005/8/layout/vList5"/>
    <dgm:cxn modelId="{4D67EF98-AF1A-461A-AF03-9B930D7EB149}" type="presParOf" srcId="{FB57E4E2-3B4E-486B-8B0D-DCE97D89024A}" destId="{492021F0-5B00-47D2-B1F0-4ACEFB5E061B}" srcOrd="1" destOrd="0" presId="urn:microsoft.com/office/officeart/2005/8/layout/vList5"/>
    <dgm:cxn modelId="{EE8D5320-9464-405F-92DC-4AF7C3127B93}" type="presParOf" srcId="{FB57E4E2-3B4E-486B-8B0D-DCE97D89024A}" destId="{D3CAC625-5D38-49B0-9887-52F36CF75A57}" srcOrd="2" destOrd="0" presId="urn:microsoft.com/office/officeart/2005/8/layout/vList5"/>
    <dgm:cxn modelId="{B0887919-4166-47D9-885C-8B81257FD6F5}" type="presParOf" srcId="{D3CAC625-5D38-49B0-9887-52F36CF75A57}" destId="{9BC3F92C-C085-418F-B64C-D05328EF867C}" srcOrd="0" destOrd="0" presId="urn:microsoft.com/office/officeart/2005/8/layout/vList5"/>
    <dgm:cxn modelId="{9A03ED33-A5AA-457E-A8F4-FADF619F0948}" type="presParOf" srcId="{D3CAC625-5D38-49B0-9887-52F36CF75A57}" destId="{0FE69BD8-28BF-4319-A3D9-C1FA611F73EC}" srcOrd="1" destOrd="0" presId="urn:microsoft.com/office/officeart/2005/8/layout/vList5"/>
    <dgm:cxn modelId="{ADC645EF-CEF0-4175-9C02-31301986F94C}" type="presParOf" srcId="{FB57E4E2-3B4E-486B-8B0D-DCE97D89024A}" destId="{8141217D-569C-4A98-ABED-372CE18E4CBE}" srcOrd="3" destOrd="0" presId="urn:microsoft.com/office/officeart/2005/8/layout/vList5"/>
    <dgm:cxn modelId="{4660E974-E000-4951-A0C8-0A61B64E170D}" type="presParOf" srcId="{FB57E4E2-3B4E-486B-8B0D-DCE97D89024A}" destId="{E048A418-B4AB-45BA-889A-D34B8F2C6BD4}" srcOrd="4" destOrd="0" presId="urn:microsoft.com/office/officeart/2005/8/layout/vList5"/>
    <dgm:cxn modelId="{36C66E47-95B6-41D8-B90C-EEFF64EDA352}" type="presParOf" srcId="{E048A418-B4AB-45BA-889A-D34B8F2C6BD4}" destId="{1AA03C72-E920-41FD-935E-AA120B86E15B}" srcOrd="0" destOrd="0" presId="urn:microsoft.com/office/officeart/2005/8/layout/vList5"/>
    <dgm:cxn modelId="{39ACD403-5B41-473D-A2F3-1D54A92D8BCA}" type="presParOf" srcId="{E048A418-B4AB-45BA-889A-D34B8F2C6BD4}" destId="{4568E7EF-F4F5-430E-B181-C396470C7134}" srcOrd="1" destOrd="0" presId="urn:microsoft.com/office/officeart/2005/8/layout/vList5"/>
    <dgm:cxn modelId="{B46ACA82-DCB1-43E9-98AC-ACFD1B2FAFDA}" type="presParOf" srcId="{FB57E4E2-3B4E-486B-8B0D-DCE97D89024A}" destId="{44342120-8E1B-44D6-8D17-5F51759A5EB3}" srcOrd="5" destOrd="0" presId="urn:microsoft.com/office/officeart/2005/8/layout/vList5"/>
    <dgm:cxn modelId="{72EA5D86-EA80-4DF1-BF97-B13A6EB0D914}" type="presParOf" srcId="{FB57E4E2-3B4E-486B-8B0D-DCE97D89024A}" destId="{007E87EA-1A0E-4740-85C3-0DAC934EA903}" srcOrd="6" destOrd="0" presId="urn:microsoft.com/office/officeart/2005/8/layout/vList5"/>
    <dgm:cxn modelId="{C79D80C2-91AC-4652-A8FC-6C0A57766393}" type="presParOf" srcId="{007E87EA-1A0E-4740-85C3-0DAC934EA903}" destId="{19D791AC-275B-42E2-A14F-41C0BBB893E9}" srcOrd="0" destOrd="0" presId="urn:microsoft.com/office/officeart/2005/8/layout/vList5"/>
    <dgm:cxn modelId="{2F246279-3628-4C51-9463-4EF53A402FAE}" type="presParOf" srcId="{007E87EA-1A0E-4740-85C3-0DAC934EA903}" destId="{7B805916-A08C-4C4B-BE99-F5C579449749}" srcOrd="1" destOrd="0" presId="urn:microsoft.com/office/officeart/2005/8/layout/vList5"/>
    <dgm:cxn modelId="{BA3057FA-2C29-4C09-AB94-B745B5D9E137}" type="presParOf" srcId="{FB57E4E2-3B4E-486B-8B0D-DCE97D89024A}" destId="{63E4AE17-39B1-4B96-B619-B53C00C59F1A}" srcOrd="7" destOrd="0" presId="urn:microsoft.com/office/officeart/2005/8/layout/vList5"/>
    <dgm:cxn modelId="{9190F4AF-7119-4DC2-AF5B-4438877C10B4}" type="presParOf" srcId="{FB57E4E2-3B4E-486B-8B0D-DCE97D89024A}" destId="{5147E8F8-A9CF-460D-B84D-03326787F1E2}" srcOrd="8" destOrd="0" presId="urn:microsoft.com/office/officeart/2005/8/layout/vList5"/>
    <dgm:cxn modelId="{C0D9845F-010F-4FA6-88AF-B6951F50C193}" type="presParOf" srcId="{5147E8F8-A9CF-460D-B84D-03326787F1E2}" destId="{431217B9-24C8-4E5D-89F5-97D35641CCD1}" srcOrd="0" destOrd="0" presId="urn:microsoft.com/office/officeart/2005/8/layout/vList5"/>
    <dgm:cxn modelId="{5A0FE29E-F5A7-4CC0-B27C-97224112FC87}" type="presParOf" srcId="{5147E8F8-A9CF-460D-B84D-03326787F1E2}" destId="{68EA9F41-14EE-4242-9061-73668082CE4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2001F46-9347-45D5-85D3-C2F476CF50BD}">
      <dsp:nvSpPr>
        <dsp:cNvPr id="0" name=""/>
        <dsp:cNvSpPr/>
      </dsp:nvSpPr>
      <dsp:spPr>
        <a:xfrm>
          <a:off x="4212468" y="3240360"/>
          <a:ext cx="3960440" cy="3960440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C00000"/>
              </a:solidFill>
            </a:rPr>
            <a:t>Умеет исполнять команды</a:t>
          </a:r>
          <a:endParaRPr lang="ru-RU" sz="2800" b="1" kern="1200" dirty="0">
            <a:solidFill>
              <a:srgbClr val="C00000"/>
            </a:solidFill>
          </a:endParaRPr>
        </a:p>
      </dsp:txBody>
      <dsp:txXfrm>
        <a:off x="4212468" y="3240360"/>
        <a:ext cx="3960440" cy="3960440"/>
      </dsp:txXfrm>
    </dsp:sp>
    <dsp:sp modelId="{0FD76512-0C05-41D0-A5DC-4FE79FD47C18}">
      <dsp:nvSpPr>
        <dsp:cNvPr id="0" name=""/>
        <dsp:cNvSpPr/>
      </dsp:nvSpPr>
      <dsp:spPr>
        <a:xfrm>
          <a:off x="1908212" y="2304256"/>
          <a:ext cx="2880320" cy="2880320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C00000"/>
              </a:solidFill>
            </a:rPr>
            <a:t>Понимает команды</a:t>
          </a:r>
          <a:endParaRPr lang="ru-RU" sz="2400" b="1" kern="1200" dirty="0">
            <a:solidFill>
              <a:srgbClr val="C00000"/>
            </a:solidFill>
          </a:endParaRPr>
        </a:p>
      </dsp:txBody>
      <dsp:txXfrm>
        <a:off x="1908212" y="2304256"/>
        <a:ext cx="2880320" cy="2880320"/>
      </dsp:txXfrm>
    </dsp:sp>
    <dsp:sp modelId="{73BB0E8C-DACC-47F6-98D0-A14DEBEA5B06}">
      <dsp:nvSpPr>
        <dsp:cNvPr id="0" name=""/>
        <dsp:cNvSpPr/>
      </dsp:nvSpPr>
      <dsp:spPr>
        <a:xfrm rot="20700000">
          <a:off x="3521485" y="317129"/>
          <a:ext cx="2822125" cy="2822125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C00000"/>
              </a:solidFill>
            </a:rPr>
            <a:t>Действует  по алгоритму</a:t>
          </a:r>
          <a:endParaRPr lang="ru-RU" sz="2400" b="1" kern="1200" dirty="0">
            <a:solidFill>
              <a:srgbClr val="C00000"/>
            </a:solidFill>
          </a:endParaRPr>
        </a:p>
      </dsp:txBody>
      <dsp:txXfrm>
        <a:off x="4140460" y="936104"/>
        <a:ext cx="1584176" cy="1584176"/>
      </dsp:txXfrm>
    </dsp:sp>
    <dsp:sp modelId="{2E2DE962-B083-44EB-9E9F-2E74435E7314}">
      <dsp:nvSpPr>
        <dsp:cNvPr id="0" name=""/>
        <dsp:cNvSpPr/>
      </dsp:nvSpPr>
      <dsp:spPr>
        <a:xfrm>
          <a:off x="3942110" y="2623099"/>
          <a:ext cx="5069363" cy="5069363"/>
        </a:xfrm>
        <a:prstGeom prst="circularArrow">
          <a:avLst>
            <a:gd name="adj1" fmla="val 4687"/>
            <a:gd name="adj2" fmla="val 299029"/>
            <a:gd name="adj3" fmla="val 2559949"/>
            <a:gd name="adj4" fmla="val 15769989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tint val="6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25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0C6C42D-A37C-4030-B47E-1459522E893D}">
      <dsp:nvSpPr>
        <dsp:cNvPr id="0" name=""/>
        <dsp:cNvSpPr/>
      </dsp:nvSpPr>
      <dsp:spPr>
        <a:xfrm>
          <a:off x="1398112" y="1654047"/>
          <a:ext cx="3683209" cy="3683209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tint val="6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25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3D2EFC0-A1C5-4790-A6F3-7205E4F55CB5}">
      <dsp:nvSpPr>
        <dsp:cNvPr id="0" name=""/>
        <dsp:cNvSpPr/>
      </dsp:nvSpPr>
      <dsp:spPr>
        <a:xfrm>
          <a:off x="2868698" y="-313925"/>
          <a:ext cx="3971241" cy="3971241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tint val="6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25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2856081-D18E-4C1C-9BA6-55D24F36B0F2}">
      <dsp:nvSpPr>
        <dsp:cNvPr id="0" name=""/>
        <dsp:cNvSpPr/>
      </dsp:nvSpPr>
      <dsp:spPr>
        <a:xfrm rot="5400000">
          <a:off x="4551738" y="-1794388"/>
          <a:ext cx="885473" cy="4700682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smtClean="0"/>
            <a:t>Процесс решения задачи должен быть разбит на последовательность отдельных шагов</a:t>
          </a:r>
          <a:endParaRPr lang="ru-RU" sz="1700" kern="1200" dirty="0"/>
        </a:p>
      </dsp:txBody>
      <dsp:txXfrm rot="5400000">
        <a:off x="4551738" y="-1794388"/>
        <a:ext cx="885473" cy="4700682"/>
      </dsp:txXfrm>
    </dsp:sp>
    <dsp:sp modelId="{1402D4EA-1B1A-4C39-A833-24E3DEB45A85}">
      <dsp:nvSpPr>
        <dsp:cNvPr id="0" name=""/>
        <dsp:cNvSpPr/>
      </dsp:nvSpPr>
      <dsp:spPr>
        <a:xfrm>
          <a:off x="0" y="2531"/>
          <a:ext cx="2644133" cy="1106841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u="none" kern="1200" smtClean="0"/>
            <a:t>Дискретность</a:t>
          </a:r>
          <a:endParaRPr lang="ru-RU" sz="2200" u="none" kern="1200" dirty="0"/>
        </a:p>
      </dsp:txBody>
      <dsp:txXfrm>
        <a:off x="0" y="2531"/>
        <a:ext cx="2644133" cy="1106841"/>
      </dsp:txXfrm>
    </dsp:sp>
    <dsp:sp modelId="{0FE69BD8-28BF-4319-A3D9-C1FA611F73EC}">
      <dsp:nvSpPr>
        <dsp:cNvPr id="0" name=""/>
        <dsp:cNvSpPr/>
      </dsp:nvSpPr>
      <dsp:spPr>
        <a:xfrm rot="5400000">
          <a:off x="4551738" y="-632204"/>
          <a:ext cx="885473" cy="4700682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smtClean="0"/>
            <a:t>Команды алгоритма должны быть точно определены.</a:t>
          </a:r>
          <a:endParaRPr lang="ru-RU" sz="1700" kern="1200" dirty="0"/>
        </a:p>
      </dsp:txBody>
      <dsp:txXfrm rot="5400000">
        <a:off x="4551738" y="-632204"/>
        <a:ext cx="885473" cy="4700682"/>
      </dsp:txXfrm>
    </dsp:sp>
    <dsp:sp modelId="{9BC3F92C-C085-418F-B64C-D05328EF867C}">
      <dsp:nvSpPr>
        <dsp:cNvPr id="0" name=""/>
        <dsp:cNvSpPr/>
      </dsp:nvSpPr>
      <dsp:spPr>
        <a:xfrm>
          <a:off x="0" y="1164715"/>
          <a:ext cx="2644133" cy="1106841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200" b="1" u="none" kern="1200" dirty="0" smtClean="0"/>
            <a:t>Точность (однозначность)</a:t>
          </a:r>
          <a:r>
            <a:rPr lang="ru-RU" sz="2200" b="1" u="sng" kern="1200" dirty="0" smtClean="0"/>
            <a:t> </a:t>
          </a:r>
          <a:endParaRPr lang="ru-RU" sz="2200" kern="1200" dirty="0" smtClean="0"/>
        </a:p>
      </dsp:txBody>
      <dsp:txXfrm>
        <a:off x="0" y="1164715"/>
        <a:ext cx="2644133" cy="1106841"/>
      </dsp:txXfrm>
    </dsp:sp>
    <dsp:sp modelId="{4568E7EF-F4F5-430E-B181-C396470C7134}">
      <dsp:nvSpPr>
        <dsp:cNvPr id="0" name=""/>
        <dsp:cNvSpPr/>
      </dsp:nvSpPr>
      <dsp:spPr>
        <a:xfrm rot="5400000">
          <a:off x="4551738" y="529978"/>
          <a:ext cx="885473" cy="4700682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/>
            <a:t>Алгоритм должен быть написан на языке, понятном исполнителю.</a:t>
          </a:r>
          <a:endParaRPr lang="ru-RU" sz="1700" kern="1200" dirty="0"/>
        </a:p>
      </dsp:txBody>
      <dsp:txXfrm rot="5400000">
        <a:off x="4551738" y="529978"/>
        <a:ext cx="885473" cy="4700682"/>
      </dsp:txXfrm>
    </dsp:sp>
    <dsp:sp modelId="{1AA03C72-E920-41FD-935E-AA120B86E15B}">
      <dsp:nvSpPr>
        <dsp:cNvPr id="0" name=""/>
        <dsp:cNvSpPr/>
      </dsp:nvSpPr>
      <dsp:spPr>
        <a:xfrm>
          <a:off x="0" y="2326899"/>
          <a:ext cx="2644133" cy="1106841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u="none" kern="1200" dirty="0" smtClean="0"/>
            <a:t>Понятность</a:t>
          </a:r>
          <a:endParaRPr lang="ru-RU" sz="2200" kern="1200" dirty="0"/>
        </a:p>
      </dsp:txBody>
      <dsp:txXfrm>
        <a:off x="0" y="2326899"/>
        <a:ext cx="2644133" cy="1106841"/>
      </dsp:txXfrm>
    </dsp:sp>
    <dsp:sp modelId="{7B805916-A08C-4C4B-BE99-F5C579449749}">
      <dsp:nvSpPr>
        <dsp:cNvPr id="0" name=""/>
        <dsp:cNvSpPr/>
      </dsp:nvSpPr>
      <dsp:spPr>
        <a:xfrm rot="5400000">
          <a:off x="4551738" y="1692162"/>
          <a:ext cx="885473" cy="4700682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smtClean="0"/>
            <a:t>После выполнения всех команд алгоритма, должен быть получен результат.</a:t>
          </a:r>
          <a:endParaRPr lang="ru-RU" sz="1700" kern="1200" dirty="0"/>
        </a:p>
      </dsp:txBody>
      <dsp:txXfrm rot="5400000">
        <a:off x="4551738" y="1692162"/>
        <a:ext cx="885473" cy="4700682"/>
      </dsp:txXfrm>
    </dsp:sp>
    <dsp:sp modelId="{19D791AC-275B-42E2-A14F-41C0BBB893E9}">
      <dsp:nvSpPr>
        <dsp:cNvPr id="0" name=""/>
        <dsp:cNvSpPr/>
      </dsp:nvSpPr>
      <dsp:spPr>
        <a:xfrm>
          <a:off x="0" y="3489082"/>
          <a:ext cx="2644133" cy="1106841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u="none" kern="1200" dirty="0" smtClean="0"/>
            <a:t>Результативность</a:t>
          </a:r>
          <a:r>
            <a:rPr lang="ru-RU" sz="2200" kern="1200" dirty="0" smtClean="0"/>
            <a:t> </a:t>
          </a:r>
        </a:p>
      </dsp:txBody>
      <dsp:txXfrm>
        <a:off x="0" y="3489082"/>
        <a:ext cx="2644133" cy="1106841"/>
      </dsp:txXfrm>
    </dsp:sp>
    <dsp:sp modelId="{68EA9F41-14EE-4242-9061-73668082CE4D}">
      <dsp:nvSpPr>
        <dsp:cNvPr id="0" name=""/>
        <dsp:cNvSpPr/>
      </dsp:nvSpPr>
      <dsp:spPr>
        <a:xfrm rot="5400000">
          <a:off x="4551738" y="2854346"/>
          <a:ext cx="885473" cy="4700682"/>
        </a:xfrm>
        <a:prstGeom prst="round2Same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/>
            <a:t>Алгоритм должен быть применим для решения ни одной конкретной задачи, а для некоторого класса задач. </a:t>
          </a:r>
          <a:endParaRPr lang="ru-RU" sz="1700" kern="1200" dirty="0"/>
        </a:p>
      </dsp:txBody>
      <dsp:txXfrm rot="5400000">
        <a:off x="4551738" y="2854346"/>
        <a:ext cx="885473" cy="4700682"/>
      </dsp:txXfrm>
    </dsp:sp>
    <dsp:sp modelId="{431217B9-24C8-4E5D-89F5-97D35641CCD1}">
      <dsp:nvSpPr>
        <dsp:cNvPr id="0" name=""/>
        <dsp:cNvSpPr/>
      </dsp:nvSpPr>
      <dsp:spPr>
        <a:xfrm>
          <a:off x="0" y="4651266"/>
          <a:ext cx="2644133" cy="1106841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u="none" kern="1200" dirty="0" smtClean="0"/>
            <a:t>Универсальность</a:t>
          </a:r>
          <a:r>
            <a:rPr lang="ru-RU" sz="2200" b="1" u="sng" kern="1200" dirty="0" smtClean="0"/>
            <a:t> (</a:t>
          </a:r>
          <a:r>
            <a:rPr lang="ru-RU" sz="2200" b="1" u="none" kern="1200" dirty="0" smtClean="0"/>
            <a:t>массовость</a:t>
          </a:r>
          <a:r>
            <a:rPr lang="ru-RU" sz="2200" b="1" u="sng" kern="1200" dirty="0" smtClean="0"/>
            <a:t>)</a:t>
          </a:r>
          <a:endParaRPr lang="ru-RU" sz="2200" kern="1200" dirty="0"/>
        </a:p>
      </dsp:txBody>
      <dsp:txXfrm>
        <a:off x="0" y="4651266"/>
        <a:ext cx="2644133" cy="11068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7166"/>
            <a:ext cx="7789776" cy="1470025"/>
          </a:xfr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7356" y="2112941"/>
            <a:ext cx="5429288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F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  <a:pPr/>
              <a:t>4/23/2013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  <a:pPr/>
              <a:t>4/23/2013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  <a:pPr/>
              <a:t>4/23/2013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C3399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  <a:pPr/>
              <a:t>4/23/2013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78604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28586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  <a:pPr/>
              <a:t>4/23/2013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  <a:pPr/>
              <a:t>4/23/2013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  <a:pPr/>
              <a:t>4/23/2013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  <a:pPr/>
              <a:t>4/23/2013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  <a:pPr/>
              <a:t>4/23/2013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  <a:pPr/>
              <a:t>4/23/2013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  <a:pPr/>
              <a:t>4/23/2013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solidFill>
            <a:srgbClr val="FFFFFF">
              <a:alpha val="65098"/>
            </a:srgb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593390-EB43-45EE-8F57-BE4AD01613E8}" type="datetimeFigureOut">
              <a:rPr lang="en-US" smtClean="0"/>
              <a:pPr/>
              <a:t>4/23/2013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gif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rb.ru/" TargetMode="External"/><Relationship Id="rId3" Type="http://schemas.openxmlformats.org/officeDocument/2006/relationships/hyperlink" Target="http://msc-progress.com/" TargetMode="External"/><Relationship Id="rId7" Type="http://schemas.openxmlformats.org/officeDocument/2006/relationships/hyperlink" Target="http://vkurse.ua/" TargetMode="External"/><Relationship Id="rId2" Type="http://schemas.openxmlformats.org/officeDocument/2006/relationships/hyperlink" Target="http://www.infobuy.e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finance.rol.ru/" TargetMode="External"/><Relationship Id="rId5" Type="http://schemas.openxmlformats.org/officeDocument/2006/relationships/hyperlink" Target="http://www.gurmanoff.ru/" TargetMode="External"/><Relationship Id="rId10" Type="http://schemas.openxmlformats.org/officeDocument/2006/relationships/hyperlink" Target="http://www.tatzpp.ru/" TargetMode="External"/><Relationship Id="rId4" Type="http://schemas.openxmlformats.org/officeDocument/2006/relationships/hyperlink" Target="http://info-poster.eu/" TargetMode="External"/><Relationship Id="rId9" Type="http://schemas.openxmlformats.org/officeDocument/2006/relationships/hyperlink" Target="http://www.presstv.bg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2348880"/>
            <a:ext cx="9144000" cy="24482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 w="11430"/>
                <a:solidFill>
                  <a:srgbClr val="99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  <a:sym typeface="Arial" charset="0"/>
              </a:rPr>
              <a:t>Суждения.</a:t>
            </a:r>
            <a:r>
              <a:rPr kumimoji="0" lang="ru-RU" sz="4400" b="1" i="0" u="none" strike="noStrike" kern="1200" cap="none" spc="0" normalizeH="0" noProof="0" dirty="0" smtClean="0">
                <a:ln w="11430"/>
                <a:solidFill>
                  <a:srgbClr val="99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  <a:sym typeface="Arial" charset="0"/>
              </a:rPr>
              <a:t> Умозаключения</a:t>
            </a:r>
            <a:endParaRPr kumimoji="0" lang="ru-RU" sz="4400" b="1" i="0" u="none" strike="noStrike" kern="1200" cap="none" spc="0" normalizeH="0" baseline="0" noProof="0" dirty="0">
              <a:ln w="11430"/>
              <a:solidFill>
                <a:srgbClr val="99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  <a:sym typeface="Arial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0"/>
            <a:ext cx="9144000" cy="10527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ln w="11430"/>
                <a:solidFill>
                  <a:srgbClr val="99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  <a:sym typeface="Arial" charset="0"/>
              </a:rPr>
              <a:t>МБОУ СОШ №3 </a:t>
            </a:r>
            <a:r>
              <a:rPr lang="ru-RU" sz="2800" b="1" dirty="0" err="1" smtClean="0">
                <a:ln w="11430"/>
                <a:solidFill>
                  <a:srgbClr val="99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  <a:sym typeface="Arial" charset="0"/>
              </a:rPr>
              <a:t>Гороховецкого</a:t>
            </a:r>
            <a:r>
              <a:rPr lang="ru-RU" sz="2800" b="1" dirty="0" smtClean="0">
                <a:ln w="11430"/>
                <a:solidFill>
                  <a:srgbClr val="99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  <a:sym typeface="Arial" charset="0"/>
              </a:rPr>
              <a:t> района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ln w="11430"/>
                <a:solidFill>
                  <a:srgbClr val="99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  <a:sym typeface="Arial" charset="0"/>
              </a:rPr>
              <a:t>Владимирской области</a:t>
            </a:r>
            <a:endParaRPr kumimoji="0" lang="ru-RU" sz="2800" b="1" i="0" u="none" strike="noStrike" kern="1200" cap="none" spc="0" normalizeH="0" baseline="0" noProof="0" dirty="0">
              <a:ln w="11430"/>
              <a:solidFill>
                <a:srgbClr val="99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  <a:sym typeface="Arial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411760" y="5373216"/>
            <a:ext cx="6408712" cy="5501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 w="11430"/>
                <a:solidFill>
                  <a:srgbClr val="99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  <a:sym typeface="Arial" charset="0"/>
              </a:rPr>
              <a:t>Зарубина Ольга Борисовна, учитель информатики</a:t>
            </a:r>
            <a:endParaRPr kumimoji="0" lang="ru-RU" sz="2000" b="1" i="0" u="none" strike="noStrike" kern="1200" cap="none" spc="0" normalizeH="0" baseline="0" noProof="0" dirty="0">
              <a:ln w="11430"/>
              <a:solidFill>
                <a:srgbClr val="99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  <a:sym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1196752"/>
            <a:ext cx="9144000" cy="38884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1200" cap="none" spc="0" normalizeH="0" baseline="0" noProof="0" dirty="0">
              <a:ln w="11430"/>
              <a:solidFill>
                <a:srgbClr val="99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  <a:sym typeface="Arial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0"/>
            <a:ext cx="9144000" cy="10527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noProof="0" dirty="0" smtClean="0">
                <a:ln w="11430"/>
                <a:solidFill>
                  <a:srgbClr val="99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  <a:sym typeface="Arial" charset="0"/>
              </a:rPr>
              <a:t>Алгоритм</a:t>
            </a:r>
            <a:endParaRPr kumimoji="0" lang="ru-RU" sz="4400" b="1" i="0" u="none" strike="noStrike" kern="1200" cap="none" spc="0" normalizeH="0" baseline="0" noProof="0" dirty="0">
              <a:ln w="11430"/>
              <a:solidFill>
                <a:srgbClr val="99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  <a:sym typeface="Arial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 rot="1034928">
            <a:off x="355721" y="5708351"/>
            <a:ext cx="1353126" cy="422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 w="11430"/>
                <a:solidFill>
                  <a:srgbClr val="99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  <a:sym typeface="Arial" charset="0"/>
              </a:rPr>
              <a:t>Зарубина О.Б.</a:t>
            </a:r>
            <a:endParaRPr kumimoji="0" lang="ru-RU" sz="1400" b="1" i="0" u="none" strike="noStrike" kern="1200" cap="none" spc="0" normalizeH="0" baseline="0" noProof="0" dirty="0">
              <a:ln w="11430"/>
              <a:solidFill>
                <a:srgbClr val="99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  <a:sym typeface="Arial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 rot="1034928">
            <a:off x="211703" y="6068390"/>
            <a:ext cx="1353126" cy="422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  <a:sym typeface="Arial" charset="0"/>
              </a:rPr>
              <a:t>МБОУ СОШ №3</a:t>
            </a:r>
            <a:endParaRPr kumimoji="0" lang="ru-RU" sz="1400" b="1" i="0" u="none" strike="noStrike" kern="1200" cap="none" spc="0" normalizeH="0" baseline="0" noProof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  <a:sym typeface="Arial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56176" y="407707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9462" name="Picture 6" descr="Sole Clip 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352888" y="-26052463"/>
            <a:ext cx="2857500" cy="2581275"/>
          </a:xfrm>
          <a:prstGeom prst="rect">
            <a:avLst/>
          </a:prstGeom>
          <a:noFill/>
        </p:spPr>
      </p:pic>
      <p:pic>
        <p:nvPicPr>
          <p:cNvPr id="19464" name="Picture 8" descr="Sole Clip 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352888" y="-26052463"/>
            <a:ext cx="2857500" cy="2581275"/>
          </a:xfrm>
          <a:prstGeom prst="rect">
            <a:avLst/>
          </a:prstGeom>
          <a:noFill/>
        </p:spPr>
      </p:pic>
      <p:pic>
        <p:nvPicPr>
          <p:cNvPr id="19466" name="Picture 10" descr="Sole Clip 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352888" y="-26052463"/>
            <a:ext cx="2857500" cy="2581275"/>
          </a:xfrm>
          <a:prstGeom prst="rect">
            <a:avLst/>
          </a:prstGeom>
          <a:noFill/>
        </p:spPr>
      </p:pic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51520" y="1268760"/>
            <a:ext cx="856895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Алгоритм составляется с учетом исполнителя. </a:t>
            </a:r>
          </a:p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Исполнителем может 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быть</a:t>
            </a:r>
          </a:p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человек, </a:t>
            </a:r>
            <a:r>
              <a:rPr lang="ru-RU" sz="3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автомат</a:t>
            </a:r>
            <a:r>
              <a:rPr lang="ru-RU" sz="3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ru-RU" sz="3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компьютер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7650" name="AutoShape 2" descr="data:image/jpeg;base64,/9j/4AAQSkZJRgABAQAAAQABAAD/2wCEAAkGBhQSEBUUEBAPEBQUFRAVEBQQEBAQFRAVFBQVFBQQFBQXHCYgFxkkGRQVHy8gJCcpLSwsFh4xNTAqNSYrLCkBCQoKDgwNFQ8PFCkYFBwpKSkpKSkpKSkpKSwpKSkpKSkpKSkpKSkpKSkpMikpKSkpKSkpKSkuKSkpKSkpKSkpKf/AABEIAOgA2QMBIgACEQEDEQH/xAAcAAACAgMBAQAAAAAAAAAAAAAABAMFAgYHAQj/xABHEAACAQICBQgHBQUGBgMAAAABAgADEQQhBRIxQXEGEyIyUWGBsQcjM4KRocFCUnKy0RRiksLwQ1ODosPhFXOTs9LxNESU/8QAFwEBAQEBAAAAAAAAAAAAAAAAAAECA//EABkRAQEBAAMAAAAAAAAAAAAAAAABETFBUf/aAAwDAQACEQMRAD8A7jCEJAQhCAQhCAQhCAQhCAQnhcDaQPGR/tSffX+IQJYSA4xe0+CsfpMG0io3Mfdt5wGoSvfTCj7Dn+EfWKVuUltlIni9vpAu4TU8RyxcdWknizH9JWYnlziPsrRX3GPm0Ljf4TQNB8p8TWrhWqKFsxIWmg2DLdNxo6R/vBb94bPEbV+Y74Q9CeKwIuCCDsIzvPYBCEIBCEIBCEIBCEIBKHH8tMPSdkYuzKSG1VBsRtFyRLrEVdVGb7oY/AXnDqhdnLs6DWYm5Vibse3WGdzKsjpR9IFM9WjUPEovleZpywZurRA4uT9BOf4UrlfELuHQWn5ENNkwOj7gHnKpBzFmVQf4VEi42RNOVG3IOCk+Zk64uodrMOCqPpKqhotN/ON+KviD8i9o5S0PR30aR/Eit+YGRDDY5R166r+KqqfUSL/itD+/pN3LUFU/BSYwmHppsp01v91FXxyEYoYkMFsSNZdZVJFyuVzYE7NZdmWY7ZUJrpCn9larfgwuIPzFO0P+In7NDFH/AA0T/uOscWup1SDcOLqQCQRYG97ZZEbZi2IFhk2ZYDosMxrXuDsHROe+47RIEmxVTdhn9+rh1/K7SGpUrH+yoj8WIc+NhR+ssGrC1zkBtJtl4RKjjg669mCZZkDK+dzY7NnCFJ1VrduHX3atT+ZYhiKFTfVT3aBH5qjS5r1ANvRvuO35XmvabxxXVQAE1NYWvYABczewN8x3ZwpHEYdt9ap4LQH8hlbXwna9U+/b8oEucTRZejtuMiNbZs3G4OYub8N8QqU7ZZ+JJ+Zzmg5yQwA5121qgKobEVal9o7SQfEGbqCRtz7wM/h+nwms8klsKp/dm0CSpXtF96NbttmpPevb8DHKeOH2xq997qfHd4xI0gc8we0ZH/fgbzIMR1hrDtUG/iv6X4CQWsJXUHsL02BHZtXgPu/1lG6WJByN1bsO/gdhlRNCEIBCEIBCEICemHth6x7KVU/BDOUUaHaJ1fTK3w1YdtKqP8hnMGRtUc3a51czbognNs+6/bwMrUWGDpWl1hVlThka+bIB+A+etLXCnPra23JVv5SUWVFY5TlRW0zRpe1q06fc7op/hJv8olV9IGEU252/aVSoQO8nV2cJEbNUcAZ3PZZGqfJQbcZhrd1XZawTVFu7WiY0shsQxI7r2Oe3aIHTY7/kP1hDn+HUOW0tS/8AK95G4N06BUAVTbrap6KjMKwzDNvG/bnZNtOcfiv/AIzBtOd3z/2gT6dxPN4WsxFgtNje6jaLFvC+fAxLQGMV8MNV0YtuV1aw2XNjstaQaSxa16T0qikq4INmII7xltG2L6P5qhTWnSp6oXO4bVLH77FQLmFW+Jbt1jt6msvgbGabynxwXFUAxKjVLX1ah2sqldhzup43mxNpNf3/APqE+crcXgqNSqlVlfWTZYixN7gtvJBzGfxlUYyqGNzkoCj1i2zyuSDYqdgF8+6V5KkdEqR+7aw+EsXoi915weLnu33ilde2/jlKLXkybLV/D+s2UTUuT2IGu63GaPvG4Xm2iSokWZiYCZCQetRF7jot2jaePb4zLVuLNY8Blxtunonu6ET4U9HbfNhmb7GI279kmkeHtqrbZYeUklBCEIBCEIEWKp6yMvarD4gicto4hBYM4DAAMtzcG2YIGd51eczwHV2/ab8xlWMRjhlzasT2/s+Kb8tPzIlZpnQtXFEa1bSSIBY06GFxFNGz2kPVUEza8PLGiJBzzC+jekP/AK+kX/8Aw0wf46jGWCej2lbLR9e/a+LwK277IrCb+kzaoALkgcY0axgtA4lECLRo2UAKauLJNgLZ6lEiNDQmJO39iX3sRU/lSXodz1QFHa97+Cj62kVTR7N18RW4U9SmPmCfnIKleT+I318IPw4Ss3niBPRybqb8Zb8GFpL+dmjtTk9TP9tjQe1cZiB8ta3yidXk5WXPD6TxSH7uJShi0Pcbqr/54Hp5Nnfi8Sfwpgl/0DMTydTfXxZ/xUT8iLF30zi8P/8ANwy1aY24jAa9UKPvVcM3rEHaV1wJaYXH061NalGolVGF1dGDK3AiBXNoGlvbEHji8UPyuIvV0NR+45/FXxLebmW9QxSrApq2iaI/sKXiut+a8SqaPpA5UaI4UqY+kt68r600qXk/SXn16K/a+yPumbks1Dk/7dfe/KZtwkqVKszEjWZgyCRZkDMFMzhDGF6o97zMlkOF6vi35jJpQQhCAQhCATm2BHR8W8zOkznOBHR8W8zCxZUJYUYhQj9M2kE71dXdcnJQNpP0Had0lo0t7G7du5e5Ru47T8pDh0z1jtP+UfdH17T4TzFYwKQoI1jfaclA2se7/wBdtgmxOPVB0m/rsmu6Z5cLQGaNwNgeNiQR8JW8reWNDCJam4r4hrhQpDFe0m3VHcNvznE9L8o6tVyWY5k7P1/T4zWesuu0vS+hJHNE23Brn5gecutFekrC1mCGpzLnYtUalz2BuqfAz5ubSe8a1+0tsPdt845T0y1QapUMf3s79/cYyK+rkxF8wfhKPSOgSrtXwJSjWOdWmTq0MZ3VQOpU7KoF/vBhs49yO9JFXBMtPEF6mHOQuCTTGzoneB2fC2w9vweOWqivTYOrAMrKbhgdhEik8BpNayFlDIykpVp1BZ6NQdak43EXBuMiCCLggz2qYvpvDlG/aqSkuigYlFFziKC3NwN9Wncsu8jWXeLS84GAZSGVgCpBuGBFwwO8EG8gVrSvrywrRCtLFS6B9uvvflM21TNS0F7dfe8jNrUxUqZZmDIwZmDIiQTMGRgzIGFpvC9Xxb8xk0hwnUHveZk0qCEIQCEIQCc6wA6A4nzM6LOd4DqDx84WLGjHEOYHj+kToxqgb+Mgz0ppNMNh6laqbJTVma22w3DtJNgB2kT5+0ly1xFao9So5UO2tzak6q2ySn3hQfEknaTOkemHSNqFPDg21zzrj7wUhaa8C5J/wxOYJoa9PX3WJF99r/oTvzGwzUnaKcYsszM7Esdtze1930/9SvxmIJNhcDv2njNtwOgCo5wnVDKhJzyADBidh2DsmtaRoazkjfe2/IGw+d/hLRWSbD1ypuNsjZbGAMjRytii+0347J0v0N8rCj/sdVro+s2HueqwzelwIzHAzm2JwZoVObqAE2RuiysCrqHBuO5h3xjA6T5msr07qyMlRO5kN7eOzxhH1DznZKPApzT1KGxVtUod1KoTemPwVA47lKCN4LSK1KaOp6LqjrwZQw84rpFrVKNQbmak34aosB/1FpfCZVJWiFaPVojWlgk0H7ce9+UzalM1TQvt197yM2lTFSp1MzBz/rvkSmZg5+A+siJQZmJGDMxCncJ1B4+Zk0hwnUHj5mTSoIQhAIQhAJzvAdQePnOiTnej+oP63wsP0zYeBjmGiDNZf4R8WA+sdwzSDmPpHDVtKrTUX1Voi34abVrfxOJDpjRz4ZkR6bU7AWBKi6r0Sb86tx0WF7dsw5bY80dOuxvlSpOpz/u0B2Z7t0w5bctnxNWmX1aeqthY82D0i1/W0zY+O6dZwyTx+NFOhqKVUesA5xQqMrBhY/dJsdVif7PbZgIYDkS1PDtiK4QKQDTv0sgOiQb2INyQRkb5TW8Tpi2rqFG6SixqUmLEauqTqqALNmNYEduybhT0zfRz6tKnQRnqa6tUdqdFtW5SnSYlUviA4AHVBJEI5ppXC6p1gLBmcDdklgfmTLbkn6PsTpC5oc2iKQHqVWKqrHMKAAWY2schvF7XEOV+hDQp4dzq+uV3upLKQSNUi/daM8ifSPU0cHQU1rUnYMVLFGVrBSVYA7QBkQdm6YrbecH6Badhz+OYkDZQw6p/nZiTx1Y8fQXgtpxONPvUB/pxbB+nLDNbnKGKQ/uilVHx1l8o+/piwINicVffaipt3deQbVo/Q6UKFOipd1pqqKz6pYhchewAiGmOjTaxvbVcZWsabKe093wktHlDSqU1dOc1XVWW6qDZgCL9LsMU0sxOHqORYFSFB2nWIz7hlCrDEHM+MRrRutFKso90MfXr73kZtCmatof2497yM2dTM0TqZmGz8B9ZCpmYOfgPrCJwZmsiBkimEWOF6gksiwvUHCSyghCEAhCEDwznmjuos6G2yc80f1F4QsM1jZCeyx+DA/SPUDFNTWBHaCPiLSXBVbqp7QL8d/zvIrnPpjwOpisNiAoIemabXBILI2w5i+TpvGw5zntXFaxGq3ZazAE5CxPN19ttuXdO/csOTP7fgalJbc6vrcPewvUUHoX3ayll8Qd0+eKq6pIckDaA2sdUknWQgg2IYNlbfNThlhpF3FMgs4GQz/aLEXvq9O42gH3YsmkXFJl1zqk5rc59hI7rn5ybEshBsadyLi6qPKiOzcYvQ1WYXyBGqb2Fju8M7d0sHmO0vUrIiVGLCmLJf7I7BEJf6Y0ZRo4Wiabs9WoX54FbCnqm2oO07z3FTvlBIrJGsbx3RejnxFVKaZtUdKa8XYKPOKCnbb4Def0E6d6GuTJeq2MqLZKWsmHFutUIszjuVSRxbugdSw2h6NJQqoGCgBS/SyAsMjkMh2RHlHUvTVd9SrST4sLy4qGUONbnMZSQbKSvWfiegg+LX8JFWFYxSrGqkVqyjzRJ9ePe8jNlUzWNFH1497yM2VDM0TqZkDn4D6yNTMgc/AfWRDCmSLIFMmQyotMJ1F4SWQ4TqLwk0oIQhAIQhA8bYZzzR3UXhOhvsPAznmjh6teAhYeQzzC9F2Tt6a8G6w8Gv8YJtmWIpGwZesmYH3h9pfh5SCyoNOdekf0bCrW/a6CMwZg2MpUwS19+IpgZtfayjPK/bboGEqhgCNh/q0dQxCuNjkpgWpL16zJkpFVwBs+yCdXPMDwmrcqsJg8JqrRo1UrtqMl6pdKYDdZgwzvqnL+j2/TfIihiGNRdbD1je9SlkHPa6ZA99rX33nNNNehjGFyVehiFvlaqaTDPZqOABwDW7pvYy0B64qKdcAhmuVQBQLk239Ei+RAItbK0sqPIKqaVN6T0WatrFUqsKTUlU9YlugQc8w2zcJsmD9EOM1+nQpBDbW5zFU77swaWtl7s33Q/IEUweedWBULzdI1WAAN/a1SXJ3XAU2jYrkPJj0b18ViCjELRRrV66MHU/u022OxHgLgnK1+74HAJQpJSoqEp01Coo3AeZ3k7ySY4lBUUKihVAsABYDwkbzKlqzgAk7BtlToeiSHrN1q5DDupqLUx4glveEYxq88/NDqLY1yOw5ikD2tv7Fud63aqQF6kWqxh4tUlVhov26+95GbGpmtaMPrx73kZsSmSlMKZkDmeA/mkSGeqczwX+aRDKmToYspk9MxCrfB+zXhJpDgvZrwEmlQQhCAQhCBi+w8DOf6P9mvAToL7DwM5/gB6teAhTaRqjFacbpSDB6RpksguhzdR9k/eH9f7P0aoYXBuJ5TkL4Ig61I6p3ruP6f1sgOXheJjHWyqKVPyPD+jPTpKmNravEMPnaEMsZG8VqaboDbWp+B1j8FuYtU08pypUcRWO61JqK/xVtTLgG4QHHEqsViy7GlQILjKrUtrJh+4/fq9iDZtaw2ythK9X2zigh208Oza7DseuQDbuQJxMYp0FRQiKqKosqqAAOAhorRwq01Cre2ZJJuzMdrsd7E7T5CwkdSMuItUlQvUi1SM1IvUlUvo0+vHveRmwqZrujz68e95GX6mSlMKZ6rdI8F/mmCmCnpHgv8ANIhpTJ6ZiqNGaZgXeD9mvASaRYT2a/hHlJZUEIQgEIQgYvsPAzQcB7NeAm/PsPAzQsD7NeAhYapxumIrSEbpyKZSSgyJJIIZenvkTYVPugcLjykk8vAj/Zl7PiWP1noUDYAOAAmRMxMDBpA4k5kTyKUqCLPHKgiriUKuItVjVQRersmlJ4I+vHveUvUM1/Ce2HveRl6jSUplTAHpHgv1mCmAbpHgv1kQ1TMZQxOmY7hqeswXtIB4b/leBfYT2a/hXyksBCVBCEIBCEIGNTYeBmhYL2a8BN9q9U8D5TRMEOgvAQsN0hGqcXpCM05BOsyExWZCEE8vPZ5AJiTMpiYGJkbiZmYtI0WcRaoI44i1QSoTcRaqMjG3EXqiaVWYY+uHveRlyjSlpH1w97yltTaCm0ML5ngv1kaGe36R4L9ZkN0jLHRp9anE/lMq6Rllos+tTifymVGxwhCEEIQgEIQgYVuqeB8po+CXoLwE3fEdRvwt5TTcMtlXgvlCmKYjNMSCnGEmRIJkJ4J7KgnkynhgeTGZTEiBBUZibKVFgCdZS173tsYW2fP4xNznbSPu1F+esZMOu34U83mREjRJ2qfcpHhVcf6Zi1bEMoJanZQCWIdWsBmTYgHKWbLK/S1P1FX/AJVX8jSjCosWqrlHGXISCossFEvtR4+Us6ZlY3tR4+UeptKU6jT3W6R4L9ZEjQ5zp27QPleA7TMtNDn1y+9+UynptLjQNBjUD6p1BfpHIG4Iy7fCRGyQhCEEIQgEIQgR11JVgNpBA+E1EaOrqBei+wbCreRm5QgagA461OoOKN+kkTEjflxym1zwiTDWuLWHaJnry7bBodtNDxVZE2i6R+wBwuvlAqteGtLJtDU92sODt9ZGdBrueoP4T9ICU8vG20Id1X4pfyMjOiKg+1TP8S/rARJ9bbeyCw7dVje38YkpXuPiJliNDOws9KlVHYxVxxswih5OAbMMV/5Tc34ercQqYxXHU70nHalQfFSJkdGEbBjF4VcS3mWEXq4c7DXxKjMEMtLf3tSv43jFe0M6aHtRD8VBmFSnJFroAFVlAAAUawyAFgPgJi1cdohGt4tNWtbj5GTo0y0ynrEYb9YHwBPl5SfReh6tf2a9H77dFfA/a8LzSsFqSx0fompVN1Sy5dNsl37DtPhNg0ZyVp07F/Wt2sOiOC/reXdoTVVgeTtNM39Y37w6I4L+t5awhIghCEAhCEAhCEAhCEAhCEAhCEAhCEAhCEAhCEAhCEDB6QO1QeIBi76KonbRpH/DX9IQgQnk7h7g8xTyNxllfhslgBCED2EIQCEIQCEIQCEIQ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2" name="AutoShape 4" descr="data:image/jpeg;base64,/9j/4AAQSkZJRgABAQAAAQABAAD/2wCEAAkGBhQSEBUUEBAPEBQUFRAVEBQQEBAQFRAVFBQVFBQQFBQXHCYgFxkkGRQVHy8gJCcpLSwsFh4xNTAqNSYrLCkBCQoKDgwNFQ8PFCkYFBwpKSkpKSkpKSkpKSwpKSkpKSkpKSkpKSkpKSkpMikpKSkpKSkpKSkuKSkpKSkpKSkpKf/AABEIAOgA2QMBIgACEQEDEQH/xAAcAAACAgMBAQAAAAAAAAAAAAAABAMFAgYHAQj/xABHEAACAQICBQgHBQUGBgMAAAABAgADEQQhBRIxQXEGEyIyUWGBsQcjM4KRocFCUnKy0RRiksLwQ1ODosPhFXOTs9LxNESU/8QAFwEBAQEBAAAAAAAAAAAAAAAAAAECA//EABkRAQEBAAMAAAAAAAAAAAAAAAABETFBUf/aAAwDAQACEQMRAD8A7jCEJAQhCAQhCAQhCAQhCAQnhcDaQPGR/tSffX+IQJYSA4xe0+CsfpMG0io3Mfdt5wGoSvfTCj7Dn+EfWKVuUltlIni9vpAu4TU8RyxcdWknizH9JWYnlziPsrRX3GPm0Ljf4TQNB8p8TWrhWqKFsxIWmg2DLdNxo6R/vBb94bPEbV+Y74Q9CeKwIuCCDsIzvPYBCEIBCEIBCEIBCEIBKHH8tMPSdkYuzKSG1VBsRtFyRLrEVdVGb7oY/AXnDqhdnLs6DWYm5Vibse3WGdzKsjpR9IFM9WjUPEovleZpywZurRA4uT9BOf4UrlfELuHQWn5ENNkwOj7gHnKpBzFmVQf4VEi42RNOVG3IOCk+Zk64uodrMOCqPpKqhotN/ON+KviD8i9o5S0PR30aR/Eit+YGRDDY5R166r+KqqfUSL/itD+/pN3LUFU/BSYwmHppsp01v91FXxyEYoYkMFsSNZdZVJFyuVzYE7NZdmWY7ZUJrpCn9larfgwuIPzFO0P+In7NDFH/AA0T/uOscWup1SDcOLqQCQRYG97ZZEbZi2IFhk2ZYDosMxrXuDsHROe+47RIEmxVTdhn9+rh1/K7SGpUrH+yoj8WIc+NhR+ssGrC1zkBtJtl4RKjjg669mCZZkDK+dzY7NnCFJ1VrduHX3atT+ZYhiKFTfVT3aBH5qjS5r1ANvRvuO35XmvabxxXVQAE1NYWvYABczewN8x3ZwpHEYdt9ap4LQH8hlbXwna9U+/b8oEucTRZejtuMiNbZs3G4OYub8N8QqU7ZZ+JJ+Zzmg5yQwA5121qgKobEVal9o7SQfEGbqCRtz7wM/h+nwms8klsKp/dm0CSpXtF96NbttmpPevb8DHKeOH2xq997qfHd4xI0gc8we0ZH/fgbzIMR1hrDtUG/iv6X4CQWsJXUHsL02BHZtXgPu/1lG6WJByN1bsO/gdhlRNCEIBCEIBCEICemHth6x7KVU/BDOUUaHaJ1fTK3w1YdtKqP8hnMGRtUc3a51czbognNs+6/bwMrUWGDpWl1hVlThka+bIB+A+etLXCnPra23JVv5SUWVFY5TlRW0zRpe1q06fc7op/hJv8olV9IGEU252/aVSoQO8nV2cJEbNUcAZ3PZZGqfJQbcZhrd1XZawTVFu7WiY0shsQxI7r2Oe3aIHTY7/kP1hDn+HUOW0tS/8AK95G4N06BUAVTbrap6KjMKwzDNvG/bnZNtOcfiv/AIzBtOd3z/2gT6dxPN4WsxFgtNje6jaLFvC+fAxLQGMV8MNV0YtuV1aw2XNjstaQaSxa16T0qikq4INmII7xltG2L6P5qhTWnSp6oXO4bVLH77FQLmFW+Jbt1jt6msvgbGabynxwXFUAxKjVLX1ah2sqldhzup43mxNpNf3/APqE+crcXgqNSqlVlfWTZYixN7gtvJBzGfxlUYyqGNzkoCj1i2zyuSDYqdgF8+6V5KkdEqR+7aw+EsXoi915weLnu33ilde2/jlKLXkybLV/D+s2UTUuT2IGu63GaPvG4Xm2iSokWZiYCZCQetRF7jot2jaePb4zLVuLNY8Blxtunonu6ET4U9HbfNhmb7GI279kmkeHtqrbZYeUklBCEIBCEIEWKp6yMvarD4gicto4hBYM4DAAMtzcG2YIGd51eczwHV2/ab8xlWMRjhlzasT2/s+Kb8tPzIlZpnQtXFEa1bSSIBY06GFxFNGz2kPVUEza8PLGiJBzzC+jekP/AK+kX/8Aw0wf46jGWCej2lbLR9e/a+LwK277IrCb+kzaoALkgcY0axgtA4lECLRo2UAKauLJNgLZ6lEiNDQmJO39iX3sRU/lSXodz1QFHa97+Cj62kVTR7N18RW4U9SmPmCfnIKleT+I318IPw4Ss3niBPRybqb8Zb8GFpL+dmjtTk9TP9tjQe1cZiB8ta3yidXk5WXPD6TxSH7uJShi0Pcbqr/54Hp5Nnfi8Sfwpgl/0DMTydTfXxZ/xUT8iLF30zi8P/8ANwy1aY24jAa9UKPvVcM3rEHaV1wJaYXH061NalGolVGF1dGDK3AiBXNoGlvbEHji8UPyuIvV0NR+45/FXxLebmW9QxSrApq2iaI/sKXiut+a8SqaPpA5UaI4UqY+kt68r600qXk/SXn16K/a+yPumbks1Dk/7dfe/KZtwkqVKszEjWZgyCRZkDMFMzhDGF6o97zMlkOF6vi35jJpQQhCAQhCATm2BHR8W8zOkznOBHR8W8zCxZUJYUYhQj9M2kE71dXdcnJQNpP0Had0lo0t7G7du5e5Ru47T8pDh0z1jtP+UfdH17T4TzFYwKQoI1jfaclA2se7/wBdtgmxOPVB0m/rsmu6Z5cLQGaNwNgeNiQR8JW8reWNDCJam4r4hrhQpDFe0m3VHcNvznE9L8o6tVyWY5k7P1/T4zWesuu0vS+hJHNE23Brn5gecutFekrC1mCGpzLnYtUalz2BuqfAz5ubSe8a1+0tsPdt845T0y1QapUMf3s79/cYyK+rkxF8wfhKPSOgSrtXwJSjWOdWmTq0MZ3VQOpU7KoF/vBhs49yO9JFXBMtPEF6mHOQuCTTGzoneB2fC2w9vweOWqivTYOrAMrKbhgdhEik8BpNayFlDIykpVp1BZ6NQdak43EXBuMiCCLggz2qYvpvDlG/aqSkuigYlFFziKC3NwN9Wncsu8jWXeLS84GAZSGVgCpBuGBFwwO8EG8gVrSvrywrRCtLFS6B9uvvflM21TNS0F7dfe8jNrUxUqZZmDIwZmDIiQTMGRgzIGFpvC9Xxb8xk0hwnUHveZk0qCEIQCEIQCc6wA6A4nzM6LOd4DqDx84WLGjHEOYHj+kToxqgb+Mgz0ppNMNh6laqbJTVma22w3DtJNgB2kT5+0ly1xFao9So5UO2tzak6q2ySn3hQfEknaTOkemHSNqFPDg21zzrj7wUhaa8C5J/wxOYJoa9PX3WJF99r/oTvzGwzUnaKcYsszM7Esdtze1930/9SvxmIJNhcDv2njNtwOgCo5wnVDKhJzyADBidh2DsmtaRoazkjfe2/IGw+d/hLRWSbD1ypuNsjZbGAMjRytii+0347J0v0N8rCj/sdVro+s2HueqwzelwIzHAzm2JwZoVObqAE2RuiysCrqHBuO5h3xjA6T5msr07qyMlRO5kN7eOzxhH1DznZKPApzT1KGxVtUod1KoTemPwVA47lKCN4LSK1KaOp6LqjrwZQw84rpFrVKNQbmak34aosB/1FpfCZVJWiFaPVojWlgk0H7ce9+UzalM1TQvt197yM2lTFSp1MzBz/rvkSmZg5+A+siJQZmJGDMxCncJ1B4+Zk0hwnUHj5mTSoIQhAIQhAJzvAdQePnOiTnej+oP63wsP0zYeBjmGiDNZf4R8WA+sdwzSDmPpHDVtKrTUX1Voi34abVrfxOJDpjRz4ZkR6bU7AWBKi6r0Sb86tx0WF7dsw5bY80dOuxvlSpOpz/u0B2Z7t0w5bctnxNWmX1aeqthY82D0i1/W0zY+O6dZwyTx+NFOhqKVUesA5xQqMrBhY/dJsdVif7PbZgIYDkS1PDtiK4QKQDTv0sgOiQb2INyQRkb5TW8Tpi2rqFG6SixqUmLEauqTqqALNmNYEduybhT0zfRz6tKnQRnqa6tUdqdFtW5SnSYlUviA4AHVBJEI5ppXC6p1gLBmcDdklgfmTLbkn6PsTpC5oc2iKQHqVWKqrHMKAAWY2schvF7XEOV+hDQp4dzq+uV3upLKQSNUi/daM8ifSPU0cHQU1rUnYMVLFGVrBSVYA7QBkQdm6YrbecH6Badhz+OYkDZQw6p/nZiTx1Y8fQXgtpxONPvUB/pxbB+nLDNbnKGKQ/uilVHx1l8o+/piwINicVffaipt3deQbVo/Q6UKFOipd1pqqKz6pYhchewAiGmOjTaxvbVcZWsabKe093wktHlDSqU1dOc1XVWW6qDZgCL9LsMU0sxOHqORYFSFB2nWIz7hlCrDEHM+MRrRutFKso90MfXr73kZtCmatof2497yM2dTM0TqZmGz8B9ZCpmYOfgPrCJwZmsiBkimEWOF6gksiwvUHCSyghCEAhCEDwznmjuos6G2yc80f1F4QsM1jZCeyx+DA/SPUDFNTWBHaCPiLSXBVbqp7QL8d/zvIrnPpjwOpisNiAoIemabXBILI2w5i+TpvGw5zntXFaxGq3ZazAE5CxPN19ttuXdO/csOTP7fgalJbc6vrcPewvUUHoX3ayll8Qd0+eKq6pIckDaA2sdUknWQgg2IYNlbfNThlhpF3FMgs4GQz/aLEXvq9O42gH3YsmkXFJl1zqk5rc59hI7rn5ybEshBsadyLi6qPKiOzcYvQ1WYXyBGqb2Fju8M7d0sHmO0vUrIiVGLCmLJf7I7BEJf6Y0ZRo4Wiabs9WoX54FbCnqm2oO07z3FTvlBIrJGsbx3RejnxFVKaZtUdKa8XYKPOKCnbb4Def0E6d6GuTJeq2MqLZKWsmHFutUIszjuVSRxbugdSw2h6NJQqoGCgBS/SyAsMjkMh2RHlHUvTVd9SrST4sLy4qGUONbnMZSQbKSvWfiegg+LX8JFWFYxSrGqkVqyjzRJ9ePe8jNlUzWNFH1497yM2VDM0TqZkDn4D6yNTMgc/AfWRDCmSLIFMmQyotMJ1F4SWQ4TqLwk0oIQhAIQhA8bYZzzR3UXhOhvsPAznmjh6teAhYeQzzC9F2Tt6a8G6w8Gv8YJtmWIpGwZesmYH3h9pfh5SCyoNOdekf0bCrW/a6CMwZg2MpUwS19+IpgZtfayjPK/bboGEqhgCNh/q0dQxCuNjkpgWpL16zJkpFVwBs+yCdXPMDwmrcqsJg8JqrRo1UrtqMl6pdKYDdZgwzvqnL+j2/TfIihiGNRdbD1je9SlkHPa6ZA99rX33nNNNehjGFyVehiFvlaqaTDPZqOABwDW7pvYy0B64qKdcAhmuVQBQLk239Ei+RAItbK0sqPIKqaVN6T0WatrFUqsKTUlU9YlugQc8w2zcJsmD9EOM1+nQpBDbW5zFU77swaWtl7s33Q/IEUweedWBULzdI1WAAN/a1SXJ3XAU2jYrkPJj0b18ViCjELRRrV66MHU/u022OxHgLgnK1+74HAJQpJSoqEp01Coo3AeZ3k7ySY4lBUUKihVAsABYDwkbzKlqzgAk7BtlToeiSHrN1q5DDupqLUx4glveEYxq88/NDqLY1yOw5ikD2tv7Fud63aqQF6kWqxh4tUlVhov26+95GbGpmtaMPrx73kZsSmSlMKZkDmeA/mkSGeqczwX+aRDKmToYspk9MxCrfB+zXhJpDgvZrwEmlQQhCAQhCBi+w8DOf6P9mvAToL7DwM5/gB6teAhTaRqjFacbpSDB6RpksguhzdR9k/eH9f7P0aoYXBuJ5TkL4Ig61I6p3ruP6f1sgOXheJjHWyqKVPyPD+jPTpKmNravEMPnaEMsZG8VqaboDbWp+B1j8FuYtU08pypUcRWO61JqK/xVtTLgG4QHHEqsViy7GlQILjKrUtrJh+4/fq9iDZtaw2ythK9X2zigh208Oza7DseuQDbuQJxMYp0FRQiKqKosqqAAOAhorRwq01Cre2ZJJuzMdrsd7E7T5CwkdSMuItUlQvUi1SM1IvUlUvo0+vHveRmwqZrujz68e95GX6mSlMKZ6rdI8F/mmCmCnpHgv8ANIhpTJ6ZiqNGaZgXeD9mvASaRYT2a/hHlJZUEIQgEIQgYvsPAzQcB7NeAm/PsPAzQsD7NeAhYapxumIrSEbpyKZSSgyJJIIZenvkTYVPugcLjykk8vAj/Zl7PiWP1noUDYAOAAmRMxMDBpA4k5kTyKUqCLPHKgiriUKuItVjVQRersmlJ4I+vHveUvUM1/Ce2HveRl6jSUplTAHpHgv1mCmAbpHgv1kQ1TMZQxOmY7hqeswXtIB4b/leBfYT2a/hXyksBCVBCEIBCEIGNTYeBmhYL2a8BN9q9U8D5TRMEOgvAQsN0hGqcXpCM05BOsyExWZCEE8vPZ5AJiTMpiYGJkbiZmYtI0WcRaoI44i1QSoTcRaqMjG3EXqiaVWYY+uHveRlyjSlpH1w97yltTaCm0ML5ngv1kaGe36R4L9ZkN0jLHRp9anE/lMq6Rllos+tTifymVGxwhCEEIQgEIQgYVuqeB8po+CXoLwE3fEdRvwt5TTcMtlXgvlCmKYjNMSCnGEmRIJkJ4J7KgnkynhgeTGZTEiBBUZibKVFgCdZS173tsYW2fP4xNznbSPu1F+esZMOu34U83mREjRJ2qfcpHhVcf6Zi1bEMoJanZQCWIdWsBmTYgHKWbLK/S1P1FX/AJVX8jSjCosWqrlHGXISCossFEvtR4+Us6ZlY3tR4+UeptKU6jT3W6R4L9ZEjQ5zp27QPleA7TMtNDn1y+9+UynptLjQNBjUD6p1BfpHIG4Iy7fCRGyQhCEEIQgEIQgR11JVgNpBA+E1EaOrqBei+wbCreRm5QgagA461OoOKN+kkTEjflxym1zwiTDWuLWHaJnry7bBodtNDxVZE2i6R+wBwuvlAqteGtLJtDU92sODt9ZGdBrueoP4T9ICU8vG20Id1X4pfyMjOiKg+1TP8S/rARJ9bbeyCw7dVje38YkpXuPiJliNDOws9KlVHYxVxxswih5OAbMMV/5Tc34ercQqYxXHU70nHalQfFSJkdGEbBjF4VcS3mWEXq4c7DXxKjMEMtLf3tSv43jFe0M6aHtRD8VBmFSnJFroAFVlAAAUawyAFgPgJi1cdohGt4tNWtbj5GTo0y0ynrEYb9YHwBPl5SfReh6tf2a9H77dFfA/a8LzSsFqSx0fompVN1Sy5dNsl37DtPhNg0ZyVp07F/Wt2sOiOC/reXdoTVVgeTtNM39Y37w6I4L+t5awhIghCEAhCEAhCEAhCEAhCEAhCEAhCEAhCEAhCEAhCEDB6QO1QeIBi76KonbRpH/DX9IQgQnk7h7g8xTyNxllfhslgBCED2EIQCEIQCEIQCEIQ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4" name="AutoShape 6" descr="data:image/jpeg;base64,/9j/4AAQSkZJRgABAQAAAQABAAD/2wCEAAkGBhQSEBQUEBQUFRAUFBUVFBQUFRAPFBUPFhAVFRQQFRQXHCYeFxojGRQUHy8gJCcpLiwsFR4xNTAqNSYrLCkBCQoKDgwOFw8PFykcHBwpKSkpLCwpLCwpKSkpKSkpLCkpKSwpKSkpKSkpKSkpKSkpLCksLCwpKSkpLCwpKSkpKf/AABEIAP0AxwMBIgACEQEDEQH/xAAbAAAABwEAAAAAAAAAAAAAAAAAAQIDBAUGB//EAEYQAAECAgQICQkHBQADAQAAAAEAAgMRBAUhMQYSQVFhcXKREyIyUoGhscHRBxUjM2JzkrLDFDRCosLh8CRTgrPSQ2Pi8f/EABgBAQEBAQEAAAAAAAAAAAAAAAABAgME/8QAJhEBAQEBAAIBAwIHAAAAAAAAAAERAiExAxITUUHhBBQyUmFiof/aAAwDAQACEQMRAD8A6vX+Ef2ZzBiY+MCeViyAIGYzvUejYaQ3XtLTmmD1qPh3Q5sZFnyTiYsr8a2c52cnMslCKuI6CzCJhuB6k4K8bmKw8B5FxVpV8Que1pNjiBPWmLrS+em5ih56bmKQakHOO4IjUft9SyHPPTcxQ89szFMmojz+r90RqI88fD+6B/z0zMUfnpmnrUbzE7nj4T4ovMbuc3cfFFS/PLNPWh54Zp61E8yP5zdx8UXmV/ObuKCaK2ZpR+dWaVC8zvzt60fmp+dvWmib50Zp3I/ObNO5QfNb/Z60PNr/AGetNE7zmzTuQ85s07lB83P9nrReb3+z1pon+c2adyW2nsOVVvm92cdaSaudnHWmi5EZpuI3pao/sDucOtG2jRBc/qKai7QVS10UfjG4ntKWKXEF5YRsuB3z7lRZoJiiUoPbPKDI65A9hCNBRYdH+mHvW/K5YmGVvcLWAwWzux/pRFh6HAxiRmBPYB1kKxD0JWtUeuh7Q35AquCwm7JadU5d6sqpPpoe23tVG1L35Gj4/wD5RcJE5g+P/wCU+gsqY4V/M/MPBDhn8z8zU+mo9KayWMQJ2CZAJOYDKVAnhn/2z8TUOGdzD8TPFKg0lrp4pExeJiY1jIlpQ1wzuYd7PFE6kECZYQBpZ4p4lM0oThvGdrvlKAGO7+27fD/6QEd39t2+H/0hFpMoZfeA0uszBuMsc3yqQiARR49umAP1rfHx9d/0xm9Se2x4d3Mdvh/9JJpDv7bt8L/pYk+V2BOXARp3Xwr/AIkp3lVhY2L9njY18saDd8WldP5b5f7U+5z+Wy+0O/tu+KF/0iMZ3MPxQ/8ApVmD+EbaWx7msezEcGkPLCTNocCMUkZVZ4649c3m5Y3LpJjO5h3w/FEYzuYfiZ4pRemHUxsyMZsxYRjNmDKciJ6VMCzGdzD8TPFJMZ3M/M1NvprBe9okZGbmiRlOXUdyb84Q7JRGca7jNttlZbnVy/gOmK7m/mCaixXS5P5h4I3UtvObbpF8iewE9BSIkSYsu3pgl1C+bHzEjwhyz/AzKgk4P8iJ70/62IIGsK/Ut2/pRFi6p5R2fqMWzws9S3b+lEWLqnlO2fqMViJdWCx+yO39k/Vx9Izab8wTFW8l+ofqTtB5bdodoVG+mixkJ2KBWtIcyEXMMiCLZA2FwBvWcVPxlR13U8SO4SezgwQ5rXtaS2I0WPa7EJaZztBnxsklYshOIB4Q7meCPgXc87meC1zbzdjN8qyqaniQX2OZiOJdEADcZ7sUgOLsQEm683CSuiVH4F3P6m+CcZR3ZX9TfBOr9V2kmHJosVJxpJQjKYqJDE4DRnhAdOJIrgb3sENksUuleCAQbDxh+Jd+g8jU543RHAdihGkMxgALMvo3f8r0fD8/2bfG6x38f1/q4dAiQ73ymXTN4k3KABnn1DWiMVmPLi4gBEyCZ8XlSsM57l3jEBtkJTkOKB0mY6rFCpMcMiOZIF2IHt4sxilxBBk0yuXpn8b/AK/9/Zz+z/lnPJc8cDHlKWPDuxb+C9kATWyhvsGlNQIglxbrCeKWW9IE0VFPo2bDflC8XydfX1evy7czJh4uUSLQYTiS6HDLjeSxhM9ZCfKIrE8KZdRWW8RlpmeK2RNtss9pt0pp1XwjfCh3S5DLpzlddad6ejRA1pJuAUeBTMeYAcJZSW39BKvkH9ihgSENks2K2VxBslK4kdKDgA2TQAAJAAAADMAEALAcZ0r7QBZqlMJmG8mG0m8tBOsiam6LTBw8SJ736UNBIwYPFi+9+jDQWVFhb6lu39KIsXVN7tn6jFs8LfUt2/pRFi6pvfsfUYrETKs5L9Q7Hpyh8tusdqbq3kP6PliJ2h8sax2qjeZAotLowiMLTl8Z9ye4Sz/8SMfR2IGxCdzhuPihiO5w3HxTmP8AyxFjoEYrs43HxS2PcMo3FFjIsbQgUSiRY/8ALEWNo7EBQLnaHu6zjfqSHQbQZ2i6z90lsOeNjNmC6YuNmI0doKg0quKLDMnvgh3NxmF3wiZ6kE90K8h0ib7ARPPIqL5tbN5c7GL5BxMp4ouaJXDxVe7CiiZJnZgR3djEbMJKIfxNbtw4kLre0BXKasaS4NhuMxYx3U0oUYShsHsN+UJECLCiCcPg3jOzg3jeE6X6OxQApJQL9CQYhzdaAogmJEAg5CJhMto4byQ1upoFicLzo3nwSC86EQ3EYSCMa8SuCJ4kLEovOhMxXmWTcfFFWWC/Jje9+jDQR4Kj0cQm8xXdTGN7kSyosLvUt959KIsVVP49j6jFtML/AFLfefSiLFVSeXsfUYrETat5D/8AH5IidoXLGsdqaq08R/8Aj8kVPULlt1jtVG2yJKUiUCUEaJASCNRayrJkBmPEN9jWiRc90p4rR33AWkgIHosRrWlzyGtaJlziGgDOSbAFQxcJHxSW0KHj5DGiTZDGkNsc7pxdE1GFEiUpwfSbIYM2QWk4ozOPOd7RtzBuWzj0qFR4eNEc2HDFgyW5gBaToC3mJqIKgdFtpcZ8X2Gng4WrFEgekKwotTwYY4kNgA9kHrKxla+UZxm2isxRz3gOdrDLh0zWXptbxox9LEe/QXHF6GiwbkMdbjVhBZY6LCboL4beqaY85QXWCLCP+cM965CGo8VFdUpNVQncbEbjZHs4juh7ZFRuHjQuS/hWcyLypezFAn8QcueUWlvhmcN7m7JI7FdUTCp90UY45wk13gepEbig1uyLxRNsQCZhukHSziVjhpE+hSyFi30hsQBzDcZgibXNdnBvaVc1NXuORDjH0n4XWAP0EZH9RyZlLDVw5IKcKQVlTZTMW5PlMRcqC2wYHoD7x/zS7kEvBsf0424n+1yCio2GHqW+8+jEWJqn8ex+tq2uGHqW+8+jEWJqq5+x+tqsSp1Xch+tv+uKn6Fy26x2qPV3q362/JEUih8tusdqo2xuRFGUFAlBGgAgj06mtgw3RInJbmtJJMmsaMriSABnKzlHgOixOHpHLPIZe2HDnMNGfIScptzAPU6L9ppBF8CjkgZn0i0OdpDbW/HnCKtaybAhOiPyXDK5xuaP5nXSTGfZqvMIGUVk3caI7kMnf7RzN0rm9ZVpEjvx4rpnILmtbmaMgQpVJiUiLjOm6I8gACZvMmsaOoBaKPgTCgwp0qNOIRPgYcpA81z8vQPFPa3xGBp1dhljBjHP+H91XPjxojC/HMszeKOpXFc1U0g8GJSyaFRUKNiPxTyTYU6mMTrSaPEJNpPSnafTi2QYSDeSCQVJplGEMY27SVAoFDMaKBfO06hf3KGrypo0Uwy6I7GGSYE96taJSg8WWHKDeEI0DFDGNHFtnrCjRIfBRQ4ck39Nh/Sekq4uraBELTNpke0ZiprqRjCYsPWDkIPeocFwLnNsmJH/ABIBHangySq7rb4O1zw8OTj6Vkg72hkf05dOsK0cub1fWJo8dr8gMnDPDN479YC6OHAgEWg2g6DlWLGiCo8W46+5SSo0S46z2rIvMHfu7dcT/c9BHg+P6dn+R3vcUFFQsMfUN959GIsRVJsfsfratvhl6hvvPoxFh6qufsfqarETqv8AVv1t+SIpNCPHbtDtUWgH0b9bfkepVC5bdodqo2yCCCgJQq7p5g0d72+ssZD968hrOgEzOgFTVRYQPx6RRoX4W48dw2RiMG50TcrPaUig0QQoTWD8ItneXG8nT4LCYY1rwsfEaeJCs1xPxHu6CtxWlN4KDEiZWtJG1k6yuVG0km0m3WV0qLSoonBkxByxYzQSLXa5Wb0dKjucZuJJTFA5JGlORgu3MyOPV1BjMn/MizFIq6dIDBldubeTumtZiKNQKHwlIe7IJM6sZ3Vij/JZ7OZ5Z+uH4zpDkiwas6v8G6oxIeMRxnfLkH8zoNqQRY7WtFrnBoGkmUl1GLgcGtAYZyEv3XPw6SMDFo92vuTFY0PGhkZZTF/8umtFWtW8E8NIkZT6LR/NSr3whjXZs5smbZZLDKZzWItZuJSsV8BwJtbJ0zOQJxc2cA9C1EGFjtDpi3SBblCysaigtaT/AAY/7FaKiUng4EOQBe5mMXO4wE3OsDbsl5nqWqzybrWhFrA+yU5TBBWvwOp/CUVoPKhksOocnqIWIpMZz5l5JJF5M+jQFdeTylekisztDhrBke0Ln06RtyojuTv7VLcojuSNQ7FhWhqMf08LZB32oJVTj+nhe7Z8oQUVW4Zeob7z6URYaquTE2P1BbjDL1DfefRiLDVVyYmx+oKxKnUE+ifrb8rlLoHLbtDtCh0E+iftD5XKZQOW3aHaFRtkSNEoAsnSXuNaRiTxGUaEwXctz3PPU871rFkI75U+l6oG7gWd4K1z7SoWGVIlRsXnPaOgW9y51W1LMKHjC/GaO89QW6wtM4bNo/Kuf4WNlAb7wfI5bqJlV1y18i2w5W9qs3RgQuawI5a6YV3Q6xc42mYWuOv0cuovKdWYYJC9W9UQeDhMnynwjEP+b3AflaxY9rOEitB5N+vQtHWlYkBpFwYIY2WizsTvycXPLQ4CQBEpzJ/hxndIaZdcl1V0Nco8ksXGpTzmhuO9wC6ZXVZCDBc+fGuaM7zd49C5de8dufTDYTxsekvlc2TAdV53zVHSuKxzjkaZTyOMgCM9+XeVPInabzadedRKwtLIYt/G4TyCcrNJ7F0kY6UdIgyh9Q1htvW5Tpeihe6Z3nvT9Ogg4zeZDeZHQ1xJ14xPwJmIZQ4Y/wDVD/1g96tOZiMpmAsSVNlnY8biD3KC4qZgE2dNnmY87yB3rnW3SIpsOo9ijRbGjUOxP0o8R2o9iYpdx1LCtJVY9BC92z5Agl0AShQ9hvyhBRVPhn6hvvPoxVhar5MTY7wt1hn6hvvPoxFhKrPFibHerEqbQj6J+0OwqdV3LbtN+YKBQvVP2h2FT6t5bdpvzBUbVBBBQBYqvIBZWbnz4saiss9qHFcCdxbvW1WZw3gSECOP/HEMN/u4wAH52w961z7Ss9X3GhjQ4HuWNwoouNRHyvZiv6AZHqJWypLsZpGdVLqOHAtcOK4FrhoIkQuiOSTUuh0jFKarGgugxXw3XtdLWMjukSPSiorZlYjF9LGJSDISyXFW7qTwkDGN4lvnI9qr/s1jTnsTtGiYsGIDktHf2LpWI0/k0rTgY5eeTLFMsxBPbJa2uK6dSIkzYxtjW9pOlc/wTMg+XO7AFb0quJcVl+U5tSkmum5FlTa0EMSFr8gzaSq2jRyzGiOJL3SPRmOYTAs9lRoInxzyQRO0EzvE8pSeFx3Szm7u/mmU7lvMc91bmmH7O8uljOBaM+KbJWajfzt0ekXN0Q4X+liUIZiubDZbMyaLBxnSmbO3RklIW0TAOMDxY7DtNeLJSGfIs9THTm6zMd0gToWh8mtE40WJkAawa7z+lUOEVXOo5DIjmFzhjcTGMmzkJzAvIO5dAwNqzgaIwESc7ju1uydAkOhcq2tKXyT0De4BMU48U6j2J+k3Dab8wKjU7knUexZVraOJMbsjsQS2CwIKKocNPUN959KIsFVR4sTY71vMNPu7fefSiLBVXyYmyrEqfQvVP2h2KdVfLbtN+YKBQvVO2h2KdVXrG7TfmCo26CCCgCj1lQGx4MSE/kxGlpOUE3OGkGR6FIQQcsa9wmyJZFY4siD223kaDY4aHBEBO0fwrS4b1IfvUMXACOBlhjkxpZ23H2T7KyUOPIzvHaF11lT4Z4MGPD4WEJxmC1ovfDFshncLdYmMywNXRsV7Z3TXb6JIgEWhUOEvk4bSCYtGLYcc2uabIcQ57OS7TccudSpYyUXFEEuuaHG3sG6SrWRcfHl+Nlg9oGZHUSo1fUWkQXcHSWvhyM2tcJNOTGabnawSmKISQJWEGYN0j/Jblq9a5znF5VdN4OjuOXGl0lSBS22YlpMt+VVceMXANxryCQ1okdOclWVDqp4HEaWgi18Ti9AF5GgBIVIdSrmgzJ12mWb+FWNDglotnjHs0+E81gKeqXB573YsFjosXK6UgO5o0kz1LpeDWAzYEokeT4wtAvYw5xPlO05MmdavUntJzb6QMFsGzCbwsUSiOHFab2MOU+0eoayran0lsKG6JEMmNEye4aTd0q3pRDQXOIDQJkmwAC8k5FyfCnCB1OjNgUcEwg7ii7Hd/cdmAyZhauduu0mI9UUZ1YU4xHjiBwe7MGjkQ+rqK6fKQkq7Byom0WCGC15te7O7L0KycudaRqTe3aHU0nuTFMuKej8pmsn8h8UzScmsdqDYIIIKKz+Gn3du39KIsFVfJibIW+w0+7jb+lEWBqvkxNnxViVNoXqn7Q7FOqn1jNpvzBQaH6p20OxTqp9azaHzBVG4RIFBRQQQQQGsBhPgkYJdFo4nAvcwWmFnLRlh/Ls8nfITVlwchodYGGZttBvGQjP+61lVViyKOKbcrTY4dHepVe4DQ4s30eUKIbS3/wATjnkOQdIs0ZViKwquNR3elY5hnY78JPsvFh3zWtR0J1FbEbixGtew3tcA9u42KC7AShuMxBaw+wGjqIIWYoOGEaHY6UQe1Y74h3zV5RfKFC/8kOI0+yWvHXJNTEyF5OqOOS6I0Zm8CzrbDCsKJgLRGGZYXnPEe53UJA7lAHlCov8A7fgHimI/lQgt5EKI46cSGO09ibT6Z+G0o8FrG4rGta0XBoDRuChV1X8Gisxo7w3M0WvdstvOu5c6rHyk0mLxYIbCnYMQGI86ie4KNV+BdJpLsekFzGm0uiTdEdqBu6dyzjRFfYTx6xiCDBaRCJshi8+3Ed/ANK1eC+CjaK3GdJ0Zw4zs3st0dqsqoqOFRmYsJss7ja5xzkqcU0IKQUsptygjRvWN1OPyjvTcQcZu235glv8AWDQw9bh4JIHpGe8Z84Qa1BBBRVBhp93G39OIsBVh4kTZHet9ht92G39N65/Vh4kTZHerEqfQz6J20OxTqoPpWbQ+YKvoZ9E7a7gp1Tn0rNodoVRuiiQRKKNBEggNBEjQBE9oIIIBBvBtBGYg3o5oIKOm4GUWJbweIc8Mln5bW9SqI/k1hnkRnjaax/ZJbJEU0YceTJuWOeiGB2uUuj+Tqjt5boj9BcGD8on1rVlJKuiDQamgwfVQ2M0gcbpcbVKKUUkqBJSClFIKBJSHJRSHIIp9YdDG9bneCEL10P3jfmCJp9I/UwdRPejo/r4e2ERrEEEFGmfw3+7DbH+t657Vh4kTZHeug4cfdht9kOIe5c9q3kxNjvViVOoR9C7a7gp1Sn0zNodoVfQj6J+13KfUnrmax2hVG7KJAlFP+dKilITRIIDQRIIDQRITQAoihNEUBEpJRkpJQEUkoyUgoCKSUZKQ4oEuSHFKcU24oIsI8aJtAbmN8U5QfvEPa/SUzAPL947qAHcpFWfeIet3yORGpQQQUaZbyivIojSL+FaOgsiA9RKwlW8mJsfqHiuq15U7aTBdCfZO1rsrXjku/bMSuUxID4ER8N4k8AscMkjIhw0WAgqxKm0P1L9odin1F65msdoVdQz6F+0OxWVQj0zdY7VUbeaKf86UklETYincZCaYZSAcsjlBsKXwgzohyaGMm8dEXqKdxkWOmjEGcIjGGcbwgdL0kuTJpLec3eEh1NZz2/EED5ciJUY1gznjot7Ek09uSZ1Nee5BJJSSVGNNzNef8SO1INKdkhu6Swd6CSSkEqI+kxJyEMEyny22C4TJkMhy5Cm3mORY2GNbu9s0RLLk1GjBoJcZAXlV9EZSXT4bEhDIGP4dx0niNDd5TkahyBcXuc5oJE8WQIBIIaZhAqizxJmwklxGbGcTLcQpVUfeWf5fIUy+xPVHbSW6GuPUB3oNUgggo0CzeGODn2iHwkMenhiz22XlmvKOkZVpEEHHaPHk1zc5adRE/Eq7weHpW61MwzwexHcPDHEcfSAfheTy9Ry6dai4ND0g/mQrTLXEoTSSUJoA+GDygDrAPakfZWcxvwtS5oTQI+ys5jfhCL7KzmN+EJc0JoEfZWcxvwtQ+zs5jfhb4JRKTNQDgm81u4ISGYbghNJJQKLkkuRFySSgMuSHOREpJKBLDx3bLPmipZKaY7jO1M7YiDogzjeEBkpmPa2WeQ+Igd6Xwn8AJ7E09119hBtmLjPLpAQJiPtKmYOD+oPu3fOxQDoVtg5R3CI5xBDcSQJBFpdOXUhGhQQQUaBBBBAiNCDmlrgC1wIINxBvCx9FqU0ekltphm2G45W28U6R4HKtmkvhg3gHWJoKYlFjK2FDYPwt3ApYgN5o3BXUxTYyE1dhozI00xRyOY7ij4N3NduKu0E0xSfZ38124oxRX809SukE0xTCgxOb1t8UYq1+Yb1cIJpip81Pzt3nwRipzzhuJVqgouKvzL7f5f3ShUjcrndQVkgggNqaGOcekdwTgquHmPxP8VLQQRxV0PmN6RPtS20Zgua0agAnUEBAI0EEAQQQQ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6" name="AutoShape 8" descr="data:image/jpeg;base64,/9j/4AAQSkZJRgABAQAAAQABAAD/2wCEAAkGBhQSEBQUEBQUFRAUFBUVFBQUFRAPFBUPFhAVFRQQFRQXHCYeFxojGRQUHy8gJCcpLiwsFR4xNTAqNSYrLCkBCQoKDgwOFw8PFykcHBwpKSkpLCwpLCwpKSkpKSkpLCkpKSwpKSkpKSkpKSkpKSkpLCksLCwpKSkpLCwpKSkpKf/AABEIAP0AxwMBIgACEQEDEQH/xAAbAAAABwEAAAAAAAAAAAAAAAAAAQIDBAUGB//EAEYQAAECAgQICQkHBQADAQAAAAEAAgMRBAUhMQYSQVFhcXKREyIyUoGhscHRBxUjM2JzkrLDFDRCosLh8CRTgrPSQ2Pi8f/EABgBAQEBAQEAAAAAAAAAAAAAAAABAgME/8QAJhEBAQEBAAIBAwIHAAAAAAAAAAERAiExAxITUUHhBBQyUmFiof/aAAwDAQACEQMRAD8A6vX+Ef2ZzBiY+MCeViyAIGYzvUejYaQ3XtLTmmD1qPh3Q5sZFnyTiYsr8a2c52cnMslCKuI6CzCJhuB6k4K8bmKw8B5FxVpV8Que1pNjiBPWmLrS+em5ih56bmKQakHOO4IjUft9SyHPPTcxQ89szFMmojz+r90RqI88fD+6B/z0zMUfnpmnrUbzE7nj4T4ovMbuc3cfFFS/PLNPWh54Zp61E8yP5zdx8UXmV/ObuKCaK2ZpR+dWaVC8zvzt60fmp+dvWmib50Zp3I/ObNO5QfNb/Z60PNr/AGetNE7zmzTuQ85s07lB83P9nrReb3+z1pon+c2adyW2nsOVVvm92cdaSaudnHWmi5EZpuI3pao/sDucOtG2jRBc/qKai7QVS10UfjG4ntKWKXEF5YRsuB3z7lRZoJiiUoPbPKDI65A9hCNBRYdH+mHvW/K5YmGVvcLWAwWzux/pRFh6HAxiRmBPYB1kKxD0JWtUeuh7Q35AquCwm7JadU5d6sqpPpoe23tVG1L35Gj4/wD5RcJE5g+P/wCU+gsqY4V/M/MPBDhn8z8zU+mo9KayWMQJ2CZAJOYDKVAnhn/2z8TUOGdzD8TPFKg0lrp4pExeJiY1jIlpQ1wzuYd7PFE6kECZYQBpZ4p4lM0oThvGdrvlKAGO7+27fD/6QEd39t2+H/0hFpMoZfeA0uszBuMsc3yqQiARR49umAP1rfHx9d/0xm9Se2x4d3Mdvh/9JJpDv7bt8L/pYk+V2BOXARp3Xwr/AIkp3lVhY2L9njY18saDd8WldP5b5f7U+5z+Wy+0O/tu+KF/0iMZ3MPxQ/8ApVmD+EbaWx7msezEcGkPLCTNocCMUkZVZ4649c3m5Y3LpJjO5h3w/FEYzuYfiZ4pRemHUxsyMZsxYRjNmDKciJ6VMCzGdzD8TPFJMZ3M/M1NvprBe9okZGbmiRlOXUdyb84Q7JRGca7jNttlZbnVy/gOmK7m/mCaixXS5P5h4I3UtvObbpF8iewE9BSIkSYsu3pgl1C+bHzEjwhyz/AzKgk4P8iJ70/62IIGsK/Ut2/pRFi6p5R2fqMWzws9S3b+lEWLqnlO2fqMViJdWCx+yO39k/Vx9Izab8wTFW8l+ofqTtB5bdodoVG+mixkJ2KBWtIcyEXMMiCLZA2FwBvWcVPxlR13U8SO4SezgwQ5rXtaS2I0WPa7EJaZztBnxsklYshOIB4Q7meCPgXc87meC1zbzdjN8qyqaniQX2OZiOJdEADcZ7sUgOLsQEm683CSuiVH4F3P6m+CcZR3ZX9TfBOr9V2kmHJosVJxpJQjKYqJDE4DRnhAdOJIrgb3sENksUuleCAQbDxh+Jd+g8jU543RHAdihGkMxgALMvo3f8r0fD8/2bfG6x38f1/q4dAiQ73ymXTN4k3KABnn1DWiMVmPLi4gBEyCZ8XlSsM57l3jEBtkJTkOKB0mY6rFCpMcMiOZIF2IHt4sxilxBBk0yuXpn8b/AK/9/Zz+z/lnPJc8cDHlKWPDuxb+C9kATWyhvsGlNQIglxbrCeKWW9IE0VFPo2bDflC8XydfX1evy7czJh4uUSLQYTiS6HDLjeSxhM9ZCfKIrE8KZdRWW8RlpmeK2RNtss9pt0pp1XwjfCh3S5DLpzlddad6ejRA1pJuAUeBTMeYAcJZSW39BKvkH9ihgSENks2K2VxBslK4kdKDgA2TQAAJAAAADMAEALAcZ0r7QBZqlMJmG8mG0m8tBOsiam6LTBw8SJ736UNBIwYPFi+9+jDQWVFhb6lu39KIsXVN7tn6jFs8LfUt2/pRFi6pvfsfUYrETKs5L9Q7Hpyh8tusdqbq3kP6PliJ2h8sax2qjeZAotLowiMLTl8Z9ye4Sz/8SMfR2IGxCdzhuPihiO5w3HxTmP8AyxFjoEYrs43HxS2PcMo3FFjIsbQgUSiRY/8ALEWNo7EBQLnaHu6zjfqSHQbQZ2i6z90lsOeNjNmC6YuNmI0doKg0quKLDMnvgh3NxmF3wiZ6kE90K8h0ib7ARPPIqL5tbN5c7GL5BxMp4ouaJXDxVe7CiiZJnZgR3djEbMJKIfxNbtw4kLre0BXKasaS4NhuMxYx3U0oUYShsHsN+UJECLCiCcPg3jOzg3jeE6X6OxQApJQL9CQYhzdaAogmJEAg5CJhMto4byQ1upoFicLzo3nwSC86EQ3EYSCMa8SuCJ4kLEovOhMxXmWTcfFFWWC/Jje9+jDQR4Kj0cQm8xXdTGN7kSyosLvUt959KIsVVP49j6jFtML/AFLfefSiLFVSeXsfUYrETat5D/8AH5IidoXLGsdqaq08R/8Aj8kVPULlt1jtVG2yJKUiUCUEaJASCNRayrJkBmPEN9jWiRc90p4rR33AWkgIHosRrWlzyGtaJlziGgDOSbAFQxcJHxSW0KHj5DGiTZDGkNsc7pxdE1GFEiUpwfSbIYM2QWk4ozOPOd7RtzBuWzj0qFR4eNEc2HDFgyW5gBaToC3mJqIKgdFtpcZ8X2Gng4WrFEgekKwotTwYY4kNgA9kHrKxla+UZxm2isxRz3gOdrDLh0zWXptbxox9LEe/QXHF6GiwbkMdbjVhBZY6LCboL4beqaY85QXWCLCP+cM965CGo8VFdUpNVQncbEbjZHs4juh7ZFRuHjQuS/hWcyLypezFAn8QcueUWlvhmcN7m7JI7FdUTCp90UY45wk13gepEbig1uyLxRNsQCZhukHSziVjhpE+hSyFi30hsQBzDcZgibXNdnBvaVc1NXuORDjH0n4XWAP0EZH9RyZlLDVw5IKcKQVlTZTMW5PlMRcqC2wYHoD7x/zS7kEvBsf0424n+1yCio2GHqW+8+jEWJqn8ex+tq2uGHqW+8+jEWJqq5+x+tqsSp1Xch+tv+uKn6Fy26x2qPV3q362/JEUih8tusdqo2xuRFGUFAlBGgAgj06mtgw3RInJbmtJJMmsaMriSABnKzlHgOixOHpHLPIZe2HDnMNGfIScptzAPU6L9ppBF8CjkgZn0i0OdpDbW/HnCKtaybAhOiPyXDK5xuaP5nXSTGfZqvMIGUVk3caI7kMnf7RzN0rm9ZVpEjvx4rpnILmtbmaMgQpVJiUiLjOm6I8gACZvMmsaOoBaKPgTCgwp0qNOIRPgYcpA81z8vQPFPa3xGBp1dhljBjHP+H91XPjxojC/HMszeKOpXFc1U0g8GJSyaFRUKNiPxTyTYU6mMTrSaPEJNpPSnafTi2QYSDeSCQVJplGEMY27SVAoFDMaKBfO06hf3KGrypo0Uwy6I7GGSYE96taJSg8WWHKDeEI0DFDGNHFtnrCjRIfBRQ4ck39Nh/Sekq4uraBELTNpke0ZiprqRjCYsPWDkIPeocFwLnNsmJH/ABIBHangySq7rb4O1zw8OTj6Vkg72hkf05dOsK0cub1fWJo8dr8gMnDPDN479YC6OHAgEWg2g6DlWLGiCo8W46+5SSo0S46z2rIvMHfu7dcT/c9BHg+P6dn+R3vcUFFQsMfUN959GIsRVJsfsfratvhl6hvvPoxFh6qufsfqarETqv8AVv1t+SIpNCPHbtDtUWgH0b9bfkepVC5bdodqo2yCCCgJQq7p5g0d72+ssZD968hrOgEzOgFTVRYQPx6RRoX4W48dw2RiMG50TcrPaUig0QQoTWD8ItneXG8nT4LCYY1rwsfEaeJCs1xPxHu6CtxWlN4KDEiZWtJG1k6yuVG0km0m3WV0qLSoonBkxByxYzQSLXa5Wb0dKjucZuJJTFA5JGlORgu3MyOPV1BjMn/MizFIq6dIDBldubeTumtZiKNQKHwlIe7IJM6sZ3Vij/JZ7OZ5Z+uH4zpDkiwas6v8G6oxIeMRxnfLkH8zoNqQRY7WtFrnBoGkmUl1GLgcGtAYZyEv3XPw6SMDFo92vuTFY0PGhkZZTF/8umtFWtW8E8NIkZT6LR/NSr3whjXZs5smbZZLDKZzWItZuJSsV8BwJtbJ0zOQJxc2cA9C1EGFjtDpi3SBblCysaigtaT/AAY/7FaKiUng4EOQBe5mMXO4wE3OsDbsl5nqWqzybrWhFrA+yU5TBBWvwOp/CUVoPKhksOocnqIWIpMZz5l5JJF5M+jQFdeTylekisztDhrBke0Ln06RtyojuTv7VLcojuSNQ7FhWhqMf08LZB32oJVTj+nhe7Z8oQUVW4Zeob7z6URYaquTE2P1BbjDL1DfefRiLDVVyYmx+oKxKnUE+ifrb8rlLoHLbtDtCh0E+iftD5XKZQOW3aHaFRtkSNEoAsnSXuNaRiTxGUaEwXctz3PPU871rFkI75U+l6oG7gWd4K1z7SoWGVIlRsXnPaOgW9y51W1LMKHjC/GaO89QW6wtM4bNo/Kuf4WNlAb7wfI5bqJlV1y18i2w5W9qs3RgQuawI5a6YV3Q6xc42mYWuOv0cuovKdWYYJC9W9UQeDhMnynwjEP+b3AflaxY9rOEitB5N+vQtHWlYkBpFwYIY2WizsTvycXPLQ4CQBEpzJ/hxndIaZdcl1V0Nco8ksXGpTzmhuO9wC6ZXVZCDBc+fGuaM7zd49C5de8dufTDYTxsekvlc2TAdV53zVHSuKxzjkaZTyOMgCM9+XeVPInabzadedRKwtLIYt/G4TyCcrNJ7F0kY6UdIgyh9Q1htvW5Tpeihe6Z3nvT9Ogg4zeZDeZHQ1xJ14xPwJmIZQ4Y/wDVD/1g96tOZiMpmAsSVNlnY8biD3KC4qZgE2dNnmY87yB3rnW3SIpsOo9ijRbGjUOxP0o8R2o9iYpdx1LCtJVY9BC92z5Agl0AShQ9hvyhBRVPhn6hvvPoxVhar5MTY7wt1hn6hvvPoxFhKrPFibHerEqbQj6J+0OwqdV3LbtN+YKBQvVP2h2FT6t5bdpvzBUbVBBBQBYqvIBZWbnz4saiss9qHFcCdxbvW1WZw3gSECOP/HEMN/u4wAH52w961z7Ss9X3GhjQ4HuWNwoouNRHyvZiv6AZHqJWypLsZpGdVLqOHAtcOK4FrhoIkQuiOSTUuh0jFKarGgugxXw3XtdLWMjukSPSiorZlYjF9LGJSDISyXFW7qTwkDGN4lvnI9qr/s1jTnsTtGiYsGIDktHf2LpWI0/k0rTgY5eeTLFMsxBPbJa2uK6dSIkzYxtjW9pOlc/wTMg+XO7AFb0quJcVl+U5tSkmum5FlTa0EMSFr8gzaSq2jRyzGiOJL3SPRmOYTAs9lRoInxzyQRO0EzvE8pSeFx3Szm7u/mmU7lvMc91bmmH7O8uljOBaM+KbJWajfzt0ekXN0Q4X+liUIZiubDZbMyaLBxnSmbO3RklIW0TAOMDxY7DtNeLJSGfIs9THTm6zMd0gToWh8mtE40WJkAawa7z+lUOEVXOo5DIjmFzhjcTGMmzkJzAvIO5dAwNqzgaIwESc7ju1uydAkOhcq2tKXyT0De4BMU48U6j2J+k3Dab8wKjU7knUexZVraOJMbsjsQS2CwIKKocNPUN959KIsFVR4sTY71vMNPu7fefSiLBVXyYmyrEqfQvVP2h2KdVfLbtN+YKBQvVO2h2KdVXrG7TfmCo26CCCgCj1lQGx4MSE/kxGlpOUE3OGkGR6FIQQcsa9wmyJZFY4siD223kaDY4aHBEBO0fwrS4b1IfvUMXACOBlhjkxpZ23H2T7KyUOPIzvHaF11lT4Z4MGPD4WEJxmC1ovfDFshncLdYmMywNXRsV7Z3TXb6JIgEWhUOEvk4bSCYtGLYcc2uabIcQ57OS7TccudSpYyUXFEEuuaHG3sG6SrWRcfHl+Nlg9oGZHUSo1fUWkQXcHSWvhyM2tcJNOTGabnawSmKISQJWEGYN0j/Jblq9a5znF5VdN4OjuOXGl0lSBS22YlpMt+VVceMXANxryCQ1okdOclWVDqp4HEaWgi18Ti9AF5GgBIVIdSrmgzJ12mWb+FWNDglotnjHs0+E81gKeqXB573YsFjosXK6UgO5o0kz1LpeDWAzYEokeT4wtAvYw5xPlO05MmdavUntJzb6QMFsGzCbwsUSiOHFab2MOU+0eoayran0lsKG6JEMmNEye4aTd0q3pRDQXOIDQJkmwAC8k5FyfCnCB1OjNgUcEwg7ii7Hd/cdmAyZhauduu0mI9UUZ1YU4xHjiBwe7MGjkQ+rqK6fKQkq7Byom0WCGC15te7O7L0KycudaRqTe3aHU0nuTFMuKej8pmsn8h8UzScmsdqDYIIIKKz+Gn3du39KIsFVfJibIW+w0+7jb+lEWBqvkxNnxViVNoXqn7Q7FOqn1jNpvzBQaH6p20OxTqp9azaHzBVG4RIFBRQQQQQGsBhPgkYJdFo4nAvcwWmFnLRlh/Ls8nfITVlwchodYGGZttBvGQjP+61lVViyKOKbcrTY4dHepVe4DQ4s30eUKIbS3/wATjnkOQdIs0ZViKwquNR3elY5hnY78JPsvFh3zWtR0J1FbEbixGtew3tcA9u42KC7AShuMxBaw+wGjqIIWYoOGEaHY6UQe1Y74h3zV5RfKFC/8kOI0+yWvHXJNTEyF5OqOOS6I0Zm8CzrbDCsKJgLRGGZYXnPEe53UJA7lAHlCov8A7fgHimI/lQgt5EKI46cSGO09ibT6Z+G0o8FrG4rGta0XBoDRuChV1X8Gisxo7w3M0WvdstvOu5c6rHyk0mLxYIbCnYMQGI86ie4KNV+BdJpLsekFzGm0uiTdEdqBu6dyzjRFfYTx6xiCDBaRCJshi8+3Ed/ANK1eC+CjaK3GdJ0Zw4zs3st0dqsqoqOFRmYsJss7ja5xzkqcU0IKQUsptygjRvWN1OPyjvTcQcZu235glv8AWDQw9bh4JIHpGe8Z84Qa1BBBRVBhp93G39OIsBVh4kTZHet9ht92G39N65/Vh4kTZHerEqfQz6J20OxTqoPpWbQ+YKvoZ9E7a7gp1Tn0rNodoVRuiiQRKKNBEggNBEjQBE9oIIIBBvBtBGYg3o5oIKOm4GUWJbweIc8Mln5bW9SqI/k1hnkRnjaax/ZJbJEU0YceTJuWOeiGB2uUuj+Tqjt5boj9BcGD8on1rVlJKuiDQamgwfVQ2M0gcbpcbVKKUUkqBJSClFIKBJSHJRSHIIp9YdDG9bneCEL10P3jfmCJp9I/UwdRPejo/r4e2ERrEEEFGmfw3+7DbH+t657Vh4kTZHeug4cfdht9kOIe5c9q3kxNjvViVOoR9C7a7gp1Sn0zNodoVfQj6J+13KfUnrmax2hVG7KJAlFP+dKilITRIIDQRIIDQRITQAoihNEUBEpJRkpJQEUkoyUgoCKSUZKQ4oEuSHFKcU24oIsI8aJtAbmN8U5QfvEPa/SUzAPL947qAHcpFWfeIet3yORGpQQQUaZbyivIojSL+FaOgsiA9RKwlW8mJsfqHiuq15U7aTBdCfZO1rsrXjku/bMSuUxID4ER8N4k8AscMkjIhw0WAgqxKm0P1L9odin1F65msdoVdQz6F+0OxWVQj0zdY7VUbeaKf86UklETYincZCaYZSAcsjlBsKXwgzohyaGMm8dEXqKdxkWOmjEGcIjGGcbwgdL0kuTJpLec3eEh1NZz2/EED5ciJUY1gznjot7Ek09uSZ1Nee5BJJSSVGNNzNef8SO1INKdkhu6Swd6CSSkEqI+kxJyEMEyny22C4TJkMhy5Cm3mORY2GNbu9s0RLLk1GjBoJcZAXlV9EZSXT4bEhDIGP4dx0niNDd5TkahyBcXuc5oJE8WQIBIIaZhAqizxJmwklxGbGcTLcQpVUfeWf5fIUy+xPVHbSW6GuPUB3oNUgggo0CzeGODn2iHwkMenhiz22XlmvKOkZVpEEHHaPHk1zc5adRE/Eq7weHpW61MwzwexHcPDHEcfSAfheTy9Ry6dai4ND0g/mQrTLXEoTSSUJoA+GDygDrAPakfZWcxvwtS5oTQI+ys5jfhCL7KzmN+EJc0JoEfZWcxvwtQ+zs5jfhb4JRKTNQDgm81u4ISGYbghNJJQKLkkuRFySSgMuSHOREpJKBLDx3bLPmipZKaY7jO1M7YiDogzjeEBkpmPa2WeQ+Igd6Xwn8AJ7E09119hBtmLjPLpAQJiPtKmYOD+oPu3fOxQDoVtg5R3CI5xBDcSQJBFpdOXUhGhQQQUaBBBBAiNCDmlrgC1wIINxBvCx9FqU0ekltphm2G45W28U6R4HKtmkvhg3gHWJoKYlFjK2FDYPwt3ApYgN5o3BXUxTYyE1dhozI00xRyOY7ij4N3NduKu0E0xSfZ38124oxRX809SukE0xTCgxOb1t8UYq1+Yb1cIJpip81Pzt3nwRipzzhuJVqgouKvzL7f5f3ShUjcrndQVkgggNqaGOcekdwTgquHmPxP8VLQQRxV0PmN6RPtS20Zgua0agAnUEBAI0EEAQQQQ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7658" name="Picture 10" descr="http://www.narod-sovet.ru/wp-content/uploads/2012/11/stiral-mashina-s-gorizontalnoy-zagruzkoy.jpg"/>
          <p:cNvPicPr>
            <a:picLocks noChangeAspect="1" noChangeArrowheads="1"/>
          </p:cNvPicPr>
          <p:nvPr/>
        </p:nvPicPr>
        <p:blipFill>
          <a:blip r:embed="rId3" cstate="print"/>
          <a:srcRect l="10576" r="8342"/>
          <a:stretch>
            <a:fillRect/>
          </a:stretch>
        </p:blipFill>
        <p:spPr bwMode="auto">
          <a:xfrm>
            <a:off x="5004048" y="3573016"/>
            <a:ext cx="1656184" cy="2042592"/>
          </a:xfrm>
          <a:prstGeom prst="rect">
            <a:avLst/>
          </a:prstGeom>
          <a:noFill/>
        </p:spPr>
      </p:pic>
      <p:pic>
        <p:nvPicPr>
          <p:cNvPr id="27660" name="Picture 12" descr="http://www.gurmanoff.ru/pic/up/xe9LA_povar1_.png"/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/>
          <a:stretch>
            <a:fillRect/>
          </a:stretch>
        </p:blipFill>
        <p:spPr bwMode="auto">
          <a:xfrm>
            <a:off x="2339752" y="3501008"/>
            <a:ext cx="2272343" cy="2343753"/>
          </a:xfrm>
          <a:prstGeom prst="rect">
            <a:avLst/>
          </a:prstGeom>
          <a:noFill/>
        </p:spPr>
      </p:pic>
      <p:pic>
        <p:nvPicPr>
          <p:cNvPr id="27662" name="Picture 14" descr="http://finance.rol.ru/files_jpg/robot(58174).gif"/>
          <p:cNvPicPr>
            <a:picLocks noChangeAspect="1" noChangeArrowheads="1"/>
          </p:cNvPicPr>
          <p:nvPr/>
        </p:nvPicPr>
        <p:blipFill>
          <a:blip r:embed="rId5" cstate="print"/>
          <a:srcRect l="35280" t="2520"/>
          <a:stretch>
            <a:fillRect/>
          </a:stretch>
        </p:blipFill>
        <p:spPr bwMode="auto">
          <a:xfrm>
            <a:off x="6948264" y="3501008"/>
            <a:ext cx="1489348" cy="22432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7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Объект 2"/>
          <p:cNvSpPr>
            <a:spLocks noGrp="1"/>
          </p:cNvSpPr>
          <p:nvPr>
            <p:ph idx="1"/>
          </p:nvPr>
        </p:nvSpPr>
        <p:spPr>
          <a:xfrm>
            <a:off x="539552" y="1484784"/>
            <a:ext cx="8280920" cy="3384376"/>
          </a:xfrm>
        </p:spPr>
        <p:txBody>
          <a:bodyPr rtlCol="0">
            <a:normAutofit/>
          </a:bodyPr>
          <a:lstStyle/>
          <a:p>
            <a:pPr indent="-274320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Исполнитель – это … 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endParaRPr lang="ru-RU" dirty="0"/>
          </a:p>
          <a:p>
            <a:pPr marL="6858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ru-RU" dirty="0" smtClean="0"/>
          </a:p>
          <a:p>
            <a:pPr marL="6858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ru-RU" dirty="0" smtClean="0"/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Система команд исполнителя (СКИ) – это…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6858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ru-RU" dirty="0" smtClean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1196752"/>
            <a:ext cx="9144000" cy="38884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1200" cap="none" spc="0" normalizeH="0" baseline="0" noProof="0" dirty="0">
              <a:ln w="11430"/>
              <a:solidFill>
                <a:srgbClr val="99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  <a:sym typeface="Arial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0"/>
            <a:ext cx="9144000" cy="10527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noProof="0" dirty="0" smtClean="0">
                <a:ln w="11430"/>
                <a:solidFill>
                  <a:srgbClr val="99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  <a:sym typeface="Arial" charset="0"/>
              </a:rPr>
              <a:t>Исполнитель</a:t>
            </a:r>
            <a:endParaRPr kumimoji="0" lang="ru-RU" sz="4400" b="1" i="0" u="none" strike="noStrike" kern="1200" cap="none" spc="0" normalizeH="0" baseline="0" noProof="0" dirty="0">
              <a:ln w="11430"/>
              <a:solidFill>
                <a:srgbClr val="99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  <a:sym typeface="Arial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 rot="1034928">
            <a:off x="355721" y="5708351"/>
            <a:ext cx="1353126" cy="422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 w="11430"/>
                <a:solidFill>
                  <a:srgbClr val="99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  <a:sym typeface="Arial" charset="0"/>
              </a:rPr>
              <a:t>Зарубина О.Б.</a:t>
            </a:r>
            <a:endParaRPr kumimoji="0" lang="ru-RU" sz="1400" b="1" i="0" u="none" strike="noStrike" kern="1200" cap="none" spc="0" normalizeH="0" baseline="0" noProof="0" dirty="0">
              <a:ln w="11430"/>
              <a:solidFill>
                <a:srgbClr val="99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  <a:sym typeface="Arial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 rot="1034928">
            <a:off x="211703" y="6068390"/>
            <a:ext cx="1353126" cy="422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  <a:sym typeface="Arial" charset="0"/>
              </a:rPr>
              <a:t>МБОУ СОШ №3</a:t>
            </a:r>
            <a:endParaRPr kumimoji="0" lang="ru-RU" sz="1400" b="1" i="0" u="none" strike="noStrike" kern="1200" cap="none" spc="0" normalizeH="0" baseline="0" noProof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  <a:sym typeface="Arial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56176" y="407707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9462" name="Picture 6" descr="Sole Clip 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352888" y="-26052463"/>
            <a:ext cx="2857500" cy="2581275"/>
          </a:xfrm>
          <a:prstGeom prst="rect">
            <a:avLst/>
          </a:prstGeom>
          <a:noFill/>
        </p:spPr>
      </p:pic>
      <p:pic>
        <p:nvPicPr>
          <p:cNvPr id="19464" name="Picture 8" descr="Sole Clip 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352888" y="-26052463"/>
            <a:ext cx="2857500" cy="2581275"/>
          </a:xfrm>
          <a:prstGeom prst="rect">
            <a:avLst/>
          </a:prstGeom>
          <a:noFill/>
        </p:spPr>
      </p:pic>
      <p:pic>
        <p:nvPicPr>
          <p:cNvPr id="19466" name="Picture 10" descr="Sole Clip 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352888" y="-26052463"/>
            <a:ext cx="2857500" cy="2581275"/>
          </a:xfrm>
          <a:prstGeom prst="rect">
            <a:avLst/>
          </a:prstGeom>
          <a:noFill/>
        </p:spPr>
      </p:pic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50" name="AutoShape 2" descr="data:image/jpeg;base64,/9j/4AAQSkZJRgABAQAAAQABAAD/2wCEAAkGBhQSEBUUEBAPEBQUFRAVEBQQEBAQFRAVFBQVFBQQFBQXHCYgFxkkGRQVHy8gJCcpLSwsFh4xNTAqNSYrLCkBCQoKDgwNFQ8PFCkYFBwpKSkpKSkpKSkpKSwpKSkpKSkpKSkpKSkpKSkpMikpKSkpKSkpKSkuKSkpKSkpKSkpKf/AABEIAOgA2QMBIgACEQEDEQH/xAAcAAACAgMBAQAAAAAAAAAAAAAABAMFAgYHAQj/xABHEAACAQICBQgHBQUGBgMAAAABAgADEQQhBRIxQXEGEyIyUWGBsQcjM4KRocFCUnKy0RRiksLwQ1ODosPhFXOTs9LxNESU/8QAFwEBAQEBAAAAAAAAAAAAAAAAAAECA//EABkRAQEBAAMAAAAAAAAAAAAAAAABETFBUf/aAAwDAQACEQMRAD8A7jCEJAQhCAQhCAQhCAQhCAQnhcDaQPGR/tSffX+IQJYSA4xe0+CsfpMG0io3Mfdt5wGoSvfTCj7Dn+EfWKVuUltlIni9vpAu4TU8RyxcdWknizH9JWYnlziPsrRX3GPm0Ljf4TQNB8p8TWrhWqKFsxIWmg2DLdNxo6R/vBb94bPEbV+Y74Q9CeKwIuCCDsIzvPYBCEIBCEIBCEIBCEIBKHH8tMPSdkYuzKSG1VBsRtFyRLrEVdVGb7oY/AXnDqhdnLs6DWYm5Vibse3WGdzKsjpR9IFM9WjUPEovleZpywZurRA4uT9BOf4UrlfELuHQWn5ENNkwOj7gHnKpBzFmVQf4VEi42RNOVG3IOCk+Zk64uodrMOCqPpKqhotN/ON+KviD8i9o5S0PR30aR/Eit+YGRDDY5R166r+KqqfUSL/itD+/pN3LUFU/BSYwmHppsp01v91FXxyEYoYkMFsSNZdZVJFyuVzYE7NZdmWY7ZUJrpCn9larfgwuIPzFO0P+In7NDFH/AA0T/uOscWup1SDcOLqQCQRYG97ZZEbZi2IFhk2ZYDosMxrXuDsHROe+47RIEmxVTdhn9+rh1/K7SGpUrH+yoj8WIc+NhR+ssGrC1zkBtJtl4RKjjg669mCZZkDK+dzY7NnCFJ1VrduHX3atT+ZYhiKFTfVT3aBH5qjS5r1ANvRvuO35XmvabxxXVQAE1NYWvYABczewN8x3ZwpHEYdt9ap4LQH8hlbXwna9U+/b8oEucTRZejtuMiNbZs3G4OYub8N8QqU7ZZ+JJ+Zzmg5yQwA5121qgKobEVal9o7SQfEGbqCRtz7wM/h+nwms8klsKp/dm0CSpXtF96NbttmpPevb8DHKeOH2xq997qfHd4xI0gc8we0ZH/fgbzIMR1hrDtUG/iv6X4CQWsJXUHsL02BHZtXgPu/1lG6WJByN1bsO/gdhlRNCEIBCEIBCEICemHth6x7KVU/BDOUUaHaJ1fTK3w1YdtKqP8hnMGRtUc3a51czbognNs+6/bwMrUWGDpWl1hVlThka+bIB+A+etLXCnPra23JVv5SUWVFY5TlRW0zRpe1q06fc7op/hJv8olV9IGEU252/aVSoQO8nV2cJEbNUcAZ3PZZGqfJQbcZhrd1XZawTVFu7WiY0shsQxI7r2Oe3aIHTY7/kP1hDn+HUOW0tS/8AK95G4N06BUAVTbrap6KjMKwzDNvG/bnZNtOcfiv/AIzBtOd3z/2gT6dxPN4WsxFgtNje6jaLFvC+fAxLQGMV8MNV0YtuV1aw2XNjstaQaSxa16T0qikq4INmII7xltG2L6P5qhTWnSp6oXO4bVLH77FQLmFW+Jbt1jt6msvgbGabynxwXFUAxKjVLX1ah2sqldhzup43mxNpNf3/APqE+crcXgqNSqlVlfWTZYixN7gtvJBzGfxlUYyqGNzkoCj1i2zyuSDYqdgF8+6V5KkdEqR+7aw+EsXoi915weLnu33ilde2/jlKLXkybLV/D+s2UTUuT2IGu63GaPvG4Xm2iSokWZiYCZCQetRF7jot2jaePb4zLVuLNY8Blxtunonu6ET4U9HbfNhmb7GI279kmkeHtqrbZYeUklBCEIBCEIEWKp6yMvarD4gicto4hBYM4DAAMtzcG2YIGd51eczwHV2/ab8xlWMRjhlzasT2/s+Kb8tPzIlZpnQtXFEa1bSSIBY06GFxFNGz2kPVUEza8PLGiJBzzC+jekP/AK+kX/8Aw0wf46jGWCej2lbLR9e/a+LwK277IrCb+kzaoALkgcY0axgtA4lECLRo2UAKauLJNgLZ6lEiNDQmJO39iX3sRU/lSXodz1QFHa97+Cj62kVTR7N18RW4U9SmPmCfnIKleT+I318IPw4Ss3niBPRybqb8Zb8GFpL+dmjtTk9TP9tjQe1cZiB8ta3yidXk5WXPD6TxSH7uJShi0Pcbqr/54Hp5Nnfi8Sfwpgl/0DMTydTfXxZ/xUT8iLF30zi8P/8ANwy1aY24jAa9UKPvVcM3rEHaV1wJaYXH061NalGolVGF1dGDK3AiBXNoGlvbEHji8UPyuIvV0NR+45/FXxLebmW9QxSrApq2iaI/sKXiut+a8SqaPpA5UaI4UqY+kt68r600qXk/SXn16K/a+yPumbks1Dk/7dfe/KZtwkqVKszEjWZgyCRZkDMFMzhDGF6o97zMlkOF6vi35jJpQQhCAQhCATm2BHR8W8zOkznOBHR8W8zCxZUJYUYhQj9M2kE71dXdcnJQNpP0Had0lo0t7G7du5e5Ru47T8pDh0z1jtP+UfdH17T4TzFYwKQoI1jfaclA2se7/wBdtgmxOPVB0m/rsmu6Z5cLQGaNwNgeNiQR8JW8reWNDCJam4r4hrhQpDFe0m3VHcNvznE9L8o6tVyWY5k7P1/T4zWesuu0vS+hJHNE23Brn5gecutFekrC1mCGpzLnYtUalz2BuqfAz5ubSe8a1+0tsPdt845T0y1QapUMf3s79/cYyK+rkxF8wfhKPSOgSrtXwJSjWOdWmTq0MZ3VQOpU7KoF/vBhs49yO9JFXBMtPEF6mHOQuCTTGzoneB2fC2w9vweOWqivTYOrAMrKbhgdhEik8BpNayFlDIykpVp1BZ6NQdak43EXBuMiCCLggz2qYvpvDlG/aqSkuigYlFFziKC3NwN9Wncsu8jWXeLS84GAZSGVgCpBuGBFwwO8EG8gVrSvrywrRCtLFS6B9uvvflM21TNS0F7dfe8jNrUxUqZZmDIwZmDIiQTMGRgzIGFpvC9Xxb8xk0hwnUHveZk0qCEIQCEIQCc6wA6A4nzM6LOd4DqDx84WLGjHEOYHj+kToxqgb+Mgz0ppNMNh6laqbJTVma22w3DtJNgB2kT5+0ly1xFao9So5UO2tzak6q2ySn3hQfEknaTOkemHSNqFPDg21zzrj7wUhaa8C5J/wxOYJoa9PX3WJF99r/oTvzGwzUnaKcYsszM7Esdtze1930/9SvxmIJNhcDv2njNtwOgCo5wnVDKhJzyADBidh2DsmtaRoazkjfe2/IGw+d/hLRWSbD1ypuNsjZbGAMjRytii+0347J0v0N8rCj/sdVro+s2HueqwzelwIzHAzm2JwZoVObqAE2RuiysCrqHBuO5h3xjA6T5msr07qyMlRO5kN7eOzxhH1DznZKPApzT1KGxVtUod1KoTemPwVA47lKCN4LSK1KaOp6LqjrwZQw84rpFrVKNQbmak34aosB/1FpfCZVJWiFaPVojWlgk0H7ce9+UzalM1TQvt197yM2lTFSp1MzBz/rvkSmZg5+A+siJQZmJGDMxCncJ1B4+Zk0hwnUHj5mTSoIQhAIQhAJzvAdQePnOiTnej+oP63wsP0zYeBjmGiDNZf4R8WA+sdwzSDmPpHDVtKrTUX1Voi34abVrfxOJDpjRz4ZkR6bU7AWBKi6r0Sb86tx0WF7dsw5bY80dOuxvlSpOpz/u0B2Z7t0w5bctnxNWmX1aeqthY82D0i1/W0zY+O6dZwyTx+NFOhqKVUesA5xQqMrBhY/dJsdVif7PbZgIYDkS1PDtiK4QKQDTv0sgOiQb2INyQRkb5TW8Tpi2rqFG6SixqUmLEauqTqqALNmNYEduybhT0zfRz6tKnQRnqa6tUdqdFtW5SnSYlUviA4AHVBJEI5ppXC6p1gLBmcDdklgfmTLbkn6PsTpC5oc2iKQHqVWKqrHMKAAWY2schvF7XEOV+hDQp4dzq+uV3upLKQSNUi/daM8ifSPU0cHQU1rUnYMVLFGVrBSVYA7QBkQdm6YrbecH6Badhz+OYkDZQw6p/nZiTx1Y8fQXgtpxONPvUB/pxbB+nLDNbnKGKQ/uilVHx1l8o+/piwINicVffaipt3deQbVo/Q6UKFOipd1pqqKz6pYhchewAiGmOjTaxvbVcZWsabKe093wktHlDSqU1dOc1XVWW6qDZgCL9LsMU0sxOHqORYFSFB2nWIz7hlCrDEHM+MRrRutFKso90MfXr73kZtCmatof2497yM2dTM0TqZmGz8B9ZCpmYOfgPrCJwZmsiBkimEWOF6gksiwvUHCSyghCEAhCEDwznmjuos6G2yc80f1F4QsM1jZCeyx+DA/SPUDFNTWBHaCPiLSXBVbqp7QL8d/zvIrnPpjwOpisNiAoIemabXBILI2w5i+TpvGw5zntXFaxGq3ZazAE5CxPN19ttuXdO/csOTP7fgalJbc6vrcPewvUUHoX3ayll8Qd0+eKq6pIckDaA2sdUknWQgg2IYNlbfNThlhpF3FMgs4GQz/aLEXvq9O42gH3YsmkXFJl1zqk5rc59hI7rn5ybEshBsadyLi6qPKiOzcYvQ1WYXyBGqb2Fju8M7d0sHmO0vUrIiVGLCmLJf7I7BEJf6Y0ZRo4Wiabs9WoX54FbCnqm2oO07z3FTvlBIrJGsbx3RejnxFVKaZtUdKa8XYKPOKCnbb4Def0E6d6GuTJeq2MqLZKWsmHFutUIszjuVSRxbugdSw2h6NJQqoGCgBS/SyAsMjkMh2RHlHUvTVd9SrST4sLy4qGUONbnMZSQbKSvWfiegg+LX8JFWFYxSrGqkVqyjzRJ9ePe8jNlUzWNFH1497yM2VDM0TqZkDn4D6yNTMgc/AfWRDCmSLIFMmQyotMJ1F4SWQ4TqLwk0oIQhAIQhA8bYZzzR3UXhOhvsPAznmjh6teAhYeQzzC9F2Tt6a8G6w8Gv8YJtmWIpGwZesmYH3h9pfh5SCyoNOdekf0bCrW/a6CMwZg2MpUwS19+IpgZtfayjPK/bboGEqhgCNh/q0dQxCuNjkpgWpL16zJkpFVwBs+yCdXPMDwmrcqsJg8JqrRo1UrtqMl6pdKYDdZgwzvqnL+j2/TfIihiGNRdbD1je9SlkHPa6ZA99rX33nNNNehjGFyVehiFvlaqaTDPZqOABwDW7pvYy0B64qKdcAhmuVQBQLk239Ei+RAItbK0sqPIKqaVN6T0WatrFUqsKTUlU9YlugQc8w2zcJsmD9EOM1+nQpBDbW5zFU77swaWtl7s33Q/IEUweedWBULzdI1WAAN/a1SXJ3XAU2jYrkPJj0b18ViCjELRRrV66MHU/u022OxHgLgnK1+74HAJQpJSoqEp01Coo3AeZ3k7ySY4lBUUKihVAsABYDwkbzKlqzgAk7BtlToeiSHrN1q5DDupqLUx4glveEYxq88/NDqLY1yOw5ikD2tv7Fud63aqQF6kWqxh4tUlVhov26+95GbGpmtaMPrx73kZsSmSlMKZkDmeA/mkSGeqczwX+aRDKmToYspk9MxCrfB+zXhJpDgvZrwEmlQQhCAQhCBi+w8DOf6P9mvAToL7DwM5/gB6teAhTaRqjFacbpSDB6RpksguhzdR9k/eH9f7P0aoYXBuJ5TkL4Ig61I6p3ruP6f1sgOXheJjHWyqKVPyPD+jPTpKmNravEMPnaEMsZG8VqaboDbWp+B1j8FuYtU08pypUcRWO61JqK/xVtTLgG4QHHEqsViy7GlQILjKrUtrJh+4/fq9iDZtaw2ythK9X2zigh208Oza7DseuQDbuQJxMYp0FRQiKqKosqqAAOAhorRwq01Cre2ZJJuzMdrsd7E7T5CwkdSMuItUlQvUi1SM1IvUlUvo0+vHveRmwqZrujz68e95GX6mSlMKZ6rdI8F/mmCmCnpHgv8ANIhpTJ6ZiqNGaZgXeD9mvASaRYT2a/hHlJZUEIQgEIQgYvsPAzQcB7NeAm/PsPAzQsD7NeAhYapxumIrSEbpyKZSSgyJJIIZenvkTYVPugcLjykk8vAj/Zl7PiWP1noUDYAOAAmRMxMDBpA4k5kTyKUqCLPHKgiriUKuItVjVQRersmlJ4I+vHveUvUM1/Ce2HveRl6jSUplTAHpHgv1mCmAbpHgv1kQ1TMZQxOmY7hqeswXtIB4b/leBfYT2a/hXyksBCVBCEIBCEIGNTYeBmhYL2a8BN9q9U8D5TRMEOgvAQsN0hGqcXpCM05BOsyExWZCEE8vPZ5AJiTMpiYGJkbiZmYtI0WcRaoI44i1QSoTcRaqMjG3EXqiaVWYY+uHveRlyjSlpH1w97yltTaCm0ML5ngv1kaGe36R4L9ZkN0jLHRp9anE/lMq6Rllos+tTifymVGxwhCEEIQgEIQgYVuqeB8po+CXoLwE3fEdRvwt5TTcMtlXgvlCmKYjNMSCnGEmRIJkJ4J7KgnkynhgeTGZTEiBBUZibKVFgCdZS173tsYW2fP4xNznbSPu1F+esZMOu34U83mREjRJ2qfcpHhVcf6Zi1bEMoJanZQCWIdWsBmTYgHKWbLK/S1P1FX/AJVX8jSjCosWqrlHGXISCossFEvtR4+Us6ZlY3tR4+UeptKU6jT3W6R4L9ZEjQ5zp27QPleA7TMtNDn1y+9+UynptLjQNBjUD6p1BfpHIG4Iy7fCRGyQhCEEIQgEIQgR11JVgNpBA+E1EaOrqBei+wbCreRm5QgagA461OoOKN+kkTEjflxym1zwiTDWuLWHaJnry7bBodtNDxVZE2i6R+wBwuvlAqteGtLJtDU92sODt9ZGdBrueoP4T9ICU8vG20Id1X4pfyMjOiKg+1TP8S/rARJ9bbeyCw7dVje38YkpXuPiJliNDOws9KlVHYxVxxswih5OAbMMV/5Tc34ercQqYxXHU70nHalQfFSJkdGEbBjF4VcS3mWEXq4c7DXxKjMEMtLf3tSv43jFe0M6aHtRD8VBmFSnJFroAFVlAAAUawyAFgPgJi1cdohGt4tNWtbj5GTo0y0ynrEYb9YHwBPl5SfReh6tf2a9H77dFfA/a8LzSsFqSx0fompVN1Sy5dNsl37DtPhNg0ZyVp07F/Wt2sOiOC/reXdoTVVgeTtNM39Y37w6I4L+t5awhIghCEAhCEAhCEAhCEAhCEAhCEAhCEAhCEAhCEAhCEDB6QO1QeIBi76KonbRpH/DX9IQgQnk7h7g8xTyNxllfhslgBCED2EIQCEIQCEIQCEIQ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2" name="AutoShape 4" descr="data:image/jpeg;base64,/9j/4AAQSkZJRgABAQAAAQABAAD/2wCEAAkGBhQSEBUUEBAPEBQUFRAVEBQQEBAQFRAVFBQVFBQQFBQXHCYgFxkkGRQVHy8gJCcpLSwsFh4xNTAqNSYrLCkBCQoKDgwNFQ8PFCkYFBwpKSkpKSkpKSkpKSwpKSkpKSkpKSkpKSkpKSkpMikpKSkpKSkpKSkuKSkpKSkpKSkpKf/AABEIAOgA2QMBIgACEQEDEQH/xAAcAAACAgMBAQAAAAAAAAAAAAAABAMFAgYHAQj/xABHEAACAQICBQgHBQUGBgMAAAABAgADEQQhBRIxQXEGEyIyUWGBsQcjM4KRocFCUnKy0RRiksLwQ1ODosPhFXOTs9LxNESU/8QAFwEBAQEBAAAAAAAAAAAAAAAAAAECA//EABkRAQEBAAMAAAAAAAAAAAAAAAABETFBUf/aAAwDAQACEQMRAD8A7jCEJAQhCAQhCAQhCAQhCAQnhcDaQPGR/tSffX+IQJYSA4xe0+CsfpMG0io3Mfdt5wGoSvfTCj7Dn+EfWKVuUltlIni9vpAu4TU8RyxcdWknizH9JWYnlziPsrRX3GPm0Ljf4TQNB8p8TWrhWqKFsxIWmg2DLdNxo6R/vBb94bPEbV+Y74Q9CeKwIuCCDsIzvPYBCEIBCEIBCEIBCEIBKHH8tMPSdkYuzKSG1VBsRtFyRLrEVdVGb7oY/AXnDqhdnLs6DWYm5Vibse3WGdzKsjpR9IFM9WjUPEovleZpywZurRA4uT9BOf4UrlfELuHQWn5ENNkwOj7gHnKpBzFmVQf4VEi42RNOVG3IOCk+Zk64uodrMOCqPpKqhotN/ON+KviD8i9o5S0PR30aR/Eit+YGRDDY5R166r+KqqfUSL/itD+/pN3LUFU/BSYwmHppsp01v91FXxyEYoYkMFsSNZdZVJFyuVzYE7NZdmWY7ZUJrpCn9larfgwuIPzFO0P+In7NDFH/AA0T/uOscWup1SDcOLqQCQRYG97ZZEbZi2IFhk2ZYDosMxrXuDsHROe+47RIEmxVTdhn9+rh1/K7SGpUrH+yoj8WIc+NhR+ssGrC1zkBtJtl4RKjjg669mCZZkDK+dzY7NnCFJ1VrduHX3atT+ZYhiKFTfVT3aBH5qjS5r1ANvRvuO35XmvabxxXVQAE1NYWvYABczewN8x3ZwpHEYdt9ap4LQH8hlbXwna9U+/b8oEucTRZejtuMiNbZs3G4OYub8N8QqU7ZZ+JJ+Zzmg5yQwA5121qgKobEVal9o7SQfEGbqCRtz7wM/h+nwms8klsKp/dm0CSpXtF96NbttmpPevb8DHKeOH2xq997qfHd4xI0gc8we0ZH/fgbzIMR1hrDtUG/iv6X4CQWsJXUHsL02BHZtXgPu/1lG6WJByN1bsO/gdhlRNCEIBCEIBCEICemHth6x7KVU/BDOUUaHaJ1fTK3w1YdtKqP8hnMGRtUc3a51czbognNs+6/bwMrUWGDpWl1hVlThka+bIB+A+etLXCnPra23JVv5SUWVFY5TlRW0zRpe1q06fc7op/hJv8olV9IGEU252/aVSoQO8nV2cJEbNUcAZ3PZZGqfJQbcZhrd1XZawTVFu7WiY0shsQxI7r2Oe3aIHTY7/kP1hDn+HUOW0tS/8AK95G4N06BUAVTbrap6KjMKwzDNvG/bnZNtOcfiv/AIzBtOd3z/2gT6dxPN4WsxFgtNje6jaLFvC+fAxLQGMV8MNV0YtuV1aw2XNjstaQaSxa16T0qikq4INmII7xltG2L6P5qhTWnSp6oXO4bVLH77FQLmFW+Jbt1jt6msvgbGabynxwXFUAxKjVLX1ah2sqldhzup43mxNpNf3/APqE+crcXgqNSqlVlfWTZYixN7gtvJBzGfxlUYyqGNzkoCj1i2zyuSDYqdgF8+6V5KkdEqR+7aw+EsXoi915weLnu33ilde2/jlKLXkybLV/D+s2UTUuT2IGu63GaPvG4Xm2iSokWZiYCZCQetRF7jot2jaePb4zLVuLNY8Blxtunonu6ET4U9HbfNhmb7GI279kmkeHtqrbZYeUklBCEIBCEIEWKp6yMvarD4gicto4hBYM4DAAMtzcG2YIGd51eczwHV2/ab8xlWMRjhlzasT2/s+Kb8tPzIlZpnQtXFEa1bSSIBY06GFxFNGz2kPVUEza8PLGiJBzzC+jekP/AK+kX/8Aw0wf46jGWCej2lbLR9e/a+LwK277IrCb+kzaoALkgcY0axgtA4lECLRo2UAKauLJNgLZ6lEiNDQmJO39iX3sRU/lSXodz1QFHa97+Cj62kVTR7N18RW4U9SmPmCfnIKleT+I318IPw4Ss3niBPRybqb8Zb8GFpL+dmjtTk9TP9tjQe1cZiB8ta3yidXk5WXPD6TxSH7uJShi0Pcbqr/54Hp5Nnfi8Sfwpgl/0DMTydTfXxZ/xUT8iLF30zi8P/8ANwy1aY24jAa9UKPvVcM3rEHaV1wJaYXH061NalGolVGF1dGDK3AiBXNoGlvbEHji8UPyuIvV0NR+45/FXxLebmW9QxSrApq2iaI/sKXiut+a8SqaPpA5UaI4UqY+kt68r600qXk/SXn16K/a+yPumbks1Dk/7dfe/KZtwkqVKszEjWZgyCRZkDMFMzhDGF6o97zMlkOF6vi35jJpQQhCAQhCATm2BHR8W8zOkznOBHR8W8zCxZUJYUYhQj9M2kE71dXdcnJQNpP0Had0lo0t7G7du5e5Ru47T8pDh0z1jtP+UfdH17T4TzFYwKQoI1jfaclA2se7/wBdtgmxOPVB0m/rsmu6Z5cLQGaNwNgeNiQR8JW8reWNDCJam4r4hrhQpDFe0m3VHcNvznE9L8o6tVyWY5k7P1/T4zWesuu0vS+hJHNE23Brn5gecutFekrC1mCGpzLnYtUalz2BuqfAz5ubSe8a1+0tsPdt845T0y1QapUMf3s79/cYyK+rkxF8wfhKPSOgSrtXwJSjWOdWmTq0MZ3VQOpU7KoF/vBhs49yO9JFXBMtPEF6mHOQuCTTGzoneB2fC2w9vweOWqivTYOrAMrKbhgdhEik8BpNayFlDIykpVp1BZ6NQdak43EXBuMiCCLggz2qYvpvDlG/aqSkuigYlFFziKC3NwN9Wncsu8jWXeLS84GAZSGVgCpBuGBFwwO8EG8gVrSvrywrRCtLFS6B9uvvflM21TNS0F7dfe8jNrUxUqZZmDIwZmDIiQTMGRgzIGFpvC9Xxb8xk0hwnUHveZk0qCEIQCEIQCc6wA6A4nzM6LOd4DqDx84WLGjHEOYHj+kToxqgb+Mgz0ppNMNh6laqbJTVma22w3DtJNgB2kT5+0ly1xFao9So5UO2tzak6q2ySn3hQfEknaTOkemHSNqFPDg21zzrj7wUhaa8C5J/wxOYJoa9PX3WJF99r/oTvzGwzUnaKcYsszM7Esdtze1930/9SvxmIJNhcDv2njNtwOgCo5wnVDKhJzyADBidh2DsmtaRoazkjfe2/IGw+d/hLRWSbD1ypuNsjZbGAMjRytii+0347J0v0N8rCj/sdVro+s2HueqwzelwIzHAzm2JwZoVObqAE2RuiysCrqHBuO5h3xjA6T5msr07qyMlRO5kN7eOzxhH1DznZKPApzT1KGxVtUod1KoTemPwVA47lKCN4LSK1KaOp6LqjrwZQw84rpFrVKNQbmak34aosB/1FpfCZVJWiFaPVojWlgk0H7ce9+UzalM1TQvt197yM2lTFSp1MzBz/rvkSmZg5+A+siJQZmJGDMxCncJ1B4+Zk0hwnUHj5mTSoIQhAIQhAJzvAdQePnOiTnej+oP63wsP0zYeBjmGiDNZf4R8WA+sdwzSDmPpHDVtKrTUX1Voi34abVrfxOJDpjRz4ZkR6bU7AWBKi6r0Sb86tx0WF7dsw5bY80dOuxvlSpOpz/u0B2Z7t0w5bctnxNWmX1aeqthY82D0i1/W0zY+O6dZwyTx+NFOhqKVUesA5xQqMrBhY/dJsdVif7PbZgIYDkS1PDtiK4QKQDTv0sgOiQb2INyQRkb5TW8Tpi2rqFG6SixqUmLEauqTqqALNmNYEduybhT0zfRz6tKnQRnqa6tUdqdFtW5SnSYlUviA4AHVBJEI5ppXC6p1gLBmcDdklgfmTLbkn6PsTpC5oc2iKQHqVWKqrHMKAAWY2schvF7XEOV+hDQp4dzq+uV3upLKQSNUi/daM8ifSPU0cHQU1rUnYMVLFGVrBSVYA7QBkQdm6YrbecH6Badhz+OYkDZQw6p/nZiTx1Y8fQXgtpxONPvUB/pxbB+nLDNbnKGKQ/uilVHx1l8o+/piwINicVffaipt3deQbVo/Q6UKFOipd1pqqKz6pYhchewAiGmOjTaxvbVcZWsabKe093wktHlDSqU1dOc1XVWW6qDZgCL9LsMU0sxOHqORYFSFB2nWIz7hlCrDEHM+MRrRutFKso90MfXr73kZtCmatof2497yM2dTM0TqZmGz8B9ZCpmYOfgPrCJwZmsiBkimEWOF6gksiwvUHCSyghCEAhCEDwznmjuos6G2yc80f1F4QsM1jZCeyx+DA/SPUDFNTWBHaCPiLSXBVbqp7QL8d/zvIrnPpjwOpisNiAoIemabXBILI2w5i+TpvGw5zntXFaxGq3ZazAE5CxPN19ttuXdO/csOTP7fgalJbc6vrcPewvUUHoX3ayll8Qd0+eKq6pIckDaA2sdUknWQgg2IYNlbfNThlhpF3FMgs4GQz/aLEXvq9O42gH3YsmkXFJl1zqk5rc59hI7rn5ybEshBsadyLi6qPKiOzcYvQ1WYXyBGqb2Fju8M7d0sHmO0vUrIiVGLCmLJf7I7BEJf6Y0ZRo4Wiabs9WoX54FbCnqm2oO07z3FTvlBIrJGsbx3RejnxFVKaZtUdKa8XYKPOKCnbb4Def0E6d6GuTJeq2MqLZKWsmHFutUIszjuVSRxbugdSw2h6NJQqoGCgBS/SyAsMjkMh2RHlHUvTVd9SrST4sLy4qGUONbnMZSQbKSvWfiegg+LX8JFWFYxSrGqkVqyjzRJ9ePe8jNlUzWNFH1497yM2VDM0TqZkDn4D6yNTMgc/AfWRDCmSLIFMmQyotMJ1F4SWQ4TqLwk0oIQhAIQhA8bYZzzR3UXhOhvsPAznmjh6teAhYeQzzC9F2Tt6a8G6w8Gv8YJtmWIpGwZesmYH3h9pfh5SCyoNOdekf0bCrW/a6CMwZg2MpUwS19+IpgZtfayjPK/bboGEqhgCNh/q0dQxCuNjkpgWpL16zJkpFVwBs+yCdXPMDwmrcqsJg8JqrRo1UrtqMl6pdKYDdZgwzvqnL+j2/TfIihiGNRdbD1je9SlkHPa6ZA99rX33nNNNehjGFyVehiFvlaqaTDPZqOABwDW7pvYy0B64qKdcAhmuVQBQLk239Ei+RAItbK0sqPIKqaVN6T0WatrFUqsKTUlU9YlugQc8w2zcJsmD9EOM1+nQpBDbW5zFU77swaWtl7s33Q/IEUweedWBULzdI1WAAN/a1SXJ3XAU2jYrkPJj0b18ViCjELRRrV66MHU/u022OxHgLgnK1+74HAJQpJSoqEp01Coo3AeZ3k7ySY4lBUUKihVAsABYDwkbzKlqzgAk7BtlToeiSHrN1q5DDupqLUx4glveEYxq88/NDqLY1yOw5ikD2tv7Fud63aqQF6kWqxh4tUlVhov26+95GbGpmtaMPrx73kZsSmSlMKZkDmeA/mkSGeqczwX+aRDKmToYspk9MxCrfB+zXhJpDgvZrwEmlQQhCAQhCBi+w8DOf6P9mvAToL7DwM5/gB6teAhTaRqjFacbpSDB6RpksguhzdR9k/eH9f7P0aoYXBuJ5TkL4Ig61I6p3ruP6f1sgOXheJjHWyqKVPyPD+jPTpKmNravEMPnaEMsZG8VqaboDbWp+B1j8FuYtU08pypUcRWO61JqK/xVtTLgG4QHHEqsViy7GlQILjKrUtrJh+4/fq9iDZtaw2ythK9X2zigh208Oza7DseuQDbuQJxMYp0FRQiKqKosqqAAOAhorRwq01Cre2ZJJuzMdrsd7E7T5CwkdSMuItUlQvUi1SM1IvUlUvo0+vHveRmwqZrujz68e95GX6mSlMKZ6rdI8F/mmCmCnpHgv8ANIhpTJ6ZiqNGaZgXeD9mvASaRYT2a/hHlJZUEIQgEIQgYvsPAzQcB7NeAm/PsPAzQsD7NeAhYapxumIrSEbpyKZSSgyJJIIZenvkTYVPugcLjykk8vAj/Zl7PiWP1noUDYAOAAmRMxMDBpA4k5kTyKUqCLPHKgiriUKuItVjVQRersmlJ4I+vHveUvUM1/Ce2HveRl6jSUplTAHpHgv1mCmAbpHgv1kQ1TMZQxOmY7hqeswXtIB4b/leBfYT2a/hXyksBCVBCEIBCEIGNTYeBmhYL2a8BN9q9U8D5TRMEOgvAQsN0hGqcXpCM05BOsyExWZCEE8vPZ5AJiTMpiYGJkbiZmYtI0WcRaoI44i1QSoTcRaqMjG3EXqiaVWYY+uHveRlyjSlpH1w97yltTaCm0ML5ngv1kaGe36R4L9ZkN0jLHRp9anE/lMq6Rllos+tTifymVGxwhCEEIQgEIQgYVuqeB8po+CXoLwE3fEdRvwt5TTcMtlXgvlCmKYjNMSCnGEmRIJkJ4J7KgnkynhgeTGZTEiBBUZibKVFgCdZS173tsYW2fP4xNznbSPu1F+esZMOu34U83mREjRJ2qfcpHhVcf6Zi1bEMoJanZQCWIdWsBmTYgHKWbLK/S1P1FX/AJVX8jSjCosWqrlHGXISCossFEvtR4+Us6ZlY3tR4+UeptKU6jT3W6R4L9ZEjQ5zp27QPleA7TMtNDn1y+9+UynptLjQNBjUD6p1BfpHIG4Iy7fCRGyQhCEEIQgEIQgR11JVgNpBA+E1EaOrqBei+wbCreRm5QgagA461OoOKN+kkTEjflxym1zwiTDWuLWHaJnry7bBodtNDxVZE2i6R+wBwuvlAqteGtLJtDU92sODt9ZGdBrueoP4T9ICU8vG20Id1X4pfyMjOiKg+1TP8S/rARJ9bbeyCw7dVje38YkpXuPiJliNDOws9KlVHYxVxxswih5OAbMMV/5Tc34ercQqYxXHU70nHalQfFSJkdGEbBjF4VcS3mWEXq4c7DXxKjMEMtLf3tSv43jFe0M6aHtRD8VBmFSnJFroAFVlAAAUawyAFgPgJi1cdohGt4tNWtbj5GTo0y0ynrEYb9YHwBPl5SfReh6tf2a9H77dFfA/a8LzSsFqSx0fompVN1Sy5dNsl37DtPhNg0ZyVp07F/Wt2sOiOC/reXdoTVVgeTtNM39Y37w6I4L+t5awhIghCEAhCEAhCEAhCEAhCEAhCEAhCEAhCEAhCEAhCEDB6QO1QeIBi76KonbRpH/DX9IQgQnk7h7g8xTyNxllfhslgBCED2EIQCEIQCEIQCEIQ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4" name="AutoShape 6" descr="data:image/jpeg;base64,/9j/4AAQSkZJRgABAQAAAQABAAD/2wCEAAkGBhQSEBQUEBQUFRAUFBUVFBQUFRAPFBUPFhAVFRQQFRQXHCYeFxojGRQUHy8gJCcpLiwsFR4xNTAqNSYrLCkBCQoKDgwOFw8PFykcHBwpKSkpLCwpLCwpKSkpKSkpLCkpKSwpKSkpKSkpKSkpKSkpLCksLCwpKSkpLCwpKSkpKf/AABEIAP0AxwMBIgACEQEDEQH/xAAbAAAABwEAAAAAAAAAAAAAAAAAAQIDBAUGB//EAEYQAAECAgQICQkHBQADAQAAAAEAAgMRBAUhMQYSQVFhcXKREyIyUoGhscHRBxUjM2JzkrLDFDRCosLh8CRTgrPSQ2Pi8f/EABgBAQEBAQEAAAAAAAAAAAAAAAABAgME/8QAJhEBAQEBAAIBAwIHAAAAAAAAAAERAiExAxITUUHhBBQyUmFiof/aAAwDAQACEQMRAD8A6vX+Ef2ZzBiY+MCeViyAIGYzvUejYaQ3XtLTmmD1qPh3Q5sZFnyTiYsr8a2c52cnMslCKuI6CzCJhuB6k4K8bmKw8B5FxVpV8Que1pNjiBPWmLrS+em5ih56bmKQakHOO4IjUft9SyHPPTcxQ89szFMmojz+r90RqI88fD+6B/z0zMUfnpmnrUbzE7nj4T4ovMbuc3cfFFS/PLNPWh54Zp61E8yP5zdx8UXmV/ObuKCaK2ZpR+dWaVC8zvzt60fmp+dvWmib50Zp3I/ObNO5QfNb/Z60PNr/AGetNE7zmzTuQ85s07lB83P9nrReb3+z1pon+c2adyW2nsOVVvm92cdaSaudnHWmi5EZpuI3pao/sDucOtG2jRBc/qKai7QVS10UfjG4ntKWKXEF5YRsuB3z7lRZoJiiUoPbPKDI65A9hCNBRYdH+mHvW/K5YmGVvcLWAwWzux/pRFh6HAxiRmBPYB1kKxD0JWtUeuh7Q35AquCwm7JadU5d6sqpPpoe23tVG1L35Gj4/wD5RcJE5g+P/wCU+gsqY4V/M/MPBDhn8z8zU+mo9KayWMQJ2CZAJOYDKVAnhn/2z8TUOGdzD8TPFKg0lrp4pExeJiY1jIlpQ1wzuYd7PFE6kECZYQBpZ4p4lM0oThvGdrvlKAGO7+27fD/6QEd39t2+H/0hFpMoZfeA0uszBuMsc3yqQiARR49umAP1rfHx9d/0xm9Se2x4d3Mdvh/9JJpDv7bt8L/pYk+V2BOXARp3Xwr/AIkp3lVhY2L9njY18saDd8WldP5b5f7U+5z+Wy+0O/tu+KF/0iMZ3MPxQ/8ApVmD+EbaWx7msezEcGkPLCTNocCMUkZVZ4649c3m5Y3LpJjO5h3w/FEYzuYfiZ4pRemHUxsyMZsxYRjNmDKciJ6VMCzGdzD8TPFJMZ3M/M1NvprBe9okZGbmiRlOXUdyb84Q7JRGca7jNttlZbnVy/gOmK7m/mCaixXS5P5h4I3UtvObbpF8iewE9BSIkSYsu3pgl1C+bHzEjwhyz/AzKgk4P8iJ70/62IIGsK/Ut2/pRFi6p5R2fqMWzws9S3b+lEWLqnlO2fqMViJdWCx+yO39k/Vx9Izab8wTFW8l+ofqTtB5bdodoVG+mixkJ2KBWtIcyEXMMiCLZA2FwBvWcVPxlR13U8SO4SezgwQ5rXtaS2I0WPa7EJaZztBnxsklYshOIB4Q7meCPgXc87meC1zbzdjN8qyqaniQX2OZiOJdEADcZ7sUgOLsQEm683CSuiVH4F3P6m+CcZR3ZX9TfBOr9V2kmHJosVJxpJQjKYqJDE4DRnhAdOJIrgb3sENksUuleCAQbDxh+Jd+g8jU543RHAdihGkMxgALMvo3f8r0fD8/2bfG6x38f1/q4dAiQ73ymXTN4k3KABnn1DWiMVmPLi4gBEyCZ8XlSsM57l3jEBtkJTkOKB0mY6rFCpMcMiOZIF2IHt4sxilxBBk0yuXpn8b/AK/9/Zz+z/lnPJc8cDHlKWPDuxb+C9kATWyhvsGlNQIglxbrCeKWW9IE0VFPo2bDflC8XydfX1evy7czJh4uUSLQYTiS6HDLjeSxhM9ZCfKIrE8KZdRWW8RlpmeK2RNtss9pt0pp1XwjfCh3S5DLpzlddad6ejRA1pJuAUeBTMeYAcJZSW39BKvkH9ihgSENks2K2VxBslK4kdKDgA2TQAAJAAAADMAEALAcZ0r7QBZqlMJmG8mG0m8tBOsiam6LTBw8SJ736UNBIwYPFi+9+jDQWVFhb6lu39KIsXVN7tn6jFs8LfUt2/pRFi6pvfsfUYrETKs5L9Q7Hpyh8tusdqbq3kP6PliJ2h8sax2qjeZAotLowiMLTl8Z9ye4Sz/8SMfR2IGxCdzhuPihiO5w3HxTmP8AyxFjoEYrs43HxS2PcMo3FFjIsbQgUSiRY/8ALEWNo7EBQLnaHu6zjfqSHQbQZ2i6z90lsOeNjNmC6YuNmI0doKg0quKLDMnvgh3NxmF3wiZ6kE90K8h0ib7ARPPIqL5tbN5c7GL5BxMp4ouaJXDxVe7CiiZJnZgR3djEbMJKIfxNbtw4kLre0BXKasaS4NhuMxYx3U0oUYShsHsN+UJECLCiCcPg3jOzg3jeE6X6OxQApJQL9CQYhzdaAogmJEAg5CJhMto4byQ1upoFicLzo3nwSC86EQ3EYSCMa8SuCJ4kLEovOhMxXmWTcfFFWWC/Jje9+jDQR4Kj0cQm8xXdTGN7kSyosLvUt959KIsVVP49j6jFtML/AFLfefSiLFVSeXsfUYrETat5D/8AH5IidoXLGsdqaq08R/8Aj8kVPULlt1jtVG2yJKUiUCUEaJASCNRayrJkBmPEN9jWiRc90p4rR33AWkgIHosRrWlzyGtaJlziGgDOSbAFQxcJHxSW0KHj5DGiTZDGkNsc7pxdE1GFEiUpwfSbIYM2QWk4ozOPOd7RtzBuWzj0qFR4eNEc2HDFgyW5gBaToC3mJqIKgdFtpcZ8X2Gng4WrFEgekKwotTwYY4kNgA9kHrKxla+UZxm2isxRz3gOdrDLh0zWXptbxox9LEe/QXHF6GiwbkMdbjVhBZY6LCboL4beqaY85QXWCLCP+cM965CGo8VFdUpNVQncbEbjZHs4juh7ZFRuHjQuS/hWcyLypezFAn8QcueUWlvhmcN7m7JI7FdUTCp90UY45wk13gepEbig1uyLxRNsQCZhukHSziVjhpE+hSyFi30hsQBzDcZgibXNdnBvaVc1NXuORDjH0n4XWAP0EZH9RyZlLDVw5IKcKQVlTZTMW5PlMRcqC2wYHoD7x/zS7kEvBsf0424n+1yCio2GHqW+8+jEWJqn8ex+tq2uGHqW+8+jEWJqq5+x+tqsSp1Xch+tv+uKn6Fy26x2qPV3q362/JEUih8tusdqo2xuRFGUFAlBGgAgj06mtgw3RInJbmtJJMmsaMriSABnKzlHgOixOHpHLPIZe2HDnMNGfIScptzAPU6L9ppBF8CjkgZn0i0OdpDbW/HnCKtaybAhOiPyXDK5xuaP5nXSTGfZqvMIGUVk3caI7kMnf7RzN0rm9ZVpEjvx4rpnILmtbmaMgQpVJiUiLjOm6I8gACZvMmsaOoBaKPgTCgwp0qNOIRPgYcpA81z8vQPFPa3xGBp1dhljBjHP+H91XPjxojC/HMszeKOpXFc1U0g8GJSyaFRUKNiPxTyTYU6mMTrSaPEJNpPSnafTi2QYSDeSCQVJplGEMY27SVAoFDMaKBfO06hf3KGrypo0Uwy6I7GGSYE96taJSg8WWHKDeEI0DFDGNHFtnrCjRIfBRQ4ck39Nh/Sekq4uraBELTNpke0ZiprqRjCYsPWDkIPeocFwLnNsmJH/ABIBHangySq7rb4O1zw8OTj6Vkg72hkf05dOsK0cub1fWJo8dr8gMnDPDN479YC6OHAgEWg2g6DlWLGiCo8W46+5SSo0S46z2rIvMHfu7dcT/c9BHg+P6dn+R3vcUFFQsMfUN959GIsRVJsfsfratvhl6hvvPoxFh6qufsfqarETqv8AVv1t+SIpNCPHbtDtUWgH0b9bfkepVC5bdodqo2yCCCgJQq7p5g0d72+ssZD968hrOgEzOgFTVRYQPx6RRoX4W48dw2RiMG50TcrPaUig0QQoTWD8ItneXG8nT4LCYY1rwsfEaeJCs1xPxHu6CtxWlN4KDEiZWtJG1k6yuVG0km0m3WV0qLSoonBkxByxYzQSLXa5Wb0dKjucZuJJTFA5JGlORgu3MyOPV1BjMn/MizFIq6dIDBldubeTumtZiKNQKHwlIe7IJM6sZ3Vij/JZ7OZ5Z+uH4zpDkiwas6v8G6oxIeMRxnfLkH8zoNqQRY7WtFrnBoGkmUl1GLgcGtAYZyEv3XPw6SMDFo92vuTFY0PGhkZZTF/8umtFWtW8E8NIkZT6LR/NSr3whjXZs5smbZZLDKZzWItZuJSsV8BwJtbJ0zOQJxc2cA9C1EGFjtDpi3SBblCysaigtaT/AAY/7FaKiUng4EOQBe5mMXO4wE3OsDbsl5nqWqzybrWhFrA+yU5TBBWvwOp/CUVoPKhksOocnqIWIpMZz5l5JJF5M+jQFdeTylekisztDhrBke0Ln06RtyojuTv7VLcojuSNQ7FhWhqMf08LZB32oJVTj+nhe7Z8oQUVW4Zeob7z6URYaquTE2P1BbjDL1DfefRiLDVVyYmx+oKxKnUE+ifrb8rlLoHLbtDtCh0E+iftD5XKZQOW3aHaFRtkSNEoAsnSXuNaRiTxGUaEwXctz3PPU871rFkI75U+l6oG7gWd4K1z7SoWGVIlRsXnPaOgW9y51W1LMKHjC/GaO89QW6wtM4bNo/Kuf4WNlAb7wfI5bqJlV1y18i2w5W9qs3RgQuawI5a6YV3Q6xc42mYWuOv0cuovKdWYYJC9W9UQeDhMnynwjEP+b3AflaxY9rOEitB5N+vQtHWlYkBpFwYIY2WizsTvycXPLQ4CQBEpzJ/hxndIaZdcl1V0Nco8ksXGpTzmhuO9wC6ZXVZCDBc+fGuaM7zd49C5de8dufTDYTxsekvlc2TAdV53zVHSuKxzjkaZTyOMgCM9+XeVPInabzadedRKwtLIYt/G4TyCcrNJ7F0kY6UdIgyh9Q1htvW5Tpeihe6Z3nvT9Ogg4zeZDeZHQ1xJ14xPwJmIZQ4Y/wDVD/1g96tOZiMpmAsSVNlnY8biD3KC4qZgE2dNnmY87yB3rnW3SIpsOo9ijRbGjUOxP0o8R2o9iYpdx1LCtJVY9BC92z5Agl0AShQ9hvyhBRVPhn6hvvPoxVhar5MTY7wt1hn6hvvPoxFhKrPFibHerEqbQj6J+0OwqdV3LbtN+YKBQvVP2h2FT6t5bdpvzBUbVBBBQBYqvIBZWbnz4saiss9qHFcCdxbvW1WZw3gSECOP/HEMN/u4wAH52w961z7Ss9X3GhjQ4HuWNwoouNRHyvZiv6AZHqJWypLsZpGdVLqOHAtcOK4FrhoIkQuiOSTUuh0jFKarGgugxXw3XtdLWMjukSPSiorZlYjF9LGJSDISyXFW7qTwkDGN4lvnI9qr/s1jTnsTtGiYsGIDktHf2LpWI0/k0rTgY5eeTLFMsxBPbJa2uK6dSIkzYxtjW9pOlc/wTMg+XO7AFb0quJcVl+U5tSkmum5FlTa0EMSFr8gzaSq2jRyzGiOJL3SPRmOYTAs9lRoInxzyQRO0EzvE8pSeFx3Szm7u/mmU7lvMc91bmmH7O8uljOBaM+KbJWajfzt0ekXN0Q4X+liUIZiubDZbMyaLBxnSmbO3RklIW0TAOMDxY7DtNeLJSGfIs9THTm6zMd0gToWh8mtE40WJkAawa7z+lUOEVXOo5DIjmFzhjcTGMmzkJzAvIO5dAwNqzgaIwESc7ju1uydAkOhcq2tKXyT0De4BMU48U6j2J+k3Dab8wKjU7knUexZVraOJMbsjsQS2CwIKKocNPUN959KIsFVR4sTY71vMNPu7fefSiLBVXyYmyrEqfQvVP2h2KdVfLbtN+YKBQvVO2h2KdVXrG7TfmCo26CCCgCj1lQGx4MSE/kxGlpOUE3OGkGR6FIQQcsa9wmyJZFY4siD223kaDY4aHBEBO0fwrS4b1IfvUMXACOBlhjkxpZ23H2T7KyUOPIzvHaF11lT4Z4MGPD4WEJxmC1ovfDFshncLdYmMywNXRsV7Z3TXb6JIgEWhUOEvk4bSCYtGLYcc2uabIcQ57OS7TccudSpYyUXFEEuuaHG3sG6SrWRcfHl+Nlg9oGZHUSo1fUWkQXcHSWvhyM2tcJNOTGabnawSmKISQJWEGYN0j/Jblq9a5znF5VdN4OjuOXGl0lSBS22YlpMt+VVceMXANxryCQ1okdOclWVDqp4HEaWgi18Ti9AF5GgBIVIdSrmgzJ12mWb+FWNDglotnjHs0+E81gKeqXB573YsFjosXK6UgO5o0kz1LpeDWAzYEokeT4wtAvYw5xPlO05MmdavUntJzb6QMFsGzCbwsUSiOHFab2MOU+0eoayran0lsKG6JEMmNEye4aTd0q3pRDQXOIDQJkmwAC8k5FyfCnCB1OjNgUcEwg7ii7Hd/cdmAyZhauduu0mI9UUZ1YU4xHjiBwe7MGjkQ+rqK6fKQkq7Byom0WCGC15te7O7L0KycudaRqTe3aHU0nuTFMuKej8pmsn8h8UzScmsdqDYIIIKKz+Gn3du39KIsFVfJibIW+w0+7jb+lEWBqvkxNnxViVNoXqn7Q7FOqn1jNpvzBQaH6p20OxTqp9azaHzBVG4RIFBRQQQQQGsBhPgkYJdFo4nAvcwWmFnLRlh/Ls8nfITVlwchodYGGZttBvGQjP+61lVViyKOKbcrTY4dHepVe4DQ4s30eUKIbS3/wATjnkOQdIs0ZViKwquNR3elY5hnY78JPsvFh3zWtR0J1FbEbixGtew3tcA9u42KC7AShuMxBaw+wGjqIIWYoOGEaHY6UQe1Y74h3zV5RfKFC/8kOI0+yWvHXJNTEyF5OqOOS6I0Zm8CzrbDCsKJgLRGGZYXnPEe53UJA7lAHlCov8A7fgHimI/lQgt5EKI46cSGO09ibT6Z+G0o8FrG4rGta0XBoDRuChV1X8Gisxo7w3M0WvdstvOu5c6rHyk0mLxYIbCnYMQGI86ie4KNV+BdJpLsekFzGm0uiTdEdqBu6dyzjRFfYTx6xiCDBaRCJshi8+3Ed/ANK1eC+CjaK3GdJ0Zw4zs3st0dqsqoqOFRmYsJss7ja5xzkqcU0IKQUsptygjRvWN1OPyjvTcQcZu235glv8AWDQw9bh4JIHpGe8Z84Qa1BBBRVBhp93G39OIsBVh4kTZHet9ht92G39N65/Vh4kTZHerEqfQz6J20OxTqoPpWbQ+YKvoZ9E7a7gp1Tn0rNodoVRuiiQRKKNBEggNBEjQBE9oIIIBBvBtBGYg3o5oIKOm4GUWJbweIc8Mln5bW9SqI/k1hnkRnjaax/ZJbJEU0YceTJuWOeiGB2uUuj+Tqjt5boj9BcGD8on1rVlJKuiDQamgwfVQ2M0gcbpcbVKKUUkqBJSClFIKBJSHJRSHIIp9YdDG9bneCEL10P3jfmCJp9I/UwdRPejo/r4e2ERrEEEFGmfw3+7DbH+t657Vh4kTZHeug4cfdht9kOIe5c9q3kxNjvViVOoR9C7a7gp1Sn0zNodoVfQj6J+13KfUnrmax2hVG7KJAlFP+dKilITRIIDQRIIDQRITQAoihNEUBEpJRkpJQEUkoyUgoCKSUZKQ4oEuSHFKcU24oIsI8aJtAbmN8U5QfvEPa/SUzAPL947qAHcpFWfeIet3yORGpQQQUaZbyivIojSL+FaOgsiA9RKwlW8mJsfqHiuq15U7aTBdCfZO1rsrXjku/bMSuUxID4ER8N4k8AscMkjIhw0WAgqxKm0P1L9odin1F65msdoVdQz6F+0OxWVQj0zdY7VUbeaKf86UklETYincZCaYZSAcsjlBsKXwgzohyaGMm8dEXqKdxkWOmjEGcIjGGcbwgdL0kuTJpLec3eEh1NZz2/EED5ciJUY1gznjot7Ek09uSZ1Nee5BJJSSVGNNzNef8SO1INKdkhu6Swd6CSSkEqI+kxJyEMEyny22C4TJkMhy5Cm3mORY2GNbu9s0RLLk1GjBoJcZAXlV9EZSXT4bEhDIGP4dx0niNDd5TkahyBcXuc5oJE8WQIBIIaZhAqizxJmwklxGbGcTLcQpVUfeWf5fIUy+xPVHbSW6GuPUB3oNUgggo0CzeGODn2iHwkMenhiz22XlmvKOkZVpEEHHaPHk1zc5adRE/Eq7weHpW61MwzwexHcPDHEcfSAfheTy9Ry6dai4ND0g/mQrTLXEoTSSUJoA+GDygDrAPakfZWcxvwtS5oTQI+ys5jfhCL7KzmN+EJc0JoEfZWcxvwtQ+zs5jfhb4JRKTNQDgm81u4ISGYbghNJJQKLkkuRFySSgMuSHOREpJKBLDx3bLPmipZKaY7jO1M7YiDogzjeEBkpmPa2WeQ+Igd6Xwn8AJ7E09119hBtmLjPLpAQJiPtKmYOD+oPu3fOxQDoVtg5R3CI5xBDcSQJBFpdOXUhGhQQQUaBBBBAiNCDmlrgC1wIINxBvCx9FqU0ekltphm2G45W28U6R4HKtmkvhg3gHWJoKYlFjK2FDYPwt3ApYgN5o3BXUxTYyE1dhozI00xRyOY7ij4N3NduKu0E0xSfZ38124oxRX809SukE0xTCgxOb1t8UYq1+Yb1cIJpip81Pzt3nwRipzzhuJVqgouKvzL7f5f3ShUjcrndQVkgggNqaGOcekdwTgquHmPxP8VLQQRxV0PmN6RPtS20Zgua0agAnUEBAI0EEAQQQQ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6" name="AutoShape 8" descr="data:image/jpeg;base64,/9j/4AAQSkZJRgABAQAAAQABAAD/2wCEAAkGBhQSEBQUEBQUFRAUFBUVFBQUFRAPFBUPFhAVFRQQFRQXHCYeFxojGRQUHy8gJCcpLiwsFR4xNTAqNSYrLCkBCQoKDgwOFw8PFykcHBwpKSkpLCwpLCwpKSkpKSkpLCkpKSwpKSkpKSkpKSkpKSkpLCksLCwpKSkpLCwpKSkpKf/AABEIAP0AxwMBIgACEQEDEQH/xAAbAAAABwEAAAAAAAAAAAAAAAAAAQIDBAUGB//EAEYQAAECAgQICQkHBQADAQAAAAEAAgMRBAUhMQYSQVFhcXKREyIyUoGhscHRBxUjM2JzkrLDFDRCosLh8CRTgrPSQ2Pi8f/EABgBAQEBAQEAAAAAAAAAAAAAAAABAgME/8QAJhEBAQEBAAIBAwIHAAAAAAAAAAERAiExAxITUUHhBBQyUmFiof/aAAwDAQACEQMRAD8A6vX+Ef2ZzBiY+MCeViyAIGYzvUejYaQ3XtLTmmD1qPh3Q5sZFnyTiYsr8a2c52cnMslCKuI6CzCJhuB6k4K8bmKw8B5FxVpV8Que1pNjiBPWmLrS+em5ih56bmKQakHOO4IjUft9SyHPPTcxQ89szFMmojz+r90RqI88fD+6B/z0zMUfnpmnrUbzE7nj4T4ovMbuc3cfFFS/PLNPWh54Zp61E8yP5zdx8UXmV/ObuKCaK2ZpR+dWaVC8zvzt60fmp+dvWmib50Zp3I/ObNO5QfNb/Z60PNr/AGetNE7zmzTuQ85s07lB83P9nrReb3+z1pon+c2adyW2nsOVVvm92cdaSaudnHWmi5EZpuI3pao/sDucOtG2jRBc/qKai7QVS10UfjG4ntKWKXEF5YRsuB3z7lRZoJiiUoPbPKDI65A9hCNBRYdH+mHvW/K5YmGVvcLWAwWzux/pRFh6HAxiRmBPYB1kKxD0JWtUeuh7Q35AquCwm7JadU5d6sqpPpoe23tVG1L35Gj4/wD5RcJE5g+P/wCU+gsqY4V/M/MPBDhn8z8zU+mo9KayWMQJ2CZAJOYDKVAnhn/2z8TUOGdzD8TPFKg0lrp4pExeJiY1jIlpQ1wzuYd7PFE6kECZYQBpZ4p4lM0oThvGdrvlKAGO7+27fD/6QEd39t2+H/0hFpMoZfeA0uszBuMsc3yqQiARR49umAP1rfHx9d/0xm9Se2x4d3Mdvh/9JJpDv7bt8L/pYk+V2BOXARp3Xwr/AIkp3lVhY2L9njY18saDd8WldP5b5f7U+5z+Wy+0O/tu+KF/0iMZ3MPxQ/8ApVmD+EbaWx7msezEcGkPLCTNocCMUkZVZ4649c3m5Y3LpJjO5h3w/FEYzuYfiZ4pRemHUxsyMZsxYRjNmDKciJ6VMCzGdzD8TPFJMZ3M/M1NvprBe9okZGbmiRlOXUdyb84Q7JRGca7jNttlZbnVy/gOmK7m/mCaixXS5P5h4I3UtvObbpF8iewE9BSIkSYsu3pgl1C+bHzEjwhyz/AzKgk4P8iJ70/62IIGsK/Ut2/pRFi6p5R2fqMWzws9S3b+lEWLqnlO2fqMViJdWCx+yO39k/Vx9Izab8wTFW8l+ofqTtB5bdodoVG+mixkJ2KBWtIcyEXMMiCLZA2FwBvWcVPxlR13U8SO4SezgwQ5rXtaS2I0WPa7EJaZztBnxsklYshOIB4Q7meCPgXc87meC1zbzdjN8qyqaniQX2OZiOJdEADcZ7sUgOLsQEm683CSuiVH4F3P6m+CcZR3ZX9TfBOr9V2kmHJosVJxpJQjKYqJDE4DRnhAdOJIrgb3sENksUuleCAQbDxh+Jd+g8jU543RHAdihGkMxgALMvo3f8r0fD8/2bfG6x38f1/q4dAiQ73ymXTN4k3KABnn1DWiMVmPLi4gBEyCZ8XlSsM57l3jEBtkJTkOKB0mY6rFCpMcMiOZIF2IHt4sxilxBBk0yuXpn8b/AK/9/Zz+z/lnPJc8cDHlKWPDuxb+C9kATWyhvsGlNQIglxbrCeKWW9IE0VFPo2bDflC8XydfX1evy7czJh4uUSLQYTiS6HDLjeSxhM9ZCfKIrE8KZdRWW8RlpmeK2RNtss9pt0pp1XwjfCh3S5DLpzlddad6ejRA1pJuAUeBTMeYAcJZSW39BKvkH9ihgSENks2K2VxBslK4kdKDgA2TQAAJAAAADMAEALAcZ0r7QBZqlMJmG8mG0m8tBOsiam6LTBw8SJ736UNBIwYPFi+9+jDQWVFhb6lu39KIsXVN7tn6jFs8LfUt2/pRFi6pvfsfUYrETKs5L9Q7Hpyh8tusdqbq3kP6PliJ2h8sax2qjeZAotLowiMLTl8Z9ye4Sz/8SMfR2IGxCdzhuPihiO5w3HxTmP8AyxFjoEYrs43HxS2PcMo3FFjIsbQgUSiRY/8ALEWNo7EBQLnaHu6zjfqSHQbQZ2i6z90lsOeNjNmC6YuNmI0doKg0quKLDMnvgh3NxmF3wiZ6kE90K8h0ib7ARPPIqL5tbN5c7GL5BxMp4ouaJXDxVe7CiiZJnZgR3djEbMJKIfxNbtw4kLre0BXKasaS4NhuMxYx3U0oUYShsHsN+UJECLCiCcPg3jOzg3jeE6X6OxQApJQL9CQYhzdaAogmJEAg5CJhMto4byQ1upoFicLzo3nwSC86EQ3EYSCMa8SuCJ4kLEovOhMxXmWTcfFFWWC/Jje9+jDQR4Kj0cQm8xXdTGN7kSyosLvUt959KIsVVP49j6jFtML/AFLfefSiLFVSeXsfUYrETat5D/8AH5IidoXLGsdqaq08R/8Aj8kVPULlt1jtVG2yJKUiUCUEaJASCNRayrJkBmPEN9jWiRc90p4rR33AWkgIHosRrWlzyGtaJlziGgDOSbAFQxcJHxSW0KHj5DGiTZDGkNsc7pxdE1GFEiUpwfSbIYM2QWk4ozOPOd7RtzBuWzj0qFR4eNEc2HDFgyW5gBaToC3mJqIKgdFtpcZ8X2Gng4WrFEgekKwotTwYY4kNgA9kHrKxla+UZxm2isxRz3gOdrDLh0zWXptbxox9LEe/QXHF6GiwbkMdbjVhBZY6LCboL4beqaY85QXWCLCP+cM965CGo8VFdUpNVQncbEbjZHs4juh7ZFRuHjQuS/hWcyLypezFAn8QcueUWlvhmcN7m7JI7FdUTCp90UY45wk13gepEbig1uyLxRNsQCZhukHSziVjhpE+hSyFi30hsQBzDcZgibXNdnBvaVc1NXuORDjH0n4XWAP0EZH9RyZlLDVw5IKcKQVlTZTMW5PlMRcqC2wYHoD7x/zS7kEvBsf0424n+1yCio2GHqW+8+jEWJqn8ex+tq2uGHqW+8+jEWJqq5+x+tqsSp1Xch+tv+uKn6Fy26x2qPV3q362/JEUih8tusdqo2xuRFGUFAlBGgAgj06mtgw3RInJbmtJJMmsaMriSABnKzlHgOixOHpHLPIZe2HDnMNGfIScptzAPU6L9ppBF8CjkgZn0i0OdpDbW/HnCKtaybAhOiPyXDK5xuaP5nXSTGfZqvMIGUVk3caI7kMnf7RzN0rm9ZVpEjvx4rpnILmtbmaMgQpVJiUiLjOm6I8gACZvMmsaOoBaKPgTCgwp0qNOIRPgYcpA81z8vQPFPa3xGBp1dhljBjHP+H91XPjxojC/HMszeKOpXFc1U0g8GJSyaFRUKNiPxTyTYU6mMTrSaPEJNpPSnafTi2QYSDeSCQVJplGEMY27SVAoFDMaKBfO06hf3KGrypo0Uwy6I7GGSYE96taJSg8WWHKDeEI0DFDGNHFtnrCjRIfBRQ4ck39Nh/Sekq4uraBELTNpke0ZiprqRjCYsPWDkIPeocFwLnNsmJH/ABIBHangySq7rb4O1zw8OTj6Vkg72hkf05dOsK0cub1fWJo8dr8gMnDPDN479YC6OHAgEWg2g6DlWLGiCo8W46+5SSo0S46z2rIvMHfu7dcT/c9BHg+P6dn+R3vcUFFQsMfUN959GIsRVJsfsfratvhl6hvvPoxFh6qufsfqarETqv8AVv1t+SIpNCPHbtDtUWgH0b9bfkepVC5bdodqo2yCCCgJQq7p5g0d72+ssZD968hrOgEzOgFTVRYQPx6RRoX4W48dw2RiMG50TcrPaUig0QQoTWD8ItneXG8nT4LCYY1rwsfEaeJCs1xPxHu6CtxWlN4KDEiZWtJG1k6yuVG0km0m3WV0qLSoonBkxByxYzQSLXa5Wb0dKjucZuJJTFA5JGlORgu3MyOPV1BjMn/MizFIq6dIDBldubeTumtZiKNQKHwlIe7IJM6sZ3Vij/JZ7OZ5Z+uH4zpDkiwas6v8G6oxIeMRxnfLkH8zoNqQRY7WtFrnBoGkmUl1GLgcGtAYZyEv3XPw6SMDFo92vuTFY0PGhkZZTF/8umtFWtW8E8NIkZT6LR/NSr3whjXZs5smbZZLDKZzWItZuJSsV8BwJtbJ0zOQJxc2cA9C1EGFjtDpi3SBblCysaigtaT/AAY/7FaKiUng4EOQBe5mMXO4wE3OsDbsl5nqWqzybrWhFrA+yU5TBBWvwOp/CUVoPKhksOocnqIWIpMZz5l5JJF5M+jQFdeTylekisztDhrBke0Ln06RtyojuTv7VLcojuSNQ7FhWhqMf08LZB32oJVTj+nhe7Z8oQUVW4Zeob7z6URYaquTE2P1BbjDL1DfefRiLDVVyYmx+oKxKnUE+ifrb8rlLoHLbtDtCh0E+iftD5XKZQOW3aHaFRtkSNEoAsnSXuNaRiTxGUaEwXctz3PPU871rFkI75U+l6oG7gWd4K1z7SoWGVIlRsXnPaOgW9y51W1LMKHjC/GaO89QW6wtM4bNo/Kuf4WNlAb7wfI5bqJlV1y18i2w5W9qs3RgQuawI5a6YV3Q6xc42mYWuOv0cuovKdWYYJC9W9UQeDhMnynwjEP+b3AflaxY9rOEitB5N+vQtHWlYkBpFwYIY2WizsTvycXPLQ4CQBEpzJ/hxndIaZdcl1V0Nco8ksXGpTzmhuO9wC6ZXVZCDBc+fGuaM7zd49C5de8dufTDYTxsekvlc2TAdV53zVHSuKxzjkaZTyOMgCM9+XeVPInabzadedRKwtLIYt/G4TyCcrNJ7F0kY6UdIgyh9Q1htvW5Tpeihe6Z3nvT9Ogg4zeZDeZHQ1xJ14xPwJmIZQ4Y/wDVD/1g96tOZiMpmAsSVNlnY8biD3KC4qZgE2dNnmY87yB3rnW3SIpsOo9ijRbGjUOxP0o8R2o9iYpdx1LCtJVY9BC92z5Agl0AShQ9hvyhBRVPhn6hvvPoxVhar5MTY7wt1hn6hvvPoxFhKrPFibHerEqbQj6J+0OwqdV3LbtN+YKBQvVP2h2FT6t5bdpvzBUbVBBBQBYqvIBZWbnz4saiss9qHFcCdxbvW1WZw3gSECOP/HEMN/u4wAH52w961z7Ss9X3GhjQ4HuWNwoouNRHyvZiv6AZHqJWypLsZpGdVLqOHAtcOK4FrhoIkQuiOSTUuh0jFKarGgugxXw3XtdLWMjukSPSiorZlYjF9LGJSDISyXFW7qTwkDGN4lvnI9qr/s1jTnsTtGiYsGIDktHf2LpWI0/k0rTgY5eeTLFMsxBPbJa2uK6dSIkzYxtjW9pOlc/wTMg+XO7AFb0quJcVl+U5tSkmum5FlTa0EMSFr8gzaSq2jRyzGiOJL3SPRmOYTAs9lRoInxzyQRO0EzvE8pSeFx3Szm7u/mmU7lvMc91bmmH7O8uljOBaM+KbJWajfzt0ekXN0Q4X+liUIZiubDZbMyaLBxnSmbO3RklIW0TAOMDxY7DtNeLJSGfIs9THTm6zMd0gToWh8mtE40WJkAawa7z+lUOEVXOo5DIjmFzhjcTGMmzkJzAvIO5dAwNqzgaIwESc7ju1uydAkOhcq2tKXyT0De4BMU48U6j2J+k3Dab8wKjU7knUexZVraOJMbsjsQS2CwIKKocNPUN959KIsFVR4sTY71vMNPu7fefSiLBVXyYmyrEqfQvVP2h2KdVfLbtN+YKBQvVO2h2KdVXrG7TfmCo26CCCgCj1lQGx4MSE/kxGlpOUE3OGkGR6FIQQcsa9wmyJZFY4siD223kaDY4aHBEBO0fwrS4b1IfvUMXACOBlhjkxpZ23H2T7KyUOPIzvHaF11lT4Z4MGPD4WEJxmC1ovfDFshncLdYmMywNXRsV7Z3TXb6JIgEWhUOEvk4bSCYtGLYcc2uabIcQ57OS7TccudSpYyUXFEEuuaHG3sG6SrWRcfHl+Nlg9oGZHUSo1fUWkQXcHSWvhyM2tcJNOTGabnawSmKISQJWEGYN0j/Jblq9a5znF5VdN4OjuOXGl0lSBS22YlpMt+VVceMXANxryCQ1okdOclWVDqp4HEaWgi18Ti9AF5GgBIVIdSrmgzJ12mWb+FWNDglotnjHs0+E81gKeqXB573YsFjosXK6UgO5o0kz1LpeDWAzYEokeT4wtAvYw5xPlO05MmdavUntJzb6QMFsGzCbwsUSiOHFab2MOU+0eoayran0lsKG6JEMmNEye4aTd0q3pRDQXOIDQJkmwAC8k5FyfCnCB1OjNgUcEwg7ii7Hd/cdmAyZhauduu0mI9UUZ1YU4xHjiBwe7MGjkQ+rqK6fKQkq7Byom0WCGC15te7O7L0KycudaRqTe3aHU0nuTFMuKej8pmsn8h8UzScmsdqDYIIIKKz+Gn3du39KIsFVfJibIW+w0+7jb+lEWBqvkxNnxViVNoXqn7Q7FOqn1jNpvzBQaH6p20OxTqp9azaHzBVG4RIFBRQQQQQGsBhPgkYJdFo4nAvcwWmFnLRlh/Ls8nfITVlwchodYGGZttBvGQjP+61lVViyKOKbcrTY4dHepVe4DQ4s30eUKIbS3/wATjnkOQdIs0ZViKwquNR3elY5hnY78JPsvFh3zWtR0J1FbEbixGtew3tcA9u42KC7AShuMxBaw+wGjqIIWYoOGEaHY6UQe1Y74h3zV5RfKFC/8kOI0+yWvHXJNTEyF5OqOOS6I0Zm8CzrbDCsKJgLRGGZYXnPEe53UJA7lAHlCov8A7fgHimI/lQgt5EKI46cSGO09ibT6Z+G0o8FrG4rGta0XBoDRuChV1X8Gisxo7w3M0WvdstvOu5c6rHyk0mLxYIbCnYMQGI86ie4KNV+BdJpLsekFzGm0uiTdEdqBu6dyzjRFfYTx6xiCDBaRCJshi8+3Ed/ANK1eC+CjaK3GdJ0Zw4zs3st0dqsqoqOFRmYsJss7ja5xzkqcU0IKQUsptygjRvWN1OPyjvTcQcZu235glv8AWDQw9bh4JIHpGe8Z84Qa1BBBRVBhp93G39OIsBVh4kTZHet9ht92G39N65/Vh4kTZHerEqfQz6J20OxTqoPpWbQ+YKvoZ9E7a7gp1Tn0rNodoVRuiiQRKKNBEggNBEjQBE9oIIIBBvBtBGYg3o5oIKOm4GUWJbweIc8Mln5bW9SqI/k1hnkRnjaax/ZJbJEU0YceTJuWOeiGB2uUuj+Tqjt5boj9BcGD8on1rVlJKuiDQamgwfVQ2M0gcbpcbVKKUUkqBJSClFIKBJSHJRSHIIp9YdDG9bneCEL10P3jfmCJp9I/UwdRPejo/r4e2ERrEEEFGmfw3+7DbH+t657Vh4kTZHeug4cfdht9kOIe5c9q3kxNjvViVOoR9C7a7gp1Sn0zNodoVfQj6J+13KfUnrmax2hVG7KJAlFP+dKilITRIIDQRIIDQRITQAoihNEUBEpJRkpJQEUkoyUgoCKSUZKQ4oEuSHFKcU24oIsI8aJtAbmN8U5QfvEPa/SUzAPL947qAHcpFWfeIet3yORGpQQQUaZbyivIojSL+FaOgsiA9RKwlW8mJsfqHiuq15U7aTBdCfZO1rsrXjku/bMSuUxID4ER8N4k8AscMkjIhw0WAgqxKm0P1L9odin1F65msdoVdQz6F+0OxWVQj0zdY7VUbeaKf86UklETYincZCaYZSAcsjlBsKXwgzohyaGMm8dEXqKdxkWOmjEGcIjGGcbwgdL0kuTJpLec3eEh1NZz2/EED5ciJUY1gznjot7Ek09uSZ1Nee5BJJSSVGNNzNef8SO1INKdkhu6Swd6CSSkEqI+kxJyEMEyny22C4TJkMhy5Cm3mORY2GNbu9s0RLLk1GjBoJcZAXlV9EZSXT4bEhDIGP4dx0niNDd5TkahyBcXuc5oJE8WQIBIIaZhAqizxJmwklxGbGcTLcQpVUfeWf5fIUy+xPVHbSW6GuPUB3oNUgggo0CzeGODn2iHwkMenhiz22XlmvKOkZVpEEHHaPHk1zc5adRE/Eq7weHpW61MwzwexHcPDHEcfSAfheTy9Ry6dai4ND0g/mQrTLXEoTSSUJoA+GDygDrAPakfZWcxvwtS5oTQI+ys5jfhCL7KzmN+EJc0JoEfZWcxvwtQ+zs5jfhb4JRKTNQDgm81u4ISGYbghNJJQKLkkuRFySSgMuSHOREpJKBLDx3bLPmipZKaY7jO1M7YiDogzjeEBkpmPa2WeQ+Igd6Xwn8AJ7E09119hBtmLjPLpAQJiPtKmYOD+oPu3fOxQDoVtg5R3CI5xBDcSQJBFpdOXUhGhQQQUaBBBBAiNCDmlrgC1wIINxBvCx9FqU0ekltphm2G45W28U6R4HKtmkvhg3gHWJoKYlFjK2FDYPwt3ApYgN5o3BXUxTYyE1dhozI00xRyOY7ij4N3NduKu0E0xSfZ38124oxRX809SukE0xTCgxOb1t8UYq1+Yb1cIJpip81Pzt3nwRipzzhuJVqgouKvzL7f5f3ShUjcrndQVkgggNqaGOcekdwTgquHmPxP8VLQQRxV0PmN6RPtS20Zgua0agAnUEBAI0EEAQQQQ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283968" y="1268760"/>
            <a:ext cx="4537720" cy="18002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/>
              <a:t>человек, группа людей или техническое устройство, способные выполнять заданные команды</a:t>
            </a:r>
          </a:p>
        </p:txBody>
      </p:sp>
      <p:pic>
        <p:nvPicPr>
          <p:cNvPr id="24" name="Picture 14" descr="http://finance.rol.ru/files_jpg/robot(58174).gif"/>
          <p:cNvPicPr>
            <a:picLocks noChangeAspect="1" noChangeArrowheads="1"/>
          </p:cNvPicPr>
          <p:nvPr/>
        </p:nvPicPr>
        <p:blipFill>
          <a:blip r:embed="rId3" cstate="print"/>
          <a:srcRect l="35280" t="2520"/>
          <a:stretch>
            <a:fillRect/>
          </a:stretch>
        </p:blipFill>
        <p:spPr bwMode="auto">
          <a:xfrm flipH="1">
            <a:off x="1403648" y="1988839"/>
            <a:ext cx="1489348" cy="2016225"/>
          </a:xfrm>
          <a:prstGeom prst="rect">
            <a:avLst/>
          </a:prstGeom>
          <a:noFill/>
        </p:spPr>
      </p:pic>
      <p:sp>
        <p:nvSpPr>
          <p:cNvPr id="20" name="Прямоугольник 19"/>
          <p:cNvSpPr/>
          <p:nvPr/>
        </p:nvSpPr>
        <p:spPr>
          <a:xfrm>
            <a:off x="3707904" y="4365104"/>
            <a:ext cx="5111750" cy="151216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/>
              <a:t>Команды, которые может выполнить конкретный исполнитель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4" descr="http://finance.rol.ru/files_jpg/robot(58174).gif"/>
          <p:cNvPicPr>
            <a:picLocks noChangeAspect="1" noChangeArrowheads="1"/>
          </p:cNvPicPr>
          <p:nvPr/>
        </p:nvPicPr>
        <p:blipFill>
          <a:blip r:embed="rId2" cstate="print"/>
          <a:srcRect l="35280" t="2520"/>
          <a:stretch>
            <a:fillRect/>
          </a:stretch>
        </p:blipFill>
        <p:spPr bwMode="auto">
          <a:xfrm>
            <a:off x="7654652" y="3501008"/>
            <a:ext cx="1489348" cy="2243211"/>
          </a:xfrm>
          <a:prstGeom prst="rect">
            <a:avLst/>
          </a:prstGeom>
          <a:noFill/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1196752"/>
            <a:ext cx="9144000" cy="38884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1200" cap="none" spc="0" normalizeH="0" baseline="0" noProof="0" dirty="0">
              <a:ln w="11430"/>
              <a:solidFill>
                <a:srgbClr val="99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  <a:sym typeface="Arial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0"/>
            <a:ext cx="9144000" cy="10527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ln w="11430"/>
                <a:solidFill>
                  <a:srgbClr val="99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  <a:sym typeface="Arial" charset="0"/>
              </a:rPr>
              <a:t>Исполнитель</a:t>
            </a:r>
            <a:endParaRPr kumimoji="0" lang="ru-RU" sz="4400" b="1" i="0" u="none" strike="noStrike" kern="1200" cap="none" spc="0" normalizeH="0" baseline="0" noProof="0" dirty="0">
              <a:ln w="11430"/>
              <a:solidFill>
                <a:srgbClr val="99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  <a:sym typeface="Arial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 rot="1034928">
            <a:off x="355721" y="5708351"/>
            <a:ext cx="1353126" cy="422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 w="11430"/>
                <a:solidFill>
                  <a:srgbClr val="99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  <a:sym typeface="Arial" charset="0"/>
              </a:rPr>
              <a:t>Зарубина О.Б.</a:t>
            </a:r>
            <a:endParaRPr kumimoji="0" lang="ru-RU" sz="1400" b="1" i="0" u="none" strike="noStrike" kern="1200" cap="none" spc="0" normalizeH="0" baseline="0" noProof="0" dirty="0">
              <a:ln w="11430"/>
              <a:solidFill>
                <a:srgbClr val="99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  <a:sym typeface="Arial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 rot="1034928">
            <a:off x="211703" y="6068390"/>
            <a:ext cx="1353126" cy="422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  <a:sym typeface="Arial" charset="0"/>
              </a:rPr>
              <a:t>МБОУ СОШ №3</a:t>
            </a:r>
            <a:endParaRPr kumimoji="0" lang="ru-RU" sz="1400" b="1" i="0" u="none" strike="noStrike" kern="1200" cap="none" spc="0" normalizeH="0" baseline="0" noProof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  <a:sym typeface="Arial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56176" y="407707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9462" name="Picture 6" descr="Sole Clip A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352888" y="-26052463"/>
            <a:ext cx="2857500" cy="2581275"/>
          </a:xfrm>
          <a:prstGeom prst="rect">
            <a:avLst/>
          </a:prstGeom>
          <a:noFill/>
        </p:spPr>
      </p:pic>
      <p:pic>
        <p:nvPicPr>
          <p:cNvPr id="19464" name="Picture 8" descr="Sole Clip A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352888" y="-26052463"/>
            <a:ext cx="2857500" cy="2581275"/>
          </a:xfrm>
          <a:prstGeom prst="rect">
            <a:avLst/>
          </a:prstGeom>
          <a:noFill/>
        </p:spPr>
      </p:pic>
      <p:pic>
        <p:nvPicPr>
          <p:cNvPr id="19466" name="Picture 10" descr="Sole Clip A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352888" y="-26052463"/>
            <a:ext cx="2857500" cy="2581275"/>
          </a:xfrm>
          <a:prstGeom prst="rect">
            <a:avLst/>
          </a:prstGeom>
          <a:noFill/>
        </p:spPr>
      </p:pic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3" name="Схема 12"/>
          <p:cNvGraphicFramePr/>
          <p:nvPr/>
        </p:nvGraphicFramePr>
        <p:xfrm>
          <a:off x="-1260648" y="-603448"/>
          <a:ext cx="9145016" cy="720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4" descr="http://finance.rol.ru/files_jpg/robot(58174).gif"/>
          <p:cNvPicPr>
            <a:picLocks noChangeAspect="1" noChangeArrowheads="1"/>
          </p:cNvPicPr>
          <p:nvPr/>
        </p:nvPicPr>
        <p:blipFill>
          <a:blip r:embed="rId2" cstate="print"/>
          <a:srcRect l="35280" t="2520"/>
          <a:stretch>
            <a:fillRect/>
          </a:stretch>
        </p:blipFill>
        <p:spPr bwMode="auto">
          <a:xfrm>
            <a:off x="7654652" y="3501008"/>
            <a:ext cx="1489348" cy="2243211"/>
          </a:xfrm>
          <a:prstGeom prst="rect">
            <a:avLst/>
          </a:prstGeom>
          <a:noFill/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1196752"/>
            <a:ext cx="9144000" cy="38884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1200" cap="none" spc="0" normalizeH="0" baseline="0" noProof="0" dirty="0">
              <a:ln w="11430"/>
              <a:solidFill>
                <a:srgbClr val="99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  <a:sym typeface="Arial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0"/>
            <a:ext cx="9144000" cy="10527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ln w="11430"/>
                <a:solidFill>
                  <a:srgbClr val="99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  <a:sym typeface="Arial" charset="0"/>
              </a:rPr>
              <a:t>Свойства алгоритма</a:t>
            </a:r>
            <a:endParaRPr kumimoji="0" lang="ru-RU" sz="4400" b="1" i="0" u="none" strike="noStrike" kern="1200" cap="none" spc="0" normalizeH="0" baseline="0" noProof="0" dirty="0">
              <a:ln w="11430"/>
              <a:solidFill>
                <a:srgbClr val="99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  <a:sym typeface="Arial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 rot="1034928">
            <a:off x="355721" y="5708351"/>
            <a:ext cx="1353126" cy="422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 w="11430"/>
                <a:solidFill>
                  <a:srgbClr val="99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  <a:sym typeface="Arial" charset="0"/>
              </a:rPr>
              <a:t>Зарубина О.Б.</a:t>
            </a:r>
            <a:endParaRPr kumimoji="0" lang="ru-RU" sz="1400" b="1" i="0" u="none" strike="noStrike" kern="1200" cap="none" spc="0" normalizeH="0" baseline="0" noProof="0" dirty="0">
              <a:ln w="11430"/>
              <a:solidFill>
                <a:srgbClr val="99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  <a:sym typeface="Arial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 rot="1034928">
            <a:off x="211703" y="6068390"/>
            <a:ext cx="1353126" cy="422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  <a:sym typeface="Arial" charset="0"/>
              </a:rPr>
              <a:t>МБОУ СОШ №3</a:t>
            </a:r>
            <a:endParaRPr kumimoji="0" lang="ru-RU" sz="1400" b="1" i="0" u="none" strike="noStrike" kern="1200" cap="none" spc="0" normalizeH="0" baseline="0" noProof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  <a:sym typeface="Arial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56176" y="407707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9462" name="Picture 6" descr="Sole Clip A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352888" y="-26052463"/>
            <a:ext cx="2857500" cy="2581275"/>
          </a:xfrm>
          <a:prstGeom prst="rect">
            <a:avLst/>
          </a:prstGeom>
          <a:noFill/>
        </p:spPr>
      </p:pic>
      <p:pic>
        <p:nvPicPr>
          <p:cNvPr id="19464" name="Picture 8" descr="Sole Clip A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352888" y="-26052463"/>
            <a:ext cx="2857500" cy="2581275"/>
          </a:xfrm>
          <a:prstGeom prst="rect">
            <a:avLst/>
          </a:prstGeom>
          <a:noFill/>
        </p:spPr>
      </p:pic>
      <p:pic>
        <p:nvPicPr>
          <p:cNvPr id="19466" name="Picture 10" descr="Sole Clip A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352888" y="-26052463"/>
            <a:ext cx="2857500" cy="2581275"/>
          </a:xfrm>
          <a:prstGeom prst="rect">
            <a:avLst/>
          </a:prstGeom>
          <a:noFill/>
        </p:spPr>
      </p:pic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7" name="Схема 16"/>
          <p:cNvGraphicFramePr/>
          <p:nvPr/>
        </p:nvGraphicFramePr>
        <p:xfrm>
          <a:off x="395536" y="908720"/>
          <a:ext cx="7344816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1402D4EA-1B1A-4C39-A833-24E3DEB45A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>
                                            <p:graphicEl>
                                              <a:dgm id="{1402D4EA-1B1A-4C39-A833-24E3DEB45A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32856081-D18E-4C1C-9BA6-55D24F36B0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">
                                            <p:graphicEl>
                                              <a:dgm id="{32856081-D18E-4C1C-9BA6-55D24F36B0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9BC3F92C-C085-418F-B64C-D05328EF86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7">
                                            <p:graphicEl>
                                              <a:dgm id="{9BC3F92C-C085-418F-B64C-D05328EF86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0FE69BD8-28BF-4319-A3D9-C1FA611F73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7">
                                            <p:graphicEl>
                                              <a:dgm id="{0FE69BD8-28BF-4319-A3D9-C1FA611F73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1AA03C72-E920-41FD-935E-AA120B86E1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7">
                                            <p:graphicEl>
                                              <a:dgm id="{1AA03C72-E920-41FD-935E-AA120B86E1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4568E7EF-F4F5-430E-B181-C396470C71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7">
                                            <p:graphicEl>
                                              <a:dgm id="{4568E7EF-F4F5-430E-B181-C396470C71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19D791AC-275B-42E2-A14F-41C0BBB893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7">
                                            <p:graphicEl>
                                              <a:dgm id="{19D791AC-275B-42E2-A14F-41C0BBB893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7B805916-A08C-4C4B-BE99-F5C5794497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7">
                                            <p:graphicEl>
                                              <a:dgm id="{7B805916-A08C-4C4B-BE99-F5C5794497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431217B9-24C8-4E5D-89F5-97D35641CC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7">
                                            <p:graphicEl>
                                              <a:dgm id="{431217B9-24C8-4E5D-89F5-97D35641CC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68EA9F41-14EE-4242-9061-73668082CE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7">
                                            <p:graphicEl>
                                              <a:dgm id="{68EA9F41-14EE-4242-9061-73668082CE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7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1196752"/>
            <a:ext cx="9144000" cy="38884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1200" cap="none" spc="0" normalizeH="0" baseline="0" noProof="0" dirty="0">
              <a:ln w="11430"/>
              <a:solidFill>
                <a:srgbClr val="99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  <a:sym typeface="Arial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0"/>
            <a:ext cx="9144000" cy="10527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ln w="11430"/>
                <a:solidFill>
                  <a:srgbClr val="99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  <a:sym typeface="Arial" charset="0"/>
              </a:rPr>
              <a:t>Исполнитель «Кузнечик»</a:t>
            </a:r>
            <a:endParaRPr kumimoji="0" lang="ru-RU" sz="4400" b="1" i="0" u="none" strike="noStrike" kern="1200" cap="none" spc="0" normalizeH="0" baseline="0" noProof="0" dirty="0">
              <a:ln w="11430"/>
              <a:solidFill>
                <a:srgbClr val="99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  <a:sym typeface="Arial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 rot="1034928">
            <a:off x="355721" y="5708351"/>
            <a:ext cx="1353126" cy="422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 w="11430"/>
                <a:solidFill>
                  <a:srgbClr val="99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  <a:sym typeface="Arial" charset="0"/>
              </a:rPr>
              <a:t>Зарубина О.Б.</a:t>
            </a:r>
            <a:endParaRPr kumimoji="0" lang="ru-RU" sz="1400" b="1" i="0" u="none" strike="noStrike" kern="1200" cap="none" spc="0" normalizeH="0" baseline="0" noProof="0" dirty="0">
              <a:ln w="11430"/>
              <a:solidFill>
                <a:srgbClr val="99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  <a:sym typeface="Arial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 rot="1034928">
            <a:off x="211703" y="6068390"/>
            <a:ext cx="1353126" cy="422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  <a:sym typeface="Arial" charset="0"/>
              </a:rPr>
              <a:t>МБОУ СОШ №3</a:t>
            </a:r>
            <a:endParaRPr kumimoji="0" lang="ru-RU" sz="1400" b="1" i="0" u="none" strike="noStrike" kern="1200" cap="none" spc="0" normalizeH="0" baseline="0" noProof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  <a:sym typeface="Arial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56176" y="407707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9462" name="Picture 6" descr="Sole Clip 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352888" y="-26052463"/>
            <a:ext cx="2857500" cy="2581275"/>
          </a:xfrm>
          <a:prstGeom prst="rect">
            <a:avLst/>
          </a:prstGeom>
          <a:noFill/>
        </p:spPr>
      </p:pic>
      <p:pic>
        <p:nvPicPr>
          <p:cNvPr id="19464" name="Picture 8" descr="Sole Clip 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352888" y="-26052463"/>
            <a:ext cx="2857500" cy="2581275"/>
          </a:xfrm>
          <a:prstGeom prst="rect">
            <a:avLst/>
          </a:prstGeom>
          <a:noFill/>
        </p:spPr>
      </p:pic>
      <p:pic>
        <p:nvPicPr>
          <p:cNvPr id="19466" name="Picture 10" descr="Sole Clip 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352888" y="-26052463"/>
            <a:ext cx="2857500" cy="2581275"/>
          </a:xfrm>
          <a:prstGeom prst="rect">
            <a:avLst/>
          </a:prstGeom>
          <a:noFill/>
        </p:spPr>
      </p:pic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Объект 2"/>
          <p:cNvSpPr>
            <a:spLocks noGrp="1"/>
          </p:cNvSpPr>
          <p:nvPr>
            <p:ph idx="1"/>
          </p:nvPr>
        </p:nvSpPr>
        <p:spPr>
          <a:xfrm>
            <a:off x="539552" y="1196752"/>
            <a:ext cx="8136904" cy="4084861"/>
          </a:xfrm>
        </p:spPr>
        <p:txBody>
          <a:bodyPr rtlCol="0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indent="-274320" algn="just" eaLnBrk="1" fontAlgn="auto" hangingPunct="1">
              <a:spcAft>
                <a:spcPts val="0"/>
              </a:spcAft>
              <a:buNone/>
              <a:defRPr/>
            </a:pPr>
            <a:r>
              <a:rPr lang="ru-RU" b="1" dirty="0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Кузнечик</a:t>
            </a:r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– исполнитель, который может прыгать  </a:t>
            </a:r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вперед и назад по координатному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лучу</a:t>
            </a:r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на заданное число шагов. </a:t>
            </a:r>
          </a:p>
          <a:p>
            <a:pPr indent="-274320" eaLnBrk="1" fontAlgn="auto" hangingPunct="1">
              <a:spcAft>
                <a:spcPts val="0"/>
              </a:spcAft>
              <a:buNone/>
              <a:defRPr/>
            </a:pPr>
            <a:r>
              <a:rPr lang="ru-RU" b="1" dirty="0" smtClean="0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Система </a:t>
            </a:r>
            <a:r>
              <a:rPr lang="ru-RU" b="1" dirty="0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команд </a:t>
            </a:r>
            <a:r>
              <a:rPr lang="ru-RU" b="1" dirty="0" smtClean="0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Кузнечика</a:t>
            </a:r>
          </a:p>
          <a:p>
            <a:pPr indent="-274320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Вперед </a:t>
            </a:r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&lt;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число&gt;</a:t>
            </a:r>
          </a:p>
          <a:p>
            <a:pPr indent="-274320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Назад </a:t>
            </a:r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&lt;число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&gt;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indent="-274320" algn="just" eaLnBrk="1" fontAlgn="auto" hangingPunct="1">
              <a:spcAft>
                <a:spcPts val="0"/>
              </a:spcAft>
              <a:defRPr/>
            </a:pP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5300" name="Picture 4" descr="http://nskshop.ru/uploads/posts/2011-04/1302872576_kuznechik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82853" y="3861048"/>
            <a:ext cx="5061147" cy="17899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1196752"/>
            <a:ext cx="9144000" cy="38884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1200" cap="none" spc="0" normalizeH="0" baseline="0" noProof="0" dirty="0">
              <a:ln w="11430"/>
              <a:solidFill>
                <a:srgbClr val="99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  <a:sym typeface="Arial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0"/>
            <a:ext cx="9144000" cy="10527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ln w="11430"/>
                <a:solidFill>
                  <a:srgbClr val="99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  <a:sym typeface="Arial" charset="0"/>
              </a:rPr>
              <a:t>Исполнитель «Кузнечик»</a:t>
            </a:r>
            <a:endParaRPr kumimoji="0" lang="ru-RU" sz="4400" b="1" i="0" u="none" strike="noStrike" kern="1200" cap="none" spc="0" normalizeH="0" baseline="0" noProof="0" dirty="0">
              <a:ln w="11430"/>
              <a:solidFill>
                <a:srgbClr val="99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  <a:sym typeface="Arial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 rot="1034928">
            <a:off x="355721" y="5708351"/>
            <a:ext cx="1353126" cy="422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 w="11430"/>
                <a:solidFill>
                  <a:srgbClr val="99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  <a:sym typeface="Arial" charset="0"/>
              </a:rPr>
              <a:t>Зарубина О.Б.</a:t>
            </a:r>
            <a:endParaRPr kumimoji="0" lang="ru-RU" sz="1400" b="1" i="0" u="none" strike="noStrike" kern="1200" cap="none" spc="0" normalizeH="0" baseline="0" noProof="0" dirty="0">
              <a:ln w="11430"/>
              <a:solidFill>
                <a:srgbClr val="99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  <a:sym typeface="Arial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 rot="1034928">
            <a:off x="211703" y="6068390"/>
            <a:ext cx="1353126" cy="422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  <a:sym typeface="Arial" charset="0"/>
              </a:rPr>
              <a:t>МБОУ СОШ №3</a:t>
            </a:r>
            <a:endParaRPr kumimoji="0" lang="ru-RU" sz="1400" b="1" i="0" u="none" strike="noStrike" kern="1200" cap="none" spc="0" normalizeH="0" baseline="0" noProof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  <a:sym typeface="Arial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56176" y="407707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9462" name="Picture 6" descr="Sole Clip 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352888" y="-26052463"/>
            <a:ext cx="2857500" cy="2581275"/>
          </a:xfrm>
          <a:prstGeom prst="rect">
            <a:avLst/>
          </a:prstGeom>
          <a:noFill/>
        </p:spPr>
      </p:pic>
      <p:pic>
        <p:nvPicPr>
          <p:cNvPr id="19464" name="Picture 8" descr="Sole Clip 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352888" y="-26052463"/>
            <a:ext cx="2857500" cy="2581275"/>
          </a:xfrm>
          <a:prstGeom prst="rect">
            <a:avLst/>
          </a:prstGeom>
          <a:noFill/>
        </p:spPr>
      </p:pic>
      <p:pic>
        <p:nvPicPr>
          <p:cNvPr id="19466" name="Picture 10" descr="Sole Clip 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352888" y="-26052463"/>
            <a:ext cx="2857500" cy="2581275"/>
          </a:xfrm>
          <a:prstGeom prst="rect">
            <a:avLst/>
          </a:prstGeom>
          <a:noFill/>
        </p:spPr>
      </p:pic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5300" name="Picture 4" descr="http://nskshop.ru/uploads/posts/2011-04/1302872576_kuznechik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82853" y="4293096"/>
            <a:ext cx="5061147" cy="1789932"/>
          </a:xfrm>
          <a:prstGeom prst="rect">
            <a:avLst/>
          </a:prstGeom>
          <a:noFill/>
        </p:spPr>
      </p:pic>
      <p:pic>
        <p:nvPicPr>
          <p:cNvPr id="13" name="Рисунок 12" descr="кукк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95936" y="1124744"/>
            <a:ext cx="4886325" cy="3114675"/>
          </a:xfrm>
          <a:prstGeom prst="rect">
            <a:avLst/>
          </a:prstGeom>
        </p:spPr>
      </p:pic>
      <p:pic>
        <p:nvPicPr>
          <p:cNvPr id="14" name="Рисунок 13" descr="пульт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31640" y="1124744"/>
            <a:ext cx="2571750" cy="4191000"/>
          </a:xfrm>
          <a:prstGeom prst="rect">
            <a:avLst/>
          </a:prstGeom>
        </p:spPr>
      </p:pic>
      <p:sp>
        <p:nvSpPr>
          <p:cNvPr id="17" name="Скругленная прямоугольная выноска 16"/>
          <p:cNvSpPr/>
          <p:nvPr/>
        </p:nvSpPr>
        <p:spPr>
          <a:xfrm>
            <a:off x="2843808" y="5373216"/>
            <a:ext cx="1944216" cy="720080"/>
          </a:xfrm>
          <a:prstGeom prst="wedgeRoundRectCallout">
            <a:avLst>
              <a:gd name="adj1" fmla="val -81460"/>
              <a:gd name="adj2" fmla="val -154435"/>
              <a:gd name="adj3" fmla="val 16667"/>
            </a:avLst>
          </a:prstGeom>
          <a:solidFill>
            <a:srgbClr val="C00000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Закрасить</a:t>
            </a:r>
            <a:endParaRPr lang="ru-RU" sz="2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8" name="Скругленная прямоугольная выноска 17"/>
          <p:cNvSpPr/>
          <p:nvPr/>
        </p:nvSpPr>
        <p:spPr>
          <a:xfrm>
            <a:off x="4139952" y="2060848"/>
            <a:ext cx="1944216" cy="792088"/>
          </a:xfrm>
          <a:prstGeom prst="wedgeRoundRectCallout">
            <a:avLst>
              <a:gd name="adj1" fmla="val -91013"/>
              <a:gd name="adj2" fmla="val 109820"/>
              <a:gd name="adj3" fmla="val 16667"/>
            </a:avLst>
          </a:prstGeom>
          <a:solidFill>
            <a:srgbClr val="C00000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3 прыжка вправо</a:t>
            </a:r>
            <a:endParaRPr lang="ru-RU" sz="2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20" name="Скругленная прямоугольная выноска 19"/>
          <p:cNvSpPr/>
          <p:nvPr/>
        </p:nvSpPr>
        <p:spPr>
          <a:xfrm>
            <a:off x="4139952" y="3356992"/>
            <a:ext cx="1944216" cy="792088"/>
          </a:xfrm>
          <a:prstGeom prst="wedgeRoundRectCallout">
            <a:avLst>
              <a:gd name="adj1" fmla="val -76316"/>
              <a:gd name="adj2" fmla="val 46688"/>
              <a:gd name="adj3" fmla="val 16667"/>
            </a:avLst>
          </a:prstGeom>
          <a:solidFill>
            <a:srgbClr val="C00000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2 прыжка влево</a:t>
            </a:r>
            <a:endParaRPr lang="ru-RU" sz="2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21" name="Скругленная прямоугольная выноска 20"/>
          <p:cNvSpPr/>
          <p:nvPr/>
        </p:nvSpPr>
        <p:spPr>
          <a:xfrm>
            <a:off x="6444208" y="1124744"/>
            <a:ext cx="2448272" cy="864096"/>
          </a:xfrm>
          <a:prstGeom prst="wedgeRoundRectCallout">
            <a:avLst>
              <a:gd name="adj1" fmla="val -30734"/>
              <a:gd name="adj2" fmla="val 166038"/>
              <a:gd name="adj3" fmla="val 16667"/>
            </a:avLst>
          </a:prstGeom>
          <a:solidFill>
            <a:srgbClr val="C00000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Перемещения кузнечика</a:t>
            </a:r>
            <a:endParaRPr lang="ru-RU" sz="2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22" name="Скругленная прямоугольная выноска 21"/>
          <p:cNvSpPr/>
          <p:nvPr/>
        </p:nvSpPr>
        <p:spPr>
          <a:xfrm>
            <a:off x="179512" y="836712"/>
            <a:ext cx="2304256" cy="720080"/>
          </a:xfrm>
          <a:prstGeom prst="wedgeRoundRectCallout">
            <a:avLst>
              <a:gd name="adj1" fmla="val 42872"/>
              <a:gd name="adj2" fmla="val 113426"/>
              <a:gd name="adj3" fmla="val 16667"/>
            </a:avLst>
          </a:prstGeom>
          <a:solidFill>
            <a:srgbClr val="C00000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Окно программы</a:t>
            </a:r>
            <a:endParaRPr lang="ru-RU" sz="2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23" name="Скругленная прямоугольная выноска 22"/>
          <p:cNvSpPr/>
          <p:nvPr/>
        </p:nvSpPr>
        <p:spPr>
          <a:xfrm>
            <a:off x="4139952" y="1124744"/>
            <a:ext cx="2160240" cy="720080"/>
          </a:xfrm>
          <a:prstGeom prst="wedgeRoundRectCallout">
            <a:avLst>
              <a:gd name="adj1" fmla="val -78521"/>
              <a:gd name="adj2" fmla="val 59854"/>
              <a:gd name="adj3" fmla="val 16667"/>
            </a:avLst>
          </a:prstGeom>
          <a:solidFill>
            <a:srgbClr val="C00000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Очистка программы</a:t>
            </a:r>
            <a:endParaRPr lang="ru-RU" sz="2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1196752"/>
            <a:ext cx="9144000" cy="38884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1200" cap="none" spc="0" normalizeH="0" baseline="0" noProof="0" dirty="0">
              <a:ln w="11430"/>
              <a:solidFill>
                <a:srgbClr val="99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  <a:sym typeface="Arial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0"/>
            <a:ext cx="9144000" cy="10527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ln w="11430"/>
                <a:solidFill>
                  <a:srgbClr val="99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  <a:sym typeface="Arial" charset="0"/>
              </a:rPr>
              <a:t>Алгоритм</a:t>
            </a:r>
            <a:endParaRPr kumimoji="0" lang="ru-RU" sz="4400" b="1" i="0" u="none" strike="noStrike" kern="1200" cap="none" spc="0" normalizeH="0" baseline="0" noProof="0" dirty="0">
              <a:ln w="11430"/>
              <a:solidFill>
                <a:srgbClr val="99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  <a:sym typeface="Arial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 rot="1034928">
            <a:off x="355721" y="5708351"/>
            <a:ext cx="1353126" cy="422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 w="11430"/>
                <a:solidFill>
                  <a:srgbClr val="99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  <a:sym typeface="Arial" charset="0"/>
              </a:rPr>
              <a:t>Зарубина О.Б.</a:t>
            </a:r>
            <a:endParaRPr kumimoji="0" lang="ru-RU" sz="1400" b="1" i="0" u="none" strike="noStrike" kern="1200" cap="none" spc="0" normalizeH="0" baseline="0" noProof="0" dirty="0">
              <a:ln w="11430"/>
              <a:solidFill>
                <a:srgbClr val="99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  <a:sym typeface="Arial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 rot="1034928">
            <a:off x="211703" y="6068390"/>
            <a:ext cx="1353126" cy="422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  <a:sym typeface="Arial" charset="0"/>
              </a:rPr>
              <a:t>МБОУ СОШ №3</a:t>
            </a:r>
            <a:endParaRPr kumimoji="0" lang="ru-RU" sz="1400" b="1" i="0" u="none" strike="noStrike" kern="1200" cap="none" spc="0" normalizeH="0" baseline="0" noProof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  <a:sym typeface="Arial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56176" y="407707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9462" name="Picture 6" descr="Sole Clip 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352888" y="-26052463"/>
            <a:ext cx="2857500" cy="2581275"/>
          </a:xfrm>
          <a:prstGeom prst="rect">
            <a:avLst/>
          </a:prstGeom>
          <a:noFill/>
        </p:spPr>
      </p:pic>
      <p:pic>
        <p:nvPicPr>
          <p:cNvPr id="19464" name="Picture 8" descr="Sole Clip 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352888" y="-26052463"/>
            <a:ext cx="2857500" cy="2581275"/>
          </a:xfrm>
          <a:prstGeom prst="rect">
            <a:avLst/>
          </a:prstGeom>
          <a:noFill/>
        </p:spPr>
      </p:pic>
      <p:pic>
        <p:nvPicPr>
          <p:cNvPr id="19466" name="Picture 10" descr="Sole Clip 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352888" y="-26052463"/>
            <a:ext cx="2857500" cy="2581275"/>
          </a:xfrm>
          <a:prstGeom prst="rect">
            <a:avLst/>
          </a:prstGeom>
          <a:noFill/>
        </p:spPr>
      </p:pic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009" name="AutoShape 1"/>
          <p:cNvSpPr>
            <a:spLocks noChangeShapeType="1"/>
          </p:cNvSpPr>
          <p:nvPr/>
        </p:nvSpPr>
        <p:spPr bwMode="auto">
          <a:xfrm flipV="1">
            <a:off x="1835696" y="5373215"/>
            <a:ext cx="7098680" cy="45719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395535" y="1052735"/>
          <a:ext cx="8424937" cy="4896545"/>
        </p:xfrm>
        <a:graphic>
          <a:graphicData uri="http://schemas.openxmlformats.org/drawingml/2006/table">
            <a:tbl>
              <a:tblPr/>
              <a:tblGrid>
                <a:gridCol w="1440376"/>
                <a:gridCol w="1612211"/>
                <a:gridCol w="1610947"/>
                <a:gridCol w="1612211"/>
                <a:gridCol w="1791625"/>
                <a:gridCol w="357567"/>
              </a:tblGrid>
              <a:tr h="5669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669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3085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Отлично</a:t>
                      </a:r>
                      <a:endParaRPr lang="ru-RU" sz="24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3085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Хорошо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3393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Не очень 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хорошо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69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задание</a:t>
                      </a:r>
                      <a:endParaRPr lang="ru-RU" sz="20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 задание</a:t>
                      </a:r>
                      <a:endParaRPr lang="ru-RU" sz="20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 задание</a:t>
                      </a:r>
                      <a:endParaRPr lang="ru-RU" sz="20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Настроение</a:t>
                      </a:r>
                      <a:endParaRPr lang="ru-RU" sz="20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3419872" y="1196752"/>
            <a:ext cx="98140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  <a:sym typeface="Wingdings"/>
              </a:rPr>
              <a:t>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355976" y="980728"/>
            <a:ext cx="76815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  <a:sym typeface="Wingdings"/>
              </a:rPr>
              <a:t>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364088" y="1196752"/>
            <a:ext cx="76815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  <a:sym typeface="Wingdings"/>
              </a:rPr>
              <a:t></a:t>
            </a:r>
            <a:endParaRPr lang="ru-RU" sz="5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0"/>
            <a:ext cx="9144000" cy="10527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ln w="11430"/>
                <a:solidFill>
                  <a:srgbClr val="99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  <a:sym typeface="Arial" charset="0"/>
              </a:rPr>
              <a:t>Самое главное</a:t>
            </a:r>
            <a:endParaRPr kumimoji="0" lang="ru-RU" sz="4400" b="1" i="0" u="none" strike="noStrike" kern="1200" cap="none" spc="0" normalizeH="0" baseline="0" noProof="0" dirty="0">
              <a:ln w="11430"/>
              <a:solidFill>
                <a:srgbClr val="99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  <a:sym typeface="Arial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 rot="1034928">
            <a:off x="355721" y="5708351"/>
            <a:ext cx="1353126" cy="422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 w="11430"/>
                <a:solidFill>
                  <a:srgbClr val="99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  <a:sym typeface="Arial" charset="0"/>
              </a:rPr>
              <a:t>Зарубина О.Б.</a:t>
            </a:r>
            <a:endParaRPr kumimoji="0" lang="ru-RU" sz="1400" b="1" i="0" u="none" strike="noStrike" kern="1200" cap="none" spc="0" normalizeH="0" baseline="0" noProof="0" dirty="0">
              <a:ln w="11430"/>
              <a:solidFill>
                <a:srgbClr val="99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  <a:sym typeface="Arial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 rot="1034928">
            <a:off x="211703" y="6068390"/>
            <a:ext cx="1353126" cy="422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  <a:sym typeface="Arial" charset="0"/>
              </a:rPr>
              <a:t>МБОУ СОШ №3</a:t>
            </a:r>
            <a:endParaRPr kumimoji="0" lang="ru-RU" sz="1400" b="1" i="0" u="none" strike="noStrike" kern="1200" cap="none" spc="0" normalizeH="0" baseline="0" noProof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  <a:sym typeface="Arial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3528" y="5486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4" name="TextBox 53"/>
          <p:cNvSpPr txBox="1"/>
          <p:nvPr/>
        </p:nvSpPr>
        <p:spPr>
          <a:xfrm>
            <a:off x="323528" y="980728"/>
            <a:ext cx="8496944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4000" b="1" i="1" dirty="0" smtClean="0">
                <a:solidFill>
                  <a:srgbClr val="C00000"/>
                </a:solidFill>
              </a:rPr>
              <a:t>Рисунки, схемы, чертежи, графики – графические формы представления информации.</a:t>
            </a:r>
          </a:p>
          <a:p>
            <a:pPr>
              <a:buFont typeface="Wingdings" pitchFamily="2" charset="2"/>
              <a:buChar char="ü"/>
            </a:pPr>
            <a:r>
              <a:rPr lang="ru-RU" sz="4000" b="1" i="1" dirty="0" smtClean="0">
                <a:solidFill>
                  <a:srgbClr val="C00000"/>
                </a:solidFill>
              </a:rPr>
              <a:t>Метод координат – это один из удобных способов представления графической информации с помощью чисел.</a:t>
            </a:r>
          </a:p>
          <a:p>
            <a:pPr algn="ctr"/>
            <a:endParaRPr lang="ru-RU" sz="4000" b="1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ru-RU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0"/>
            <a:ext cx="9144000" cy="10527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ln w="11430"/>
                <a:solidFill>
                  <a:srgbClr val="99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  <a:sym typeface="Arial" charset="0"/>
              </a:rPr>
              <a:t>Домашнее задание</a:t>
            </a:r>
            <a:endParaRPr kumimoji="0" lang="ru-RU" sz="4400" b="1" i="0" u="none" strike="noStrike" kern="1200" cap="none" spc="0" normalizeH="0" baseline="0" noProof="0" dirty="0">
              <a:ln w="11430"/>
              <a:solidFill>
                <a:srgbClr val="99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  <a:sym typeface="Arial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 rot="1034928">
            <a:off x="355721" y="5708351"/>
            <a:ext cx="1353126" cy="422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 w="11430"/>
                <a:solidFill>
                  <a:srgbClr val="99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  <a:sym typeface="Arial" charset="0"/>
              </a:rPr>
              <a:t>Зарубина О.Б.</a:t>
            </a:r>
            <a:endParaRPr kumimoji="0" lang="ru-RU" sz="1400" b="1" i="0" u="none" strike="noStrike" kern="1200" cap="none" spc="0" normalizeH="0" baseline="0" noProof="0" dirty="0">
              <a:ln w="11430"/>
              <a:solidFill>
                <a:srgbClr val="99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  <a:sym typeface="Arial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 rot="1034928">
            <a:off x="211703" y="6068390"/>
            <a:ext cx="1353126" cy="422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  <a:sym typeface="Arial" charset="0"/>
              </a:rPr>
              <a:t>МБОУ СОШ №3</a:t>
            </a:r>
            <a:endParaRPr kumimoji="0" lang="ru-RU" sz="1400" b="1" i="0" u="none" strike="noStrike" kern="1200" cap="none" spc="0" normalizeH="0" baseline="0" noProof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  <a:sym typeface="Arial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3528" y="5486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4" name="TextBox 53"/>
          <p:cNvSpPr txBox="1"/>
          <p:nvPr/>
        </p:nvSpPr>
        <p:spPr>
          <a:xfrm>
            <a:off x="323528" y="1340768"/>
            <a:ext cx="8496944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4000" b="1" i="1" dirty="0" smtClean="0">
                <a:solidFill>
                  <a:srgbClr val="760000"/>
                </a:solidFill>
              </a:rPr>
              <a:t>Учебник:  </a:t>
            </a:r>
            <a:r>
              <a:rPr lang="en-US" sz="4000" b="1" i="1" dirty="0" smtClean="0">
                <a:solidFill>
                  <a:srgbClr val="760000"/>
                </a:solidFill>
                <a:cs typeface="Arial" charset="0"/>
              </a:rPr>
              <a:t>§</a:t>
            </a:r>
            <a:r>
              <a:rPr lang="ru-RU" sz="4000" b="1" i="1" dirty="0" smtClean="0">
                <a:solidFill>
                  <a:srgbClr val="760000"/>
                </a:solidFill>
              </a:rPr>
              <a:t>2.5; </a:t>
            </a:r>
          </a:p>
          <a:p>
            <a:pPr>
              <a:buFont typeface="Wingdings" pitchFamily="2" charset="2"/>
              <a:buChar char="ü"/>
            </a:pPr>
            <a:r>
              <a:rPr lang="ru-RU" sz="4000" b="1" i="1" dirty="0" smtClean="0">
                <a:solidFill>
                  <a:srgbClr val="760000"/>
                </a:solidFill>
              </a:rPr>
              <a:t>Рабочая тетрадь: </a:t>
            </a:r>
            <a:br>
              <a:rPr lang="ru-RU" sz="4000" b="1" i="1" dirty="0" smtClean="0">
                <a:solidFill>
                  <a:srgbClr val="760000"/>
                </a:solidFill>
              </a:rPr>
            </a:br>
            <a:r>
              <a:rPr lang="ru-RU" sz="4000" b="1" i="1" dirty="0" smtClean="0">
                <a:solidFill>
                  <a:srgbClr val="760000"/>
                </a:solidFill>
              </a:rPr>
              <a:t>№9, 10 - стр.80.</a:t>
            </a:r>
            <a:endParaRPr lang="ru-RU" sz="4000" b="1" dirty="0" smtClean="0">
              <a:solidFill>
                <a:srgbClr val="760000"/>
              </a:solidFill>
            </a:endParaRPr>
          </a:p>
          <a:p>
            <a:pPr algn="ctr"/>
            <a:endParaRPr lang="ru-RU" sz="4000" b="1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ru-RU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1196752"/>
            <a:ext cx="9144000" cy="38884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1200" cap="none" spc="0" normalizeH="0" baseline="0" noProof="0" dirty="0">
              <a:ln w="11430"/>
              <a:solidFill>
                <a:srgbClr val="99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  <a:sym typeface="Arial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0"/>
            <a:ext cx="9144000" cy="10527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ln w="11430"/>
                <a:solidFill>
                  <a:srgbClr val="99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  <a:sym typeface="Arial" charset="0"/>
              </a:rPr>
              <a:t>Подведем итоги</a:t>
            </a:r>
            <a:endParaRPr kumimoji="0" lang="ru-RU" sz="4400" b="1" i="0" u="none" strike="noStrike" kern="1200" cap="none" spc="0" normalizeH="0" baseline="0" noProof="0" dirty="0">
              <a:ln w="11430"/>
              <a:solidFill>
                <a:srgbClr val="99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  <a:sym typeface="Arial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 rot="1034928">
            <a:off x="355721" y="5708351"/>
            <a:ext cx="1353126" cy="422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 w="11430"/>
                <a:solidFill>
                  <a:srgbClr val="99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  <a:sym typeface="Arial" charset="0"/>
              </a:rPr>
              <a:t>Зарубина О.Б.</a:t>
            </a:r>
            <a:endParaRPr kumimoji="0" lang="ru-RU" sz="1400" b="1" i="0" u="none" strike="noStrike" kern="1200" cap="none" spc="0" normalizeH="0" baseline="0" noProof="0" dirty="0">
              <a:ln w="11430"/>
              <a:solidFill>
                <a:srgbClr val="99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  <a:sym typeface="Arial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 rot="1034928">
            <a:off x="211703" y="6068390"/>
            <a:ext cx="1353126" cy="422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  <a:sym typeface="Arial" charset="0"/>
              </a:rPr>
              <a:t>МБОУ СОШ №3</a:t>
            </a:r>
            <a:endParaRPr kumimoji="0" lang="ru-RU" sz="1400" b="1" i="0" u="none" strike="noStrike" kern="1200" cap="none" spc="0" normalizeH="0" baseline="0" noProof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  <a:sym typeface="Arial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56176" y="407707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9462" name="Picture 6" descr="Sole Clip 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352888" y="-26052463"/>
            <a:ext cx="2857500" cy="2581275"/>
          </a:xfrm>
          <a:prstGeom prst="rect">
            <a:avLst/>
          </a:prstGeom>
          <a:noFill/>
        </p:spPr>
      </p:pic>
      <p:pic>
        <p:nvPicPr>
          <p:cNvPr id="19464" name="Picture 8" descr="Sole Clip 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352888" y="-26052463"/>
            <a:ext cx="2857500" cy="2581275"/>
          </a:xfrm>
          <a:prstGeom prst="rect">
            <a:avLst/>
          </a:prstGeom>
          <a:noFill/>
        </p:spPr>
      </p:pic>
      <p:pic>
        <p:nvPicPr>
          <p:cNvPr id="19466" name="Picture 10" descr="Sole Clip 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352888" y="-26052463"/>
            <a:ext cx="2857500" cy="2581275"/>
          </a:xfrm>
          <a:prstGeom prst="rect">
            <a:avLst/>
          </a:prstGeom>
          <a:noFill/>
        </p:spPr>
      </p:pic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009" name="AutoShape 1"/>
          <p:cNvSpPr>
            <a:spLocks noChangeShapeType="1"/>
          </p:cNvSpPr>
          <p:nvPr/>
        </p:nvSpPr>
        <p:spPr bwMode="auto">
          <a:xfrm flipV="1">
            <a:off x="1835696" y="5373215"/>
            <a:ext cx="7098680" cy="45719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395535" y="1052735"/>
          <a:ext cx="8424937" cy="4896545"/>
        </p:xfrm>
        <a:graphic>
          <a:graphicData uri="http://schemas.openxmlformats.org/drawingml/2006/table">
            <a:tbl>
              <a:tblPr/>
              <a:tblGrid>
                <a:gridCol w="1440376"/>
                <a:gridCol w="1612211"/>
                <a:gridCol w="1610947"/>
                <a:gridCol w="1612211"/>
                <a:gridCol w="1791625"/>
                <a:gridCol w="357567"/>
              </a:tblGrid>
              <a:tr h="5669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669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3085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Отлично</a:t>
                      </a:r>
                      <a:endParaRPr lang="ru-RU" sz="24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3085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Хорошо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3393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Не очень 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хорошо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69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C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1 задание</a:t>
                      </a:r>
                      <a:endParaRPr lang="ru-RU" sz="2000" dirty="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 задание</a:t>
                      </a:r>
                      <a:endParaRPr lang="ru-RU" sz="20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 задание</a:t>
                      </a:r>
                      <a:endParaRPr lang="ru-RU" sz="20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Настроение</a:t>
                      </a:r>
                      <a:endParaRPr lang="ru-RU" sz="20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3419872" y="1196752"/>
            <a:ext cx="98140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  <a:sym typeface="Wingdings"/>
              </a:rPr>
              <a:t>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355976" y="980728"/>
            <a:ext cx="76815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  <a:sym typeface="Wingdings"/>
              </a:rPr>
              <a:t>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364088" y="1196752"/>
            <a:ext cx="76815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  <a:sym typeface="Wingdings"/>
              </a:rPr>
              <a:t></a:t>
            </a:r>
            <a:endParaRPr lang="ru-RU" sz="5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1196752"/>
            <a:ext cx="9144000" cy="38884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1200" cap="none" spc="0" normalizeH="0" baseline="0" noProof="0" dirty="0">
              <a:ln w="11430"/>
              <a:solidFill>
                <a:srgbClr val="99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  <a:sym typeface="Arial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 rot="1034928">
            <a:off x="355721" y="5708351"/>
            <a:ext cx="1353126" cy="422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 w="11430"/>
                <a:solidFill>
                  <a:srgbClr val="99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  <a:sym typeface="Arial" charset="0"/>
              </a:rPr>
              <a:t>Зарубина О.Б.</a:t>
            </a:r>
            <a:endParaRPr kumimoji="0" lang="ru-RU" sz="1400" b="1" i="0" u="none" strike="noStrike" kern="1200" cap="none" spc="0" normalizeH="0" baseline="0" noProof="0" dirty="0">
              <a:ln w="11430"/>
              <a:solidFill>
                <a:srgbClr val="99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  <a:sym typeface="Arial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 rot="1034928">
            <a:off x="211703" y="6068390"/>
            <a:ext cx="1353126" cy="422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  <a:sym typeface="Arial" charset="0"/>
              </a:rPr>
              <a:t>МБОУ СОШ №3</a:t>
            </a:r>
            <a:endParaRPr kumimoji="0" lang="ru-RU" sz="1400" b="1" i="0" u="none" strike="noStrike" kern="1200" cap="none" spc="0" normalizeH="0" baseline="0" noProof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  <a:sym typeface="Arial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3528" y="5486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0" y="0"/>
            <a:ext cx="9144000" cy="10527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noProof="0" dirty="0" smtClean="0">
                <a:ln w="11430"/>
                <a:solidFill>
                  <a:srgbClr val="99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  <a:sym typeface="Arial" charset="0"/>
              </a:rPr>
              <a:t>Суждения</a:t>
            </a:r>
            <a:endParaRPr kumimoji="0" lang="ru-RU" sz="4400" b="1" i="0" u="none" strike="noStrike" kern="1200" cap="none" spc="0" normalizeH="0" baseline="0" noProof="0" dirty="0">
              <a:ln w="11430"/>
              <a:solidFill>
                <a:srgbClr val="99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  <a:sym typeface="Arial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3528" y="1340768"/>
            <a:ext cx="5472608" cy="384720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 делах спорных суждения различны, но истина всегда одна</a:t>
            </a:r>
            <a:r>
              <a:rPr lang="ru-RU" sz="44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</a:t>
            </a:r>
          </a:p>
          <a:p>
            <a:pPr algn="ctr"/>
            <a:r>
              <a:rPr lang="ru-RU" sz="44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44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2400" b="1" dirty="0" err="1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Франческо</a:t>
            </a:r>
            <a:r>
              <a:rPr lang="ru-RU" sz="24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Петрарка </a:t>
            </a:r>
            <a:endParaRPr lang="ru-RU" sz="2400" b="1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5" name="Рисунок 14" descr="Petrarc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128" y="1412776"/>
            <a:ext cx="3147203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1196752"/>
            <a:ext cx="9144000" cy="38884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1200" cap="none" spc="0" normalizeH="0" baseline="0" noProof="0" dirty="0">
              <a:ln w="11430"/>
              <a:solidFill>
                <a:srgbClr val="99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  <a:sym typeface="Arial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2564904"/>
            <a:ext cx="9144000" cy="1052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600" b="1" dirty="0" smtClean="0">
                <a:ln w="11430"/>
                <a:solidFill>
                  <a:srgbClr val="99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  <a:sym typeface="Arial" charset="0"/>
              </a:rPr>
              <a:t>Спасибо за работу, ребята!</a:t>
            </a:r>
            <a:endParaRPr kumimoji="0" lang="ru-RU" sz="6600" b="1" i="0" u="none" strike="noStrike" kern="1200" cap="none" spc="0" normalizeH="0" baseline="0" noProof="0" dirty="0">
              <a:ln w="11430"/>
              <a:solidFill>
                <a:srgbClr val="99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  <a:sym typeface="Arial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 rot="1034928">
            <a:off x="355721" y="5708351"/>
            <a:ext cx="1353126" cy="422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 w="11430"/>
                <a:solidFill>
                  <a:srgbClr val="99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  <a:sym typeface="Arial" charset="0"/>
              </a:rPr>
              <a:t>Зарубина О.Б.</a:t>
            </a:r>
            <a:endParaRPr kumimoji="0" lang="ru-RU" sz="1400" b="1" i="0" u="none" strike="noStrike" kern="1200" cap="none" spc="0" normalizeH="0" baseline="0" noProof="0" dirty="0">
              <a:ln w="11430"/>
              <a:solidFill>
                <a:srgbClr val="99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  <a:sym typeface="Arial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 rot="1034928">
            <a:off x="211703" y="6068390"/>
            <a:ext cx="1353126" cy="422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  <a:sym typeface="Arial" charset="0"/>
              </a:rPr>
              <a:t>МБОУ СОШ №3</a:t>
            </a:r>
            <a:endParaRPr kumimoji="0" lang="ru-RU" sz="1400" b="1" i="0" u="none" strike="noStrike" kern="1200" cap="none" spc="0" normalizeH="0" baseline="0" noProof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  <a:sym typeface="Arial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56176" y="407707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9462" name="Picture 6" descr="Sole Clip 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352888" y="-26052463"/>
            <a:ext cx="2857500" cy="2581275"/>
          </a:xfrm>
          <a:prstGeom prst="rect">
            <a:avLst/>
          </a:prstGeom>
          <a:noFill/>
        </p:spPr>
      </p:pic>
      <p:pic>
        <p:nvPicPr>
          <p:cNvPr id="19464" name="Picture 8" descr="Sole Clip 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352888" y="-26052463"/>
            <a:ext cx="2857500" cy="2581275"/>
          </a:xfrm>
          <a:prstGeom prst="rect">
            <a:avLst/>
          </a:prstGeom>
          <a:noFill/>
        </p:spPr>
      </p:pic>
      <p:pic>
        <p:nvPicPr>
          <p:cNvPr id="19466" name="Picture 10" descr="Sole Clip 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352888" y="-26052463"/>
            <a:ext cx="2857500" cy="2581275"/>
          </a:xfrm>
          <a:prstGeom prst="rect">
            <a:avLst/>
          </a:prstGeom>
          <a:noFill/>
        </p:spPr>
      </p:pic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1196752"/>
            <a:ext cx="9144000" cy="38884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1200" cap="none" spc="0" normalizeH="0" baseline="0" noProof="0" dirty="0">
              <a:ln w="11430"/>
              <a:solidFill>
                <a:srgbClr val="99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  <a:sym typeface="Arial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0"/>
            <a:ext cx="9144000" cy="10527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ln w="11430"/>
                <a:solidFill>
                  <a:srgbClr val="99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  <a:sym typeface="Arial" charset="0"/>
              </a:rPr>
              <a:t>Ресурсы:</a:t>
            </a:r>
            <a:endParaRPr kumimoji="0" lang="ru-RU" sz="4400" b="1" i="0" u="none" strike="noStrike" kern="1200" cap="none" spc="0" normalizeH="0" baseline="0" noProof="0" dirty="0">
              <a:ln w="11430"/>
              <a:solidFill>
                <a:srgbClr val="99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  <a:sym typeface="Arial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411760" y="5373216"/>
            <a:ext cx="6408712" cy="5501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 w="11430"/>
                <a:solidFill>
                  <a:srgbClr val="99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  <a:sym typeface="Arial" charset="0"/>
              </a:rPr>
              <a:t>Зарубина Ольга Борисовна, учитель информатики</a:t>
            </a:r>
            <a:endParaRPr kumimoji="0" lang="ru-RU" sz="2000" b="1" i="0" u="none" strike="noStrike" kern="1200" cap="none" spc="0" normalizeH="0" baseline="0" noProof="0" dirty="0">
              <a:ln w="11430"/>
              <a:solidFill>
                <a:srgbClr val="99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  <a:sym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1560" y="1052737"/>
            <a:ext cx="7992888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2"/>
              </a:rPr>
              <a:t>http://www.infobuy.es</a:t>
            </a:r>
            <a:r>
              <a:rPr lang="en-US" dirty="0" smtClean="0"/>
              <a:t> – </a:t>
            </a:r>
            <a:r>
              <a:rPr lang="ru-RU" dirty="0" smtClean="0"/>
              <a:t>рисунок «стиральная машина»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http://msc-progress.com</a:t>
            </a:r>
            <a:r>
              <a:rPr lang="en-US" dirty="0" smtClean="0"/>
              <a:t> – </a:t>
            </a:r>
            <a:r>
              <a:rPr lang="ru-RU" dirty="0" smtClean="0"/>
              <a:t>рисунок «Москва»</a:t>
            </a:r>
          </a:p>
          <a:p>
            <a:r>
              <a:rPr lang="en-US" dirty="0" smtClean="0">
                <a:hlinkClick r:id="rId4"/>
              </a:rPr>
              <a:t>http://info-poster.eu</a:t>
            </a:r>
            <a:r>
              <a:rPr lang="ru-RU" dirty="0" smtClean="0"/>
              <a:t> –рисунок «Футбол»</a:t>
            </a:r>
          </a:p>
          <a:p>
            <a:r>
              <a:rPr lang="en-US" dirty="0" smtClean="0">
                <a:hlinkClick r:id="rId5"/>
              </a:rPr>
              <a:t>http://www.gurmanoff.ru/</a:t>
            </a:r>
            <a:r>
              <a:rPr lang="en-US" dirty="0" smtClean="0"/>
              <a:t> </a:t>
            </a:r>
            <a:r>
              <a:rPr lang="ru-RU" dirty="0" smtClean="0"/>
              <a:t>-рисунок «Повар»</a:t>
            </a:r>
          </a:p>
          <a:p>
            <a:r>
              <a:rPr lang="en-US" dirty="0" smtClean="0">
                <a:hlinkClick r:id="rId6"/>
              </a:rPr>
              <a:t>http://finance.rol.ru</a:t>
            </a:r>
            <a:r>
              <a:rPr lang="ru-RU" dirty="0" smtClean="0"/>
              <a:t>– рисунок «робот»</a:t>
            </a:r>
          </a:p>
          <a:p>
            <a:r>
              <a:rPr lang="en-US" dirty="0" smtClean="0">
                <a:hlinkClick r:id="rId7"/>
              </a:rPr>
              <a:t>http://vkurse.ua</a:t>
            </a:r>
            <a:r>
              <a:rPr lang="ru-RU" dirty="0" smtClean="0"/>
              <a:t>– рисунок «Дети на дороге»</a:t>
            </a:r>
          </a:p>
          <a:p>
            <a:r>
              <a:rPr lang="en-US" dirty="0" smtClean="0">
                <a:hlinkClick r:id="rId8"/>
              </a:rPr>
              <a:t>http://www.rb.ru</a:t>
            </a:r>
            <a:r>
              <a:rPr lang="ru-RU" dirty="0" smtClean="0"/>
              <a:t> – рисунок «Расписание дня»</a:t>
            </a:r>
          </a:p>
          <a:p>
            <a:r>
              <a:rPr lang="en-US" dirty="0" smtClean="0">
                <a:hlinkClick r:id="rId9"/>
              </a:rPr>
              <a:t>http://www.presstv.bg</a:t>
            </a:r>
            <a:r>
              <a:rPr lang="ru-RU" dirty="0" smtClean="0"/>
              <a:t> – рисунок «Аль Хорезми»</a:t>
            </a:r>
          </a:p>
          <a:p>
            <a:r>
              <a:rPr lang="en-US" dirty="0" smtClean="0"/>
              <a:t>eremagius.com</a:t>
            </a:r>
            <a:r>
              <a:rPr lang="ru-RU" dirty="0" smtClean="0"/>
              <a:t> – рисунок «театр»</a:t>
            </a:r>
          </a:p>
          <a:p>
            <a:r>
              <a:rPr lang="en-US" dirty="0" smtClean="0"/>
              <a:t>ru.123rf.com</a:t>
            </a:r>
            <a:r>
              <a:rPr lang="ru-RU" dirty="0" smtClean="0"/>
              <a:t>  - рисунок «кардиограмма»</a:t>
            </a:r>
          </a:p>
          <a:p>
            <a:r>
              <a:rPr lang="en-US" dirty="0" smtClean="0"/>
              <a:t>cxem.net</a:t>
            </a:r>
            <a:r>
              <a:rPr lang="ru-RU" dirty="0" smtClean="0"/>
              <a:t> – рисунок «осциллограмма»</a:t>
            </a:r>
          </a:p>
          <a:p>
            <a:r>
              <a:rPr lang="en-US" dirty="0" smtClean="0"/>
              <a:t>fr.rian.ru</a:t>
            </a:r>
            <a:r>
              <a:rPr lang="ru-RU" dirty="0" smtClean="0"/>
              <a:t> – рисунок «ЦУП»</a:t>
            </a:r>
          </a:p>
          <a:p>
            <a:r>
              <a:rPr lang="en-US" dirty="0" smtClean="0">
                <a:hlinkClick r:id="rId10"/>
              </a:rPr>
              <a:t>www.tatzpp.ru</a:t>
            </a:r>
            <a:r>
              <a:rPr lang="ru-RU" dirty="0" smtClean="0"/>
              <a:t>  -рисунок «звездное небо»</a:t>
            </a:r>
          </a:p>
          <a:p>
            <a:r>
              <a:rPr lang="en-US" dirty="0" smtClean="0"/>
              <a:t>geo.historic.ru</a:t>
            </a:r>
            <a:r>
              <a:rPr lang="ru-RU" dirty="0" smtClean="0"/>
              <a:t> – рисунок «карта мира»</a:t>
            </a:r>
          </a:p>
          <a:p>
            <a:r>
              <a:rPr lang="en-US" dirty="0" smtClean="0"/>
              <a:t>informatikaiikt.narod.ru</a:t>
            </a:r>
            <a:r>
              <a:rPr lang="ru-RU" dirty="0" smtClean="0"/>
              <a:t>  - рисунок «график функции»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en-US" dirty="0" smtClean="0"/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1196752"/>
            <a:ext cx="9144000" cy="38884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1200" cap="none" spc="0" normalizeH="0" baseline="0" noProof="0" dirty="0">
              <a:ln w="11430"/>
              <a:solidFill>
                <a:srgbClr val="99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  <a:sym typeface="Arial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1124744"/>
            <a:ext cx="4499992" cy="1052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noProof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  <a:sym typeface="Arial" charset="0"/>
              </a:rPr>
              <a:t>Москва- </a:t>
            </a:r>
            <a:r>
              <a:rPr lang="ru-RU" sz="3600" b="1" noProof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  <a:sym typeface="Arial" charset="0"/>
              </a:rPr>
              <a:t>столица </a:t>
            </a:r>
            <a:r>
              <a:rPr lang="ru-RU" sz="3600" b="1" noProof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  <a:sym typeface="Arial" charset="0"/>
              </a:rPr>
              <a:t>России.</a:t>
            </a:r>
            <a:endParaRPr kumimoji="0" lang="ru-RU" sz="3600" b="1" i="0" u="none" strike="noStrike" kern="1200" cap="none" spc="0" normalizeH="0" baseline="0" noProof="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  <a:sym typeface="Arial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 rot="1034928">
            <a:off x="355721" y="5708351"/>
            <a:ext cx="1353126" cy="422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 w="11430"/>
                <a:solidFill>
                  <a:srgbClr val="99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  <a:sym typeface="Arial" charset="0"/>
              </a:rPr>
              <a:t>Зарубина О.Б.</a:t>
            </a:r>
            <a:endParaRPr kumimoji="0" lang="ru-RU" sz="1400" b="1" i="0" u="none" strike="noStrike" kern="1200" cap="none" spc="0" normalizeH="0" baseline="0" noProof="0" dirty="0">
              <a:ln w="11430"/>
              <a:solidFill>
                <a:srgbClr val="99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  <a:sym typeface="Arial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 rot="1034928">
            <a:off x="211703" y="6068390"/>
            <a:ext cx="1353126" cy="422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  <a:sym typeface="Arial" charset="0"/>
              </a:rPr>
              <a:t>МБОУ СОШ №3</a:t>
            </a:r>
            <a:endParaRPr kumimoji="0" lang="ru-RU" sz="1400" b="1" i="0" u="none" strike="noStrike" kern="1200" cap="none" spc="0" normalizeH="0" baseline="0" noProof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  <a:sym typeface="Arial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3528" y="5486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0" y="0"/>
            <a:ext cx="9144000" cy="10527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noProof="0" dirty="0" smtClean="0">
                <a:ln w="11430"/>
                <a:solidFill>
                  <a:srgbClr val="99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  <a:sym typeface="Arial" charset="0"/>
              </a:rPr>
              <a:t>Суждения</a:t>
            </a:r>
            <a:endParaRPr kumimoji="0" lang="ru-RU" sz="4400" b="1" i="0" u="none" strike="noStrike" kern="1200" cap="none" spc="0" normalizeH="0" baseline="0" noProof="0" dirty="0">
              <a:ln w="11430"/>
              <a:solidFill>
                <a:srgbClr val="99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  <a:sym typeface="Arial" charset="0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4860032" y="980728"/>
            <a:ext cx="3816424" cy="17008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noProof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  <a:sym typeface="Arial" charset="0"/>
              </a:rPr>
              <a:t>Почему Москву </a:t>
            </a:r>
            <a:r>
              <a:rPr lang="ru-RU" sz="3600" b="1" noProof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  <a:sym typeface="Arial" charset="0"/>
              </a:rPr>
              <a:t>назы</a:t>
            </a:r>
            <a:r>
              <a:rPr lang="ru-RU" sz="3600" b="1" noProof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  <a:sym typeface="Wingdings"/>
              </a:rPr>
              <a:t>в</a:t>
            </a:r>
            <a:r>
              <a:rPr lang="ru-RU" sz="3600" b="1" noProof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  <a:sym typeface="Arial" charset="0"/>
              </a:rPr>
              <a:t>ают </a:t>
            </a:r>
            <a:r>
              <a:rPr lang="ru-RU" sz="3600" b="1" noProof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  <a:sym typeface="Arial" charset="0"/>
              </a:rPr>
              <a:t>белокаменной?</a:t>
            </a:r>
            <a:endParaRPr kumimoji="0" lang="ru-RU" sz="3600" b="1" i="0" u="none" strike="noStrike" kern="1200" cap="none" spc="0" normalizeH="0" baseline="0" noProof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  <a:sym typeface="Arial" charset="0"/>
            </a:endParaRP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3923928" y="2852936"/>
            <a:ext cx="4499992" cy="1052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noProof="0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  <a:sym typeface="Arial" charset="0"/>
              </a:rPr>
              <a:t>Все жители Москвы – русские.</a:t>
            </a:r>
            <a:endParaRPr kumimoji="0" lang="ru-RU" sz="3600" b="1" i="0" u="none" strike="noStrike" kern="1200" cap="none" spc="0" normalizeH="0" baseline="0" noProof="0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  <a:sym typeface="Arial" charset="0"/>
            </a:endParaRP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179512" y="2492896"/>
            <a:ext cx="4032448" cy="1052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noProof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  <a:sym typeface="Arial" charset="0"/>
              </a:rPr>
              <a:t>Как красива Москва!</a:t>
            </a:r>
            <a:endParaRPr kumimoji="0" lang="ru-RU" sz="3600" b="1" i="0" u="none" strike="noStrike" kern="1200" cap="none" spc="0" normalizeH="0" baseline="0" noProof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  <a:sym typeface="Arial" charset="0"/>
            </a:endParaRPr>
          </a:p>
        </p:txBody>
      </p:sp>
      <p:pic>
        <p:nvPicPr>
          <p:cNvPr id="48130" name="Picture 2" descr="http://msc-progress.com/wp-content/uploads/2012/05/moscow-panoram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005064"/>
            <a:ext cx="6408712" cy="2693099"/>
          </a:xfrm>
          <a:prstGeom prst="rect">
            <a:avLst/>
          </a:prstGeom>
          <a:noFill/>
        </p:spPr>
      </p:pic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5004048" y="2276872"/>
            <a:ext cx="3816424" cy="17008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1" i="0" u="none" strike="noStrike" kern="1200" cap="none" spc="0" normalizeH="0" baseline="0" noProof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  <a:sym typeface="Arial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03848" y="1484784"/>
            <a:ext cx="10542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Wingdings"/>
              </a:rPr>
              <a:t></a:t>
            </a:r>
            <a:endParaRPr lang="ru-RU" sz="72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7164288" y="3356992"/>
            <a:ext cx="10542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Wingdings"/>
              </a:rPr>
              <a:t></a:t>
            </a:r>
            <a:endParaRPr lang="ru-RU" sz="7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12" grpId="0"/>
      <p:bldP spid="13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1196752"/>
            <a:ext cx="9144000" cy="38884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1200" cap="none" spc="0" normalizeH="0" baseline="0" noProof="0" dirty="0">
              <a:ln w="11430"/>
              <a:solidFill>
                <a:srgbClr val="99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  <a:sym typeface="Arial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1124744"/>
            <a:ext cx="4499992" cy="1052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noProof="0" dirty="0" err="1" smtClean="0">
                <a:ln w="11430"/>
                <a:solidFill>
                  <a:srgbClr val="99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  <a:sym typeface="Arial" charset="0"/>
              </a:rPr>
              <a:t>Обще-утвердительные</a:t>
            </a:r>
            <a:endParaRPr kumimoji="0" lang="ru-RU" sz="3600" b="1" i="0" u="none" strike="noStrike" kern="1200" cap="none" spc="0" normalizeH="0" baseline="0" noProof="0" dirty="0">
              <a:ln w="11430"/>
              <a:solidFill>
                <a:srgbClr val="99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  <a:sym typeface="Arial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 rot="1034928">
            <a:off x="355721" y="5708351"/>
            <a:ext cx="1353126" cy="422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 w="11430"/>
                <a:solidFill>
                  <a:srgbClr val="99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  <a:sym typeface="Arial" charset="0"/>
              </a:rPr>
              <a:t>Зарубина О.Б.</a:t>
            </a:r>
            <a:endParaRPr kumimoji="0" lang="ru-RU" sz="1400" b="1" i="0" u="none" strike="noStrike" kern="1200" cap="none" spc="0" normalizeH="0" baseline="0" noProof="0" dirty="0">
              <a:ln w="11430"/>
              <a:solidFill>
                <a:srgbClr val="99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  <a:sym typeface="Arial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 rot="1034928">
            <a:off x="211703" y="6068390"/>
            <a:ext cx="1353126" cy="422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  <a:sym typeface="Arial" charset="0"/>
              </a:rPr>
              <a:t>МБОУ СОШ №3</a:t>
            </a:r>
            <a:endParaRPr kumimoji="0" lang="ru-RU" sz="1400" b="1" i="0" u="none" strike="noStrike" kern="1200" cap="none" spc="0" normalizeH="0" baseline="0" noProof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  <a:sym typeface="Arial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3528" y="5486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4499992" y="1124744"/>
            <a:ext cx="4499992" cy="1052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noProof="0" dirty="0" err="1" smtClean="0">
                <a:ln w="11430"/>
                <a:solidFill>
                  <a:srgbClr val="99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  <a:sym typeface="Arial" charset="0"/>
              </a:rPr>
              <a:t>Частно-утвердительные</a:t>
            </a:r>
            <a:endParaRPr kumimoji="0" lang="ru-RU" sz="3600" b="1" i="0" u="none" strike="noStrike" kern="1200" cap="none" spc="0" normalizeH="0" baseline="0" noProof="0" dirty="0">
              <a:ln w="11430"/>
              <a:solidFill>
                <a:srgbClr val="99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  <a:sym typeface="Arial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144016" y="4293096"/>
            <a:ext cx="4499992" cy="1052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noProof="0" dirty="0" err="1" smtClean="0">
                <a:ln w="11430"/>
                <a:solidFill>
                  <a:srgbClr val="99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  <a:sym typeface="Arial" charset="0"/>
              </a:rPr>
              <a:t>Обще-отрицательные</a:t>
            </a:r>
            <a:endParaRPr kumimoji="0" lang="ru-RU" sz="3600" b="1" i="0" u="none" strike="noStrike" kern="1200" cap="none" spc="0" normalizeH="0" baseline="0" noProof="0" dirty="0">
              <a:ln w="11430"/>
              <a:solidFill>
                <a:srgbClr val="99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  <a:sym typeface="Arial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4644008" y="4293096"/>
            <a:ext cx="4499992" cy="1052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noProof="0" dirty="0" err="1" smtClean="0">
                <a:ln w="11430"/>
                <a:solidFill>
                  <a:srgbClr val="99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  <a:sym typeface="Arial" charset="0"/>
              </a:rPr>
              <a:t>Частно-отрицательные</a:t>
            </a:r>
            <a:endParaRPr kumimoji="0" lang="ru-RU" sz="3600" b="1" i="0" u="none" strike="noStrike" kern="1200" cap="none" spc="0" normalizeH="0" baseline="0" noProof="0" dirty="0">
              <a:ln w="11430"/>
              <a:solidFill>
                <a:srgbClr val="99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  <a:sym typeface="Arial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4572000" y="1340768"/>
            <a:ext cx="0" cy="4464496"/>
          </a:xfrm>
          <a:prstGeom prst="line">
            <a:avLst/>
          </a:prstGeom>
          <a:ln w="7620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467544" y="3429000"/>
            <a:ext cx="8208912" cy="0"/>
          </a:xfrm>
          <a:prstGeom prst="line">
            <a:avLst/>
          </a:prstGeom>
          <a:ln w="7620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0" y="0"/>
            <a:ext cx="9144000" cy="10527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noProof="0" dirty="0" smtClean="0">
                <a:ln w="11430"/>
                <a:solidFill>
                  <a:srgbClr val="99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  <a:sym typeface="Arial" charset="0"/>
              </a:rPr>
              <a:t>Суждения</a:t>
            </a:r>
            <a:endParaRPr kumimoji="0" lang="ru-RU" sz="4400" b="1" i="0" u="none" strike="noStrike" kern="1200" cap="none" spc="0" normalizeH="0" baseline="0" noProof="0" dirty="0">
              <a:ln w="11430"/>
              <a:solidFill>
                <a:srgbClr val="99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  <a:sym typeface="Arial" charset="0"/>
            </a:endParaRPr>
          </a:p>
        </p:txBody>
      </p:sp>
      <p:pic>
        <p:nvPicPr>
          <p:cNvPr id="30722" name="Picture 2" descr="дети (284x178, 10Kb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2276872"/>
            <a:ext cx="3216895" cy="2016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1196752"/>
            <a:ext cx="9144000" cy="38884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1200" cap="none" spc="0" normalizeH="0" baseline="0" noProof="0" dirty="0">
              <a:ln w="11430"/>
              <a:solidFill>
                <a:srgbClr val="99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  <a:sym typeface="Arial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 rot="1034928">
            <a:off x="355721" y="5708351"/>
            <a:ext cx="1353126" cy="422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 w="11430"/>
                <a:solidFill>
                  <a:srgbClr val="99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  <a:sym typeface="Arial" charset="0"/>
              </a:rPr>
              <a:t>Зарубина О.Б.</a:t>
            </a:r>
            <a:endParaRPr kumimoji="0" lang="ru-RU" sz="1400" b="1" i="0" u="none" strike="noStrike" kern="1200" cap="none" spc="0" normalizeH="0" baseline="0" noProof="0" dirty="0">
              <a:ln w="11430"/>
              <a:solidFill>
                <a:srgbClr val="99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  <a:sym typeface="Arial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 rot="1034928">
            <a:off x="211703" y="6068390"/>
            <a:ext cx="1353126" cy="422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  <a:sym typeface="Arial" charset="0"/>
              </a:rPr>
              <a:t>МБОУ СОШ №3</a:t>
            </a:r>
            <a:endParaRPr kumimoji="0" lang="ru-RU" sz="1400" b="1" i="0" u="none" strike="noStrike" kern="1200" cap="none" spc="0" normalizeH="0" baseline="0" noProof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  <a:sym typeface="Arial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3528" y="5486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0" y="0"/>
            <a:ext cx="9144000" cy="10527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noProof="0" dirty="0" smtClean="0">
                <a:ln w="11430"/>
                <a:solidFill>
                  <a:srgbClr val="99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  <a:sym typeface="Arial" charset="0"/>
              </a:rPr>
              <a:t>Необходимость и достаточность</a:t>
            </a:r>
            <a:endParaRPr kumimoji="0" lang="ru-RU" sz="4400" b="1" i="0" u="none" strike="noStrike" kern="1200" cap="none" spc="0" normalizeH="0" baseline="0" noProof="0" dirty="0">
              <a:ln w="11430"/>
              <a:solidFill>
                <a:srgbClr val="99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  <a:sym typeface="Arial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3528" y="1340768"/>
            <a:ext cx="5976664" cy="144655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Чтобы сварить кашу, …</a:t>
            </a:r>
          </a:p>
          <a:p>
            <a:pPr algn="ctr"/>
            <a:r>
              <a:rPr lang="ru-RU" sz="44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</a:t>
            </a:r>
            <a:r>
              <a:rPr lang="ru-RU" sz="44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меть крупу.</a:t>
            </a:r>
            <a:endParaRPr lang="ru-RU" sz="2400" b="1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67544" y="3717032"/>
            <a:ext cx="6408712" cy="212365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Чтобы играть в хоккей, … иметь коньки, шайбу и клюшку.</a:t>
            </a:r>
            <a:endParaRPr lang="ru-RU" sz="2400" b="1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652120" y="1351887"/>
            <a:ext cx="3312368" cy="76944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необходимо</a:t>
            </a:r>
            <a:endParaRPr lang="ru-RU" sz="2400" b="1" dirty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193338" y="3463636"/>
            <a:ext cx="2843808" cy="107721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необходимо и достаточно</a:t>
            </a:r>
            <a:endParaRPr lang="ru-RU" sz="3200" b="1" dirty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2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1916832"/>
            <a:ext cx="9144000" cy="24482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ln w="11430"/>
                <a:solidFill>
                  <a:srgbClr val="99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  <a:sym typeface="Arial" charset="0"/>
              </a:rPr>
              <a:t>Тема урока: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600" b="1" i="0" u="none" strike="noStrike" kern="1200" cap="none" spc="0" normalizeH="0" baseline="0" noProof="0" dirty="0" smtClean="0">
                <a:ln w="11430"/>
                <a:solidFill>
                  <a:srgbClr val="99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  <a:sym typeface="Arial" charset="0"/>
              </a:rPr>
              <a:t>Что такое алгоритм?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600" b="1" dirty="0" smtClean="0">
                <a:ln w="11430"/>
                <a:solidFill>
                  <a:srgbClr val="99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  <a:sym typeface="Arial" charset="0"/>
              </a:rPr>
              <a:t>Исполнители вокруг нас</a:t>
            </a:r>
            <a:endParaRPr kumimoji="0" lang="ru-RU" sz="6600" b="1" i="0" u="none" strike="noStrike" kern="1200" cap="none" spc="0" normalizeH="0" baseline="0" noProof="0" dirty="0">
              <a:ln w="11430"/>
              <a:solidFill>
                <a:srgbClr val="99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  <a:sym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1196752"/>
            <a:ext cx="9144000" cy="38884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1200" cap="none" spc="0" normalizeH="0" baseline="0" noProof="0" dirty="0">
              <a:ln w="11430"/>
              <a:solidFill>
                <a:srgbClr val="99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  <a:sym typeface="Arial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0"/>
            <a:ext cx="9144000" cy="10527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noProof="0" dirty="0" smtClean="0">
                <a:ln w="11430"/>
                <a:solidFill>
                  <a:srgbClr val="99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  <a:sym typeface="Arial" charset="0"/>
              </a:rPr>
              <a:t>Когда мы действуем по алгоритму?</a:t>
            </a:r>
            <a:endParaRPr kumimoji="0" lang="ru-RU" sz="4400" b="1" i="0" u="none" strike="noStrike" kern="1200" cap="none" spc="0" normalizeH="0" baseline="0" noProof="0" dirty="0">
              <a:ln w="11430"/>
              <a:solidFill>
                <a:srgbClr val="99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  <a:sym typeface="Arial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 rot="1034928">
            <a:off x="355721" y="5708351"/>
            <a:ext cx="1353126" cy="422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 w="11430"/>
                <a:solidFill>
                  <a:srgbClr val="99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  <a:sym typeface="Arial" charset="0"/>
              </a:rPr>
              <a:t>Зарубина О.Б.</a:t>
            </a:r>
            <a:endParaRPr kumimoji="0" lang="ru-RU" sz="1400" b="1" i="0" u="none" strike="noStrike" kern="1200" cap="none" spc="0" normalizeH="0" baseline="0" noProof="0" dirty="0">
              <a:ln w="11430"/>
              <a:solidFill>
                <a:srgbClr val="99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  <a:sym typeface="Arial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 rot="1034928">
            <a:off x="211703" y="6068390"/>
            <a:ext cx="1353126" cy="422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  <a:sym typeface="Arial" charset="0"/>
              </a:rPr>
              <a:t>МБОУ СОШ №3</a:t>
            </a:r>
            <a:endParaRPr kumimoji="0" lang="ru-RU" sz="1400" b="1" i="0" u="none" strike="noStrike" kern="1200" cap="none" spc="0" normalizeH="0" baseline="0" noProof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  <a:sym typeface="Arial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56176" y="407707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9462" name="Picture 6" descr="Sole Clip 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352888" y="-26052463"/>
            <a:ext cx="2857500" cy="2581275"/>
          </a:xfrm>
          <a:prstGeom prst="rect">
            <a:avLst/>
          </a:prstGeom>
          <a:noFill/>
        </p:spPr>
      </p:pic>
      <p:pic>
        <p:nvPicPr>
          <p:cNvPr id="19464" name="Picture 8" descr="Sole Clip 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352888" y="-26052463"/>
            <a:ext cx="2857500" cy="2581275"/>
          </a:xfrm>
          <a:prstGeom prst="rect">
            <a:avLst/>
          </a:prstGeom>
          <a:noFill/>
        </p:spPr>
      </p:pic>
      <p:pic>
        <p:nvPicPr>
          <p:cNvPr id="19466" name="Picture 10" descr="Sole Clip 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352888" y="-26052463"/>
            <a:ext cx="2857500" cy="2581275"/>
          </a:xfrm>
          <a:prstGeom prst="rect">
            <a:avLst/>
          </a:prstGeom>
          <a:noFill/>
        </p:spPr>
      </p:pic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50" name="AutoShape 2" descr="data:image/jpeg;base64,/9j/4AAQSkZJRgABAQAAAQABAAD/2wCEAAkGBhQSEBUUEBAPEBQUFRAVEBQQEBAQFRAVFBQVFBQQFBQXHCYgFxkkGRQVHy8gJCcpLSwsFh4xNTAqNSYrLCkBCQoKDgwNFQ8PFCkYFBwpKSkpKSkpKSkpKSwpKSkpKSkpKSkpKSkpKSkpMikpKSkpKSkpKSkuKSkpKSkpKSkpKf/AABEIAOgA2QMBIgACEQEDEQH/xAAcAAACAgMBAQAAAAAAAAAAAAAABAMFAgYHAQj/xABHEAACAQICBQgHBQUGBgMAAAABAgADEQQhBRIxQXEGEyIyUWGBsQcjM4KRocFCUnKy0RRiksLwQ1ODosPhFXOTs9LxNESU/8QAFwEBAQEBAAAAAAAAAAAAAAAAAAECA//EABkRAQEBAAMAAAAAAAAAAAAAAAABETFBUf/aAAwDAQACEQMRAD8A7jCEJAQhCAQhCAQhCAQhCAQnhcDaQPGR/tSffX+IQJYSA4xe0+CsfpMG0io3Mfdt5wGoSvfTCj7Dn+EfWKVuUltlIni9vpAu4TU8RyxcdWknizH9JWYnlziPsrRX3GPm0Ljf4TQNB8p8TWrhWqKFsxIWmg2DLdNxo6R/vBb94bPEbV+Y74Q9CeKwIuCCDsIzvPYBCEIBCEIBCEIBCEIBKHH8tMPSdkYuzKSG1VBsRtFyRLrEVdVGb7oY/AXnDqhdnLs6DWYm5Vibse3WGdzKsjpR9IFM9WjUPEovleZpywZurRA4uT9BOf4UrlfELuHQWn5ENNkwOj7gHnKpBzFmVQf4VEi42RNOVG3IOCk+Zk64uodrMOCqPpKqhotN/ON+KviD8i9o5S0PR30aR/Eit+YGRDDY5R166r+KqqfUSL/itD+/pN3LUFU/BSYwmHppsp01v91FXxyEYoYkMFsSNZdZVJFyuVzYE7NZdmWY7ZUJrpCn9larfgwuIPzFO0P+In7NDFH/AA0T/uOscWup1SDcOLqQCQRYG97ZZEbZi2IFhk2ZYDosMxrXuDsHROe+47RIEmxVTdhn9+rh1/K7SGpUrH+yoj8WIc+NhR+ssGrC1zkBtJtl4RKjjg669mCZZkDK+dzY7NnCFJ1VrduHX3atT+ZYhiKFTfVT3aBH5qjS5r1ANvRvuO35XmvabxxXVQAE1NYWvYABczewN8x3ZwpHEYdt9ap4LQH8hlbXwna9U+/b8oEucTRZejtuMiNbZs3G4OYub8N8QqU7ZZ+JJ+Zzmg5yQwA5121qgKobEVal9o7SQfEGbqCRtz7wM/h+nwms8klsKp/dm0CSpXtF96NbttmpPevb8DHKeOH2xq997qfHd4xI0gc8we0ZH/fgbzIMR1hrDtUG/iv6X4CQWsJXUHsL02BHZtXgPu/1lG6WJByN1bsO/gdhlRNCEIBCEIBCEICemHth6x7KVU/BDOUUaHaJ1fTK3w1YdtKqP8hnMGRtUc3a51czbognNs+6/bwMrUWGDpWl1hVlThka+bIB+A+etLXCnPra23JVv5SUWVFY5TlRW0zRpe1q06fc7op/hJv8olV9IGEU252/aVSoQO8nV2cJEbNUcAZ3PZZGqfJQbcZhrd1XZawTVFu7WiY0shsQxI7r2Oe3aIHTY7/kP1hDn+HUOW0tS/8AK95G4N06BUAVTbrap6KjMKwzDNvG/bnZNtOcfiv/AIzBtOd3z/2gT6dxPN4WsxFgtNje6jaLFvC+fAxLQGMV8MNV0YtuV1aw2XNjstaQaSxa16T0qikq4INmII7xltG2L6P5qhTWnSp6oXO4bVLH77FQLmFW+Jbt1jt6msvgbGabynxwXFUAxKjVLX1ah2sqldhzup43mxNpNf3/APqE+crcXgqNSqlVlfWTZYixN7gtvJBzGfxlUYyqGNzkoCj1i2zyuSDYqdgF8+6V5KkdEqR+7aw+EsXoi915weLnu33ilde2/jlKLXkybLV/D+s2UTUuT2IGu63GaPvG4Xm2iSokWZiYCZCQetRF7jot2jaePb4zLVuLNY8Blxtunonu6ET4U9HbfNhmb7GI279kmkeHtqrbZYeUklBCEIBCEIEWKp6yMvarD4gicto4hBYM4DAAMtzcG2YIGd51eczwHV2/ab8xlWMRjhlzasT2/s+Kb8tPzIlZpnQtXFEa1bSSIBY06GFxFNGz2kPVUEza8PLGiJBzzC+jekP/AK+kX/8Aw0wf46jGWCej2lbLR9e/a+LwK277IrCb+kzaoALkgcY0axgtA4lECLRo2UAKauLJNgLZ6lEiNDQmJO39iX3sRU/lSXodz1QFHa97+Cj62kVTR7N18RW4U9SmPmCfnIKleT+I318IPw4Ss3niBPRybqb8Zb8GFpL+dmjtTk9TP9tjQe1cZiB8ta3yidXk5WXPD6TxSH7uJShi0Pcbqr/54Hp5Nnfi8Sfwpgl/0DMTydTfXxZ/xUT8iLF30zi8P/8ANwy1aY24jAa9UKPvVcM3rEHaV1wJaYXH061NalGolVGF1dGDK3AiBXNoGlvbEHji8UPyuIvV0NR+45/FXxLebmW9QxSrApq2iaI/sKXiut+a8SqaPpA5UaI4UqY+kt68r600qXk/SXn16K/a+yPumbks1Dk/7dfe/KZtwkqVKszEjWZgyCRZkDMFMzhDGF6o97zMlkOF6vi35jJpQQhCAQhCATm2BHR8W8zOkznOBHR8W8zCxZUJYUYhQj9M2kE71dXdcnJQNpP0Had0lo0t7G7du5e5Ru47T8pDh0z1jtP+UfdH17T4TzFYwKQoI1jfaclA2se7/wBdtgmxOPVB0m/rsmu6Z5cLQGaNwNgeNiQR8JW8reWNDCJam4r4hrhQpDFe0m3VHcNvznE9L8o6tVyWY5k7P1/T4zWesuu0vS+hJHNE23Brn5gecutFekrC1mCGpzLnYtUalz2BuqfAz5ubSe8a1+0tsPdt845T0y1QapUMf3s79/cYyK+rkxF8wfhKPSOgSrtXwJSjWOdWmTq0MZ3VQOpU7KoF/vBhs49yO9JFXBMtPEF6mHOQuCTTGzoneB2fC2w9vweOWqivTYOrAMrKbhgdhEik8BpNayFlDIykpVp1BZ6NQdak43EXBuMiCCLggz2qYvpvDlG/aqSkuigYlFFziKC3NwN9Wncsu8jWXeLS84GAZSGVgCpBuGBFwwO8EG8gVrSvrywrRCtLFS6B9uvvflM21TNS0F7dfe8jNrUxUqZZmDIwZmDIiQTMGRgzIGFpvC9Xxb8xk0hwnUHveZk0qCEIQCEIQCc6wA6A4nzM6LOd4DqDx84WLGjHEOYHj+kToxqgb+Mgz0ppNMNh6laqbJTVma22w3DtJNgB2kT5+0ly1xFao9So5UO2tzak6q2ySn3hQfEknaTOkemHSNqFPDg21zzrj7wUhaa8C5J/wxOYJoa9PX3WJF99r/oTvzGwzUnaKcYsszM7Esdtze1930/9SvxmIJNhcDv2njNtwOgCo5wnVDKhJzyADBidh2DsmtaRoazkjfe2/IGw+d/hLRWSbD1ypuNsjZbGAMjRytii+0347J0v0N8rCj/sdVro+s2HueqwzelwIzHAzm2JwZoVObqAE2RuiysCrqHBuO5h3xjA6T5msr07qyMlRO5kN7eOzxhH1DznZKPApzT1KGxVtUod1KoTemPwVA47lKCN4LSK1KaOp6LqjrwZQw84rpFrVKNQbmak34aosB/1FpfCZVJWiFaPVojWlgk0H7ce9+UzalM1TQvt197yM2lTFSp1MzBz/rvkSmZg5+A+siJQZmJGDMxCncJ1B4+Zk0hwnUHj5mTSoIQhAIQhAJzvAdQePnOiTnej+oP63wsP0zYeBjmGiDNZf4R8WA+sdwzSDmPpHDVtKrTUX1Voi34abVrfxOJDpjRz4ZkR6bU7AWBKi6r0Sb86tx0WF7dsw5bY80dOuxvlSpOpz/u0B2Z7t0w5bctnxNWmX1aeqthY82D0i1/W0zY+O6dZwyTx+NFOhqKVUesA5xQqMrBhY/dJsdVif7PbZgIYDkS1PDtiK4QKQDTv0sgOiQb2INyQRkb5TW8Tpi2rqFG6SixqUmLEauqTqqALNmNYEduybhT0zfRz6tKnQRnqa6tUdqdFtW5SnSYlUviA4AHVBJEI5ppXC6p1gLBmcDdklgfmTLbkn6PsTpC5oc2iKQHqVWKqrHMKAAWY2schvF7XEOV+hDQp4dzq+uV3upLKQSNUi/daM8ifSPU0cHQU1rUnYMVLFGVrBSVYA7QBkQdm6YrbecH6Badhz+OYkDZQw6p/nZiTx1Y8fQXgtpxONPvUB/pxbB+nLDNbnKGKQ/uilVHx1l8o+/piwINicVffaipt3deQbVo/Q6UKFOipd1pqqKz6pYhchewAiGmOjTaxvbVcZWsabKe093wktHlDSqU1dOc1XVWW6qDZgCL9LsMU0sxOHqORYFSFB2nWIz7hlCrDEHM+MRrRutFKso90MfXr73kZtCmatof2497yM2dTM0TqZmGz8B9ZCpmYOfgPrCJwZmsiBkimEWOF6gksiwvUHCSyghCEAhCEDwznmjuos6G2yc80f1F4QsM1jZCeyx+DA/SPUDFNTWBHaCPiLSXBVbqp7QL8d/zvIrnPpjwOpisNiAoIemabXBILI2w5i+TpvGw5zntXFaxGq3ZazAE5CxPN19ttuXdO/csOTP7fgalJbc6vrcPewvUUHoX3ayll8Qd0+eKq6pIckDaA2sdUknWQgg2IYNlbfNThlhpF3FMgs4GQz/aLEXvq9O42gH3YsmkXFJl1zqk5rc59hI7rn5ybEshBsadyLi6qPKiOzcYvQ1WYXyBGqb2Fju8M7d0sHmO0vUrIiVGLCmLJf7I7BEJf6Y0ZRo4Wiabs9WoX54FbCnqm2oO07z3FTvlBIrJGsbx3RejnxFVKaZtUdKa8XYKPOKCnbb4Def0E6d6GuTJeq2MqLZKWsmHFutUIszjuVSRxbugdSw2h6NJQqoGCgBS/SyAsMjkMh2RHlHUvTVd9SrST4sLy4qGUONbnMZSQbKSvWfiegg+LX8JFWFYxSrGqkVqyjzRJ9ePe8jNlUzWNFH1497yM2VDM0TqZkDn4D6yNTMgc/AfWRDCmSLIFMmQyotMJ1F4SWQ4TqLwk0oIQhAIQhA8bYZzzR3UXhOhvsPAznmjh6teAhYeQzzC9F2Tt6a8G6w8Gv8YJtmWIpGwZesmYH3h9pfh5SCyoNOdekf0bCrW/a6CMwZg2MpUwS19+IpgZtfayjPK/bboGEqhgCNh/q0dQxCuNjkpgWpL16zJkpFVwBs+yCdXPMDwmrcqsJg8JqrRo1UrtqMl6pdKYDdZgwzvqnL+j2/TfIihiGNRdbD1je9SlkHPa6ZA99rX33nNNNehjGFyVehiFvlaqaTDPZqOABwDW7pvYy0B64qKdcAhmuVQBQLk239Ei+RAItbK0sqPIKqaVN6T0WatrFUqsKTUlU9YlugQc8w2zcJsmD9EOM1+nQpBDbW5zFU77swaWtl7s33Q/IEUweedWBULzdI1WAAN/a1SXJ3XAU2jYrkPJj0b18ViCjELRRrV66MHU/u022OxHgLgnK1+74HAJQpJSoqEp01Coo3AeZ3k7ySY4lBUUKihVAsABYDwkbzKlqzgAk7BtlToeiSHrN1q5DDupqLUx4glveEYxq88/NDqLY1yOw5ikD2tv7Fud63aqQF6kWqxh4tUlVhov26+95GbGpmtaMPrx73kZsSmSlMKZkDmeA/mkSGeqczwX+aRDKmToYspk9MxCrfB+zXhJpDgvZrwEmlQQhCAQhCBi+w8DOf6P9mvAToL7DwM5/gB6teAhTaRqjFacbpSDB6RpksguhzdR9k/eH9f7P0aoYXBuJ5TkL4Ig61I6p3ruP6f1sgOXheJjHWyqKVPyPD+jPTpKmNravEMPnaEMsZG8VqaboDbWp+B1j8FuYtU08pypUcRWO61JqK/xVtTLgG4QHHEqsViy7GlQILjKrUtrJh+4/fq9iDZtaw2ythK9X2zigh208Oza7DseuQDbuQJxMYp0FRQiKqKosqqAAOAhorRwq01Cre2ZJJuzMdrsd7E7T5CwkdSMuItUlQvUi1SM1IvUlUvo0+vHveRmwqZrujz68e95GX6mSlMKZ6rdI8F/mmCmCnpHgv8ANIhpTJ6ZiqNGaZgXeD9mvASaRYT2a/hHlJZUEIQgEIQgYvsPAzQcB7NeAm/PsPAzQsD7NeAhYapxumIrSEbpyKZSSgyJJIIZenvkTYVPugcLjykk8vAj/Zl7PiWP1noUDYAOAAmRMxMDBpA4k5kTyKUqCLPHKgiriUKuItVjVQRersmlJ4I+vHveUvUM1/Ce2HveRl6jSUplTAHpHgv1mCmAbpHgv1kQ1TMZQxOmY7hqeswXtIB4b/leBfYT2a/hXyksBCVBCEIBCEIGNTYeBmhYL2a8BN9q9U8D5TRMEOgvAQsN0hGqcXpCM05BOsyExWZCEE8vPZ5AJiTMpiYGJkbiZmYtI0WcRaoI44i1QSoTcRaqMjG3EXqiaVWYY+uHveRlyjSlpH1w97yltTaCm0ML5ngv1kaGe36R4L9ZkN0jLHRp9anE/lMq6Rllos+tTifymVGxwhCEEIQgEIQgYVuqeB8po+CXoLwE3fEdRvwt5TTcMtlXgvlCmKYjNMSCnGEmRIJkJ4J7KgnkynhgeTGZTEiBBUZibKVFgCdZS173tsYW2fP4xNznbSPu1F+esZMOu34U83mREjRJ2qfcpHhVcf6Zi1bEMoJanZQCWIdWsBmTYgHKWbLK/S1P1FX/AJVX8jSjCosWqrlHGXISCossFEvtR4+Us6ZlY3tR4+UeptKU6jT3W6R4L9ZEjQ5zp27QPleA7TMtNDn1y+9+UynptLjQNBjUD6p1BfpHIG4Iy7fCRGyQhCEEIQgEIQgR11JVgNpBA+E1EaOrqBei+wbCreRm5QgagA461OoOKN+kkTEjflxym1zwiTDWuLWHaJnry7bBodtNDxVZE2i6R+wBwuvlAqteGtLJtDU92sODt9ZGdBrueoP4T9ICU8vG20Id1X4pfyMjOiKg+1TP8S/rARJ9bbeyCw7dVje38YkpXuPiJliNDOws9KlVHYxVxxswih5OAbMMV/5Tc34ercQqYxXHU70nHalQfFSJkdGEbBjF4VcS3mWEXq4c7DXxKjMEMtLf3tSv43jFe0M6aHtRD8VBmFSnJFroAFVlAAAUawyAFgPgJi1cdohGt4tNWtbj5GTo0y0ynrEYb9YHwBPl5SfReh6tf2a9H77dFfA/a8LzSsFqSx0fompVN1Sy5dNsl37DtPhNg0ZyVp07F/Wt2sOiOC/reXdoTVVgeTtNM39Y37w6I4L+t5awhIghCEAhCEAhCEAhCEAhCEAhCEAhCEAhCEAhCEAhCEDB6QO1QeIBi76KonbRpH/DX9IQgQnk7h7g8xTyNxllfhslgBCED2EIQCEIQCEIQCEIQ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2" name="AutoShape 4" descr="data:image/jpeg;base64,/9j/4AAQSkZJRgABAQAAAQABAAD/2wCEAAkGBhQSEBUUEBAPEBQUFRAVEBQQEBAQFRAVFBQVFBQQFBQXHCYgFxkkGRQVHy8gJCcpLSwsFh4xNTAqNSYrLCkBCQoKDgwNFQ8PFCkYFBwpKSkpKSkpKSkpKSwpKSkpKSkpKSkpKSkpKSkpMikpKSkpKSkpKSkuKSkpKSkpKSkpKf/AABEIAOgA2QMBIgACEQEDEQH/xAAcAAACAgMBAQAAAAAAAAAAAAAABAMFAgYHAQj/xABHEAACAQICBQgHBQUGBgMAAAABAgADEQQhBRIxQXEGEyIyUWGBsQcjM4KRocFCUnKy0RRiksLwQ1ODosPhFXOTs9LxNESU/8QAFwEBAQEBAAAAAAAAAAAAAAAAAAECA//EABkRAQEBAAMAAAAAAAAAAAAAAAABETFBUf/aAAwDAQACEQMRAD8A7jCEJAQhCAQhCAQhCAQhCAQnhcDaQPGR/tSffX+IQJYSA4xe0+CsfpMG0io3Mfdt5wGoSvfTCj7Dn+EfWKVuUltlIni9vpAu4TU8RyxcdWknizH9JWYnlziPsrRX3GPm0Ljf4TQNB8p8TWrhWqKFsxIWmg2DLdNxo6R/vBb94bPEbV+Y74Q9CeKwIuCCDsIzvPYBCEIBCEIBCEIBCEIBKHH8tMPSdkYuzKSG1VBsRtFyRLrEVdVGb7oY/AXnDqhdnLs6DWYm5Vibse3WGdzKsjpR9IFM9WjUPEovleZpywZurRA4uT9BOf4UrlfELuHQWn5ENNkwOj7gHnKpBzFmVQf4VEi42RNOVG3IOCk+Zk64uodrMOCqPpKqhotN/ON+KviD8i9o5S0PR30aR/Eit+YGRDDY5R166r+KqqfUSL/itD+/pN3LUFU/BSYwmHppsp01v91FXxyEYoYkMFsSNZdZVJFyuVzYE7NZdmWY7ZUJrpCn9larfgwuIPzFO0P+In7NDFH/AA0T/uOscWup1SDcOLqQCQRYG97ZZEbZi2IFhk2ZYDosMxrXuDsHROe+47RIEmxVTdhn9+rh1/K7SGpUrH+yoj8WIc+NhR+ssGrC1zkBtJtl4RKjjg669mCZZkDK+dzY7NnCFJ1VrduHX3atT+ZYhiKFTfVT3aBH5qjS5r1ANvRvuO35XmvabxxXVQAE1NYWvYABczewN8x3ZwpHEYdt9ap4LQH8hlbXwna9U+/b8oEucTRZejtuMiNbZs3G4OYub8N8QqU7ZZ+JJ+Zzmg5yQwA5121qgKobEVal9o7SQfEGbqCRtz7wM/h+nwms8klsKp/dm0CSpXtF96NbttmpPevb8DHKeOH2xq997qfHd4xI0gc8we0ZH/fgbzIMR1hrDtUG/iv6X4CQWsJXUHsL02BHZtXgPu/1lG6WJByN1bsO/gdhlRNCEIBCEIBCEICemHth6x7KVU/BDOUUaHaJ1fTK3w1YdtKqP8hnMGRtUc3a51czbognNs+6/bwMrUWGDpWl1hVlThka+bIB+A+etLXCnPra23JVv5SUWVFY5TlRW0zRpe1q06fc7op/hJv8olV9IGEU252/aVSoQO8nV2cJEbNUcAZ3PZZGqfJQbcZhrd1XZawTVFu7WiY0shsQxI7r2Oe3aIHTY7/kP1hDn+HUOW0tS/8AK95G4N06BUAVTbrap6KjMKwzDNvG/bnZNtOcfiv/AIzBtOd3z/2gT6dxPN4WsxFgtNje6jaLFvC+fAxLQGMV8MNV0YtuV1aw2XNjstaQaSxa16T0qikq4INmII7xltG2L6P5qhTWnSp6oXO4bVLH77FQLmFW+Jbt1jt6msvgbGabynxwXFUAxKjVLX1ah2sqldhzup43mxNpNf3/APqE+crcXgqNSqlVlfWTZYixN7gtvJBzGfxlUYyqGNzkoCj1i2zyuSDYqdgF8+6V5KkdEqR+7aw+EsXoi915weLnu33ilde2/jlKLXkybLV/D+s2UTUuT2IGu63GaPvG4Xm2iSokWZiYCZCQetRF7jot2jaePb4zLVuLNY8Blxtunonu6ET4U9HbfNhmb7GI279kmkeHtqrbZYeUklBCEIBCEIEWKp6yMvarD4gicto4hBYM4DAAMtzcG2YIGd51eczwHV2/ab8xlWMRjhlzasT2/s+Kb8tPzIlZpnQtXFEa1bSSIBY06GFxFNGz2kPVUEza8PLGiJBzzC+jekP/AK+kX/8Aw0wf46jGWCej2lbLR9e/a+LwK277IrCb+kzaoALkgcY0axgtA4lECLRo2UAKauLJNgLZ6lEiNDQmJO39iX3sRU/lSXodz1QFHa97+Cj62kVTR7N18RW4U9SmPmCfnIKleT+I318IPw4Ss3niBPRybqb8Zb8GFpL+dmjtTk9TP9tjQe1cZiB8ta3yidXk5WXPD6TxSH7uJShi0Pcbqr/54Hp5Nnfi8Sfwpgl/0DMTydTfXxZ/xUT8iLF30zi8P/8ANwy1aY24jAa9UKPvVcM3rEHaV1wJaYXH061NalGolVGF1dGDK3AiBXNoGlvbEHji8UPyuIvV0NR+45/FXxLebmW9QxSrApq2iaI/sKXiut+a8SqaPpA5UaI4UqY+kt68r600qXk/SXn16K/a+yPumbks1Dk/7dfe/KZtwkqVKszEjWZgyCRZkDMFMzhDGF6o97zMlkOF6vi35jJpQQhCAQhCATm2BHR8W8zOkznOBHR8W8zCxZUJYUYhQj9M2kE71dXdcnJQNpP0Had0lo0t7G7du5e5Ru47T8pDh0z1jtP+UfdH17T4TzFYwKQoI1jfaclA2se7/wBdtgmxOPVB0m/rsmu6Z5cLQGaNwNgeNiQR8JW8reWNDCJam4r4hrhQpDFe0m3VHcNvznE9L8o6tVyWY5k7P1/T4zWesuu0vS+hJHNE23Brn5gecutFekrC1mCGpzLnYtUalz2BuqfAz5ubSe8a1+0tsPdt845T0y1QapUMf3s79/cYyK+rkxF8wfhKPSOgSrtXwJSjWOdWmTq0MZ3VQOpU7KoF/vBhs49yO9JFXBMtPEF6mHOQuCTTGzoneB2fC2w9vweOWqivTYOrAMrKbhgdhEik8BpNayFlDIykpVp1BZ6NQdak43EXBuMiCCLggz2qYvpvDlG/aqSkuigYlFFziKC3NwN9Wncsu8jWXeLS84GAZSGVgCpBuGBFwwO8EG8gVrSvrywrRCtLFS6B9uvvflM21TNS0F7dfe8jNrUxUqZZmDIwZmDIiQTMGRgzIGFpvC9Xxb8xk0hwnUHveZk0qCEIQCEIQCc6wA6A4nzM6LOd4DqDx84WLGjHEOYHj+kToxqgb+Mgz0ppNMNh6laqbJTVma22w3DtJNgB2kT5+0ly1xFao9So5UO2tzak6q2ySn3hQfEknaTOkemHSNqFPDg21zzrj7wUhaa8C5J/wxOYJoa9PX3WJF99r/oTvzGwzUnaKcYsszM7Esdtze1930/9SvxmIJNhcDv2njNtwOgCo5wnVDKhJzyADBidh2DsmtaRoazkjfe2/IGw+d/hLRWSbD1ypuNsjZbGAMjRytii+0347J0v0N8rCj/sdVro+s2HueqwzelwIzHAzm2JwZoVObqAE2RuiysCrqHBuO5h3xjA6T5msr07qyMlRO5kN7eOzxhH1DznZKPApzT1KGxVtUod1KoTemPwVA47lKCN4LSK1KaOp6LqjrwZQw84rpFrVKNQbmak34aosB/1FpfCZVJWiFaPVojWlgk0H7ce9+UzalM1TQvt197yM2lTFSp1MzBz/rvkSmZg5+A+siJQZmJGDMxCncJ1B4+Zk0hwnUHj5mTSoIQhAIQhAJzvAdQePnOiTnej+oP63wsP0zYeBjmGiDNZf4R8WA+sdwzSDmPpHDVtKrTUX1Voi34abVrfxOJDpjRz4ZkR6bU7AWBKi6r0Sb86tx0WF7dsw5bY80dOuxvlSpOpz/u0B2Z7t0w5bctnxNWmX1aeqthY82D0i1/W0zY+O6dZwyTx+NFOhqKVUesA5xQqMrBhY/dJsdVif7PbZgIYDkS1PDtiK4QKQDTv0sgOiQb2INyQRkb5TW8Tpi2rqFG6SixqUmLEauqTqqALNmNYEduybhT0zfRz6tKnQRnqa6tUdqdFtW5SnSYlUviA4AHVBJEI5ppXC6p1gLBmcDdklgfmTLbkn6PsTpC5oc2iKQHqVWKqrHMKAAWY2schvF7XEOV+hDQp4dzq+uV3upLKQSNUi/daM8ifSPU0cHQU1rUnYMVLFGVrBSVYA7QBkQdm6YrbecH6Badhz+OYkDZQw6p/nZiTx1Y8fQXgtpxONPvUB/pxbB+nLDNbnKGKQ/uilVHx1l8o+/piwINicVffaipt3deQbVo/Q6UKFOipd1pqqKz6pYhchewAiGmOjTaxvbVcZWsabKe093wktHlDSqU1dOc1XVWW6qDZgCL9LsMU0sxOHqORYFSFB2nWIz7hlCrDEHM+MRrRutFKso90MfXr73kZtCmatof2497yM2dTM0TqZmGz8B9ZCpmYOfgPrCJwZmsiBkimEWOF6gksiwvUHCSyghCEAhCEDwznmjuos6G2yc80f1F4QsM1jZCeyx+DA/SPUDFNTWBHaCPiLSXBVbqp7QL8d/zvIrnPpjwOpisNiAoIemabXBILI2w5i+TpvGw5zntXFaxGq3ZazAE5CxPN19ttuXdO/csOTP7fgalJbc6vrcPewvUUHoX3ayll8Qd0+eKq6pIckDaA2sdUknWQgg2IYNlbfNThlhpF3FMgs4GQz/aLEXvq9O42gH3YsmkXFJl1zqk5rc59hI7rn5ybEshBsadyLi6qPKiOzcYvQ1WYXyBGqb2Fju8M7d0sHmO0vUrIiVGLCmLJf7I7BEJf6Y0ZRo4Wiabs9WoX54FbCnqm2oO07z3FTvlBIrJGsbx3RejnxFVKaZtUdKa8XYKPOKCnbb4Def0E6d6GuTJeq2MqLZKWsmHFutUIszjuVSRxbugdSw2h6NJQqoGCgBS/SyAsMjkMh2RHlHUvTVd9SrST4sLy4qGUONbnMZSQbKSvWfiegg+LX8JFWFYxSrGqkVqyjzRJ9ePe8jNlUzWNFH1497yM2VDM0TqZkDn4D6yNTMgc/AfWRDCmSLIFMmQyotMJ1F4SWQ4TqLwk0oIQhAIQhA8bYZzzR3UXhOhvsPAznmjh6teAhYeQzzC9F2Tt6a8G6w8Gv8YJtmWIpGwZesmYH3h9pfh5SCyoNOdekf0bCrW/a6CMwZg2MpUwS19+IpgZtfayjPK/bboGEqhgCNh/q0dQxCuNjkpgWpL16zJkpFVwBs+yCdXPMDwmrcqsJg8JqrRo1UrtqMl6pdKYDdZgwzvqnL+j2/TfIihiGNRdbD1je9SlkHPa6ZA99rX33nNNNehjGFyVehiFvlaqaTDPZqOABwDW7pvYy0B64qKdcAhmuVQBQLk239Ei+RAItbK0sqPIKqaVN6T0WatrFUqsKTUlU9YlugQc8w2zcJsmD9EOM1+nQpBDbW5zFU77swaWtl7s33Q/IEUweedWBULzdI1WAAN/a1SXJ3XAU2jYrkPJj0b18ViCjELRRrV66MHU/u022OxHgLgnK1+74HAJQpJSoqEp01Coo3AeZ3k7ySY4lBUUKihVAsABYDwkbzKlqzgAk7BtlToeiSHrN1q5DDupqLUx4glveEYxq88/NDqLY1yOw5ikD2tv7Fud63aqQF6kWqxh4tUlVhov26+95GbGpmtaMPrx73kZsSmSlMKZkDmeA/mkSGeqczwX+aRDKmToYspk9MxCrfB+zXhJpDgvZrwEmlQQhCAQhCBi+w8DOf6P9mvAToL7DwM5/gB6teAhTaRqjFacbpSDB6RpksguhzdR9k/eH9f7P0aoYXBuJ5TkL4Ig61I6p3ruP6f1sgOXheJjHWyqKVPyPD+jPTpKmNravEMPnaEMsZG8VqaboDbWp+B1j8FuYtU08pypUcRWO61JqK/xVtTLgG4QHHEqsViy7GlQILjKrUtrJh+4/fq9iDZtaw2ythK9X2zigh208Oza7DseuQDbuQJxMYp0FRQiKqKosqqAAOAhorRwq01Cre2ZJJuzMdrsd7E7T5CwkdSMuItUlQvUi1SM1IvUlUvo0+vHveRmwqZrujz68e95GX6mSlMKZ6rdI8F/mmCmCnpHgv8ANIhpTJ6ZiqNGaZgXeD9mvASaRYT2a/hHlJZUEIQgEIQgYvsPAzQcB7NeAm/PsPAzQsD7NeAhYapxumIrSEbpyKZSSgyJJIIZenvkTYVPugcLjykk8vAj/Zl7PiWP1noUDYAOAAmRMxMDBpA4k5kTyKUqCLPHKgiriUKuItVjVQRersmlJ4I+vHveUvUM1/Ce2HveRl6jSUplTAHpHgv1mCmAbpHgv1kQ1TMZQxOmY7hqeswXtIB4b/leBfYT2a/hXyksBCVBCEIBCEIGNTYeBmhYL2a8BN9q9U8D5TRMEOgvAQsN0hGqcXpCM05BOsyExWZCEE8vPZ5AJiTMpiYGJkbiZmYtI0WcRaoI44i1QSoTcRaqMjG3EXqiaVWYY+uHveRlyjSlpH1w97yltTaCm0ML5ngv1kaGe36R4L9ZkN0jLHRp9anE/lMq6Rllos+tTifymVGxwhCEEIQgEIQgYVuqeB8po+CXoLwE3fEdRvwt5TTcMtlXgvlCmKYjNMSCnGEmRIJkJ4J7KgnkynhgeTGZTEiBBUZibKVFgCdZS173tsYW2fP4xNznbSPu1F+esZMOu34U83mREjRJ2qfcpHhVcf6Zi1bEMoJanZQCWIdWsBmTYgHKWbLK/S1P1FX/AJVX8jSjCosWqrlHGXISCossFEvtR4+Us6ZlY3tR4+UeptKU6jT3W6R4L9ZEjQ5zp27QPleA7TMtNDn1y+9+UynptLjQNBjUD6p1BfpHIG4Iy7fCRGyQhCEEIQgEIQgR11JVgNpBA+E1EaOrqBei+wbCreRm5QgagA461OoOKN+kkTEjflxym1zwiTDWuLWHaJnry7bBodtNDxVZE2i6R+wBwuvlAqteGtLJtDU92sODt9ZGdBrueoP4T9ICU8vG20Id1X4pfyMjOiKg+1TP8S/rARJ9bbeyCw7dVje38YkpXuPiJliNDOws9KlVHYxVxxswih5OAbMMV/5Tc34ercQqYxXHU70nHalQfFSJkdGEbBjF4VcS3mWEXq4c7DXxKjMEMtLf3tSv43jFe0M6aHtRD8VBmFSnJFroAFVlAAAUawyAFgPgJi1cdohGt4tNWtbj5GTo0y0ynrEYb9YHwBPl5SfReh6tf2a9H77dFfA/a8LzSsFqSx0fompVN1Sy5dNsl37DtPhNg0ZyVp07F/Wt2sOiOC/reXdoTVVgeTtNM39Y37w6I4L+t5awhIghCEAhCEAhCEAhCEAhCEAhCEAhCEAhCEAhCEAhCEDB6QO1QeIBi76KonbRpH/DX9IQgQnk7h7g8xTyNxllfhslgBCED2EIQCEIQCEIQCEIQ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4" name="AutoShape 6" descr="data:image/jpeg;base64,/9j/4AAQSkZJRgABAQAAAQABAAD/2wCEAAkGBhQSEBQUEBQUFRAUFBUVFBQUFRAPFBUPFhAVFRQQFRQXHCYeFxojGRQUHy8gJCcpLiwsFR4xNTAqNSYrLCkBCQoKDgwOFw8PFykcHBwpKSkpLCwpLCwpKSkpKSkpLCkpKSwpKSkpKSkpKSkpKSkpLCksLCwpKSkpLCwpKSkpKf/AABEIAP0AxwMBIgACEQEDEQH/xAAbAAAABwEAAAAAAAAAAAAAAAAAAQIDBAUGB//EAEYQAAECAgQICQkHBQADAQAAAAEAAgMRBAUhMQYSQVFhcXKREyIyUoGhscHRBxUjM2JzkrLDFDRCosLh8CRTgrPSQ2Pi8f/EABgBAQEBAQEAAAAAAAAAAAAAAAABAgME/8QAJhEBAQEBAAIBAwIHAAAAAAAAAAERAiExAxITUUHhBBQyUmFiof/aAAwDAQACEQMRAD8A6vX+Ef2ZzBiY+MCeViyAIGYzvUejYaQ3XtLTmmD1qPh3Q5sZFnyTiYsr8a2c52cnMslCKuI6CzCJhuB6k4K8bmKw8B5FxVpV8Que1pNjiBPWmLrS+em5ih56bmKQakHOO4IjUft9SyHPPTcxQ89szFMmojz+r90RqI88fD+6B/z0zMUfnpmnrUbzE7nj4T4ovMbuc3cfFFS/PLNPWh54Zp61E8yP5zdx8UXmV/ObuKCaK2ZpR+dWaVC8zvzt60fmp+dvWmib50Zp3I/ObNO5QfNb/Z60PNr/AGetNE7zmzTuQ85s07lB83P9nrReb3+z1pon+c2adyW2nsOVVvm92cdaSaudnHWmi5EZpuI3pao/sDucOtG2jRBc/qKai7QVS10UfjG4ntKWKXEF5YRsuB3z7lRZoJiiUoPbPKDI65A9hCNBRYdH+mHvW/K5YmGVvcLWAwWzux/pRFh6HAxiRmBPYB1kKxD0JWtUeuh7Q35AquCwm7JadU5d6sqpPpoe23tVG1L35Gj4/wD5RcJE5g+P/wCU+gsqY4V/M/MPBDhn8z8zU+mo9KayWMQJ2CZAJOYDKVAnhn/2z8TUOGdzD8TPFKg0lrp4pExeJiY1jIlpQ1wzuYd7PFE6kECZYQBpZ4p4lM0oThvGdrvlKAGO7+27fD/6QEd39t2+H/0hFpMoZfeA0uszBuMsc3yqQiARR49umAP1rfHx9d/0xm9Se2x4d3Mdvh/9JJpDv7bt8L/pYk+V2BOXARp3Xwr/AIkp3lVhY2L9njY18saDd8WldP5b5f7U+5z+Wy+0O/tu+KF/0iMZ3MPxQ/8ApVmD+EbaWx7msezEcGkPLCTNocCMUkZVZ4649c3m5Y3LpJjO5h3w/FEYzuYfiZ4pRemHUxsyMZsxYRjNmDKciJ6VMCzGdzD8TPFJMZ3M/M1NvprBe9okZGbmiRlOXUdyb84Q7JRGca7jNttlZbnVy/gOmK7m/mCaixXS5P5h4I3UtvObbpF8iewE9BSIkSYsu3pgl1C+bHzEjwhyz/AzKgk4P8iJ70/62IIGsK/Ut2/pRFi6p5R2fqMWzws9S3b+lEWLqnlO2fqMViJdWCx+yO39k/Vx9Izab8wTFW8l+ofqTtB5bdodoVG+mixkJ2KBWtIcyEXMMiCLZA2FwBvWcVPxlR13U8SO4SezgwQ5rXtaS2I0WPa7EJaZztBnxsklYshOIB4Q7meCPgXc87meC1zbzdjN8qyqaniQX2OZiOJdEADcZ7sUgOLsQEm683CSuiVH4F3P6m+CcZR3ZX9TfBOr9V2kmHJosVJxpJQjKYqJDE4DRnhAdOJIrgb3sENksUuleCAQbDxh+Jd+g8jU543RHAdihGkMxgALMvo3f8r0fD8/2bfG6x38f1/q4dAiQ73ymXTN4k3KABnn1DWiMVmPLi4gBEyCZ8XlSsM57l3jEBtkJTkOKB0mY6rFCpMcMiOZIF2IHt4sxilxBBk0yuXpn8b/AK/9/Zz+z/lnPJc8cDHlKWPDuxb+C9kATWyhvsGlNQIglxbrCeKWW9IE0VFPo2bDflC8XydfX1evy7czJh4uUSLQYTiS6HDLjeSxhM9ZCfKIrE8KZdRWW8RlpmeK2RNtss9pt0pp1XwjfCh3S5DLpzlddad6ejRA1pJuAUeBTMeYAcJZSW39BKvkH9ihgSENks2K2VxBslK4kdKDgA2TQAAJAAAADMAEALAcZ0r7QBZqlMJmG8mG0m8tBOsiam6LTBw8SJ736UNBIwYPFi+9+jDQWVFhb6lu39KIsXVN7tn6jFs8LfUt2/pRFi6pvfsfUYrETKs5L9Q7Hpyh8tusdqbq3kP6PliJ2h8sax2qjeZAotLowiMLTl8Z9ye4Sz/8SMfR2IGxCdzhuPihiO5w3HxTmP8AyxFjoEYrs43HxS2PcMo3FFjIsbQgUSiRY/8ALEWNo7EBQLnaHu6zjfqSHQbQZ2i6z90lsOeNjNmC6YuNmI0doKg0quKLDMnvgh3NxmF3wiZ6kE90K8h0ib7ARPPIqL5tbN5c7GL5BxMp4ouaJXDxVe7CiiZJnZgR3djEbMJKIfxNbtw4kLre0BXKasaS4NhuMxYx3U0oUYShsHsN+UJECLCiCcPg3jOzg3jeE6X6OxQApJQL9CQYhzdaAogmJEAg5CJhMto4byQ1upoFicLzo3nwSC86EQ3EYSCMa8SuCJ4kLEovOhMxXmWTcfFFWWC/Jje9+jDQR4Kj0cQm8xXdTGN7kSyosLvUt959KIsVVP49j6jFtML/AFLfefSiLFVSeXsfUYrETat5D/8AH5IidoXLGsdqaq08R/8Aj8kVPULlt1jtVG2yJKUiUCUEaJASCNRayrJkBmPEN9jWiRc90p4rR33AWkgIHosRrWlzyGtaJlziGgDOSbAFQxcJHxSW0KHj5DGiTZDGkNsc7pxdE1GFEiUpwfSbIYM2QWk4ozOPOd7RtzBuWzj0qFR4eNEc2HDFgyW5gBaToC3mJqIKgdFtpcZ8X2Gng4WrFEgekKwotTwYY4kNgA9kHrKxla+UZxm2isxRz3gOdrDLh0zWXptbxox9LEe/QXHF6GiwbkMdbjVhBZY6LCboL4beqaY85QXWCLCP+cM965CGo8VFdUpNVQncbEbjZHs4juh7ZFRuHjQuS/hWcyLypezFAn8QcueUWlvhmcN7m7JI7FdUTCp90UY45wk13gepEbig1uyLxRNsQCZhukHSziVjhpE+hSyFi30hsQBzDcZgibXNdnBvaVc1NXuORDjH0n4XWAP0EZH9RyZlLDVw5IKcKQVlTZTMW5PlMRcqC2wYHoD7x/zS7kEvBsf0424n+1yCio2GHqW+8+jEWJqn8ex+tq2uGHqW+8+jEWJqq5+x+tqsSp1Xch+tv+uKn6Fy26x2qPV3q362/JEUih8tusdqo2xuRFGUFAlBGgAgj06mtgw3RInJbmtJJMmsaMriSABnKzlHgOixOHpHLPIZe2HDnMNGfIScptzAPU6L9ppBF8CjkgZn0i0OdpDbW/HnCKtaybAhOiPyXDK5xuaP5nXSTGfZqvMIGUVk3caI7kMnf7RzN0rm9ZVpEjvx4rpnILmtbmaMgQpVJiUiLjOm6I8gACZvMmsaOoBaKPgTCgwp0qNOIRPgYcpA81z8vQPFPa3xGBp1dhljBjHP+H91XPjxojC/HMszeKOpXFc1U0g8GJSyaFRUKNiPxTyTYU6mMTrSaPEJNpPSnafTi2QYSDeSCQVJplGEMY27SVAoFDMaKBfO06hf3KGrypo0Uwy6I7GGSYE96taJSg8WWHKDeEI0DFDGNHFtnrCjRIfBRQ4ck39Nh/Sekq4uraBELTNpke0ZiprqRjCYsPWDkIPeocFwLnNsmJH/ABIBHangySq7rb4O1zw8OTj6Vkg72hkf05dOsK0cub1fWJo8dr8gMnDPDN479YC6OHAgEWg2g6DlWLGiCo8W46+5SSo0S46z2rIvMHfu7dcT/c9BHg+P6dn+R3vcUFFQsMfUN959GIsRVJsfsfratvhl6hvvPoxFh6qufsfqarETqv8AVv1t+SIpNCPHbtDtUWgH0b9bfkepVC5bdodqo2yCCCgJQq7p5g0d72+ssZD968hrOgEzOgFTVRYQPx6RRoX4W48dw2RiMG50TcrPaUig0QQoTWD8ItneXG8nT4LCYY1rwsfEaeJCs1xPxHu6CtxWlN4KDEiZWtJG1k6yuVG0km0m3WV0qLSoonBkxByxYzQSLXa5Wb0dKjucZuJJTFA5JGlORgu3MyOPV1BjMn/MizFIq6dIDBldubeTumtZiKNQKHwlIe7IJM6sZ3Vij/JZ7OZ5Z+uH4zpDkiwas6v8G6oxIeMRxnfLkH8zoNqQRY7WtFrnBoGkmUl1GLgcGtAYZyEv3XPw6SMDFo92vuTFY0PGhkZZTF/8umtFWtW8E8NIkZT6LR/NSr3whjXZs5smbZZLDKZzWItZuJSsV8BwJtbJ0zOQJxc2cA9C1EGFjtDpi3SBblCysaigtaT/AAY/7FaKiUng4EOQBe5mMXO4wE3OsDbsl5nqWqzybrWhFrA+yU5TBBWvwOp/CUVoPKhksOocnqIWIpMZz5l5JJF5M+jQFdeTylekisztDhrBke0Ln06RtyojuTv7VLcojuSNQ7FhWhqMf08LZB32oJVTj+nhe7Z8oQUVW4Zeob7z6URYaquTE2P1BbjDL1DfefRiLDVVyYmx+oKxKnUE+ifrb8rlLoHLbtDtCh0E+iftD5XKZQOW3aHaFRtkSNEoAsnSXuNaRiTxGUaEwXctz3PPU871rFkI75U+l6oG7gWd4K1z7SoWGVIlRsXnPaOgW9y51W1LMKHjC/GaO89QW6wtM4bNo/Kuf4WNlAb7wfI5bqJlV1y18i2w5W9qs3RgQuawI5a6YV3Q6xc42mYWuOv0cuovKdWYYJC9W9UQeDhMnynwjEP+b3AflaxY9rOEitB5N+vQtHWlYkBpFwYIY2WizsTvycXPLQ4CQBEpzJ/hxndIaZdcl1V0Nco8ksXGpTzmhuO9wC6ZXVZCDBc+fGuaM7zd49C5de8dufTDYTxsekvlc2TAdV53zVHSuKxzjkaZTyOMgCM9+XeVPInabzadedRKwtLIYt/G4TyCcrNJ7F0kY6UdIgyh9Q1htvW5Tpeihe6Z3nvT9Ogg4zeZDeZHQ1xJ14xPwJmIZQ4Y/wDVD/1g96tOZiMpmAsSVNlnY8biD3KC4qZgE2dNnmY87yB3rnW3SIpsOo9ijRbGjUOxP0o8R2o9iYpdx1LCtJVY9BC92z5Agl0AShQ9hvyhBRVPhn6hvvPoxVhar5MTY7wt1hn6hvvPoxFhKrPFibHerEqbQj6J+0OwqdV3LbtN+YKBQvVP2h2FT6t5bdpvzBUbVBBBQBYqvIBZWbnz4saiss9qHFcCdxbvW1WZw3gSECOP/HEMN/u4wAH52w961z7Ss9X3GhjQ4HuWNwoouNRHyvZiv6AZHqJWypLsZpGdVLqOHAtcOK4FrhoIkQuiOSTUuh0jFKarGgugxXw3XtdLWMjukSPSiorZlYjF9LGJSDISyXFW7qTwkDGN4lvnI9qr/s1jTnsTtGiYsGIDktHf2LpWI0/k0rTgY5eeTLFMsxBPbJa2uK6dSIkzYxtjW9pOlc/wTMg+XO7AFb0quJcVl+U5tSkmum5FlTa0EMSFr8gzaSq2jRyzGiOJL3SPRmOYTAs9lRoInxzyQRO0EzvE8pSeFx3Szm7u/mmU7lvMc91bmmH7O8uljOBaM+KbJWajfzt0ekXN0Q4X+liUIZiubDZbMyaLBxnSmbO3RklIW0TAOMDxY7DtNeLJSGfIs9THTm6zMd0gToWh8mtE40WJkAawa7z+lUOEVXOo5DIjmFzhjcTGMmzkJzAvIO5dAwNqzgaIwESc7ju1uydAkOhcq2tKXyT0De4BMU48U6j2J+k3Dab8wKjU7knUexZVraOJMbsjsQS2CwIKKocNPUN959KIsFVR4sTY71vMNPu7fefSiLBVXyYmyrEqfQvVP2h2KdVfLbtN+YKBQvVO2h2KdVXrG7TfmCo26CCCgCj1lQGx4MSE/kxGlpOUE3OGkGR6FIQQcsa9wmyJZFY4siD223kaDY4aHBEBO0fwrS4b1IfvUMXACOBlhjkxpZ23H2T7KyUOPIzvHaF11lT4Z4MGPD4WEJxmC1ovfDFshncLdYmMywNXRsV7Z3TXb6JIgEWhUOEvk4bSCYtGLYcc2uabIcQ57OS7TccudSpYyUXFEEuuaHG3sG6SrWRcfHl+Nlg9oGZHUSo1fUWkQXcHSWvhyM2tcJNOTGabnawSmKISQJWEGYN0j/Jblq9a5znF5VdN4OjuOXGl0lSBS22YlpMt+VVceMXANxryCQ1okdOclWVDqp4HEaWgi18Ti9AF5GgBIVIdSrmgzJ12mWb+FWNDglotnjHs0+E81gKeqXB573YsFjosXK6UgO5o0kz1LpeDWAzYEokeT4wtAvYw5xPlO05MmdavUntJzb6QMFsGzCbwsUSiOHFab2MOU+0eoayran0lsKG6JEMmNEye4aTd0q3pRDQXOIDQJkmwAC8k5FyfCnCB1OjNgUcEwg7ii7Hd/cdmAyZhauduu0mI9UUZ1YU4xHjiBwe7MGjkQ+rqK6fKQkq7Byom0WCGC15te7O7L0KycudaRqTe3aHU0nuTFMuKej8pmsn8h8UzScmsdqDYIIIKKz+Gn3du39KIsFVfJibIW+w0+7jb+lEWBqvkxNnxViVNoXqn7Q7FOqn1jNpvzBQaH6p20OxTqp9azaHzBVG4RIFBRQQQQQGsBhPgkYJdFo4nAvcwWmFnLRlh/Ls8nfITVlwchodYGGZttBvGQjP+61lVViyKOKbcrTY4dHepVe4DQ4s30eUKIbS3/wATjnkOQdIs0ZViKwquNR3elY5hnY78JPsvFh3zWtR0J1FbEbixGtew3tcA9u42KC7AShuMxBaw+wGjqIIWYoOGEaHY6UQe1Y74h3zV5RfKFC/8kOI0+yWvHXJNTEyF5OqOOS6I0Zm8CzrbDCsKJgLRGGZYXnPEe53UJA7lAHlCov8A7fgHimI/lQgt5EKI46cSGO09ibT6Z+G0o8FrG4rGta0XBoDRuChV1X8Gisxo7w3M0WvdstvOu5c6rHyk0mLxYIbCnYMQGI86ie4KNV+BdJpLsekFzGm0uiTdEdqBu6dyzjRFfYTx6xiCDBaRCJshi8+3Ed/ANK1eC+CjaK3GdJ0Zw4zs3st0dqsqoqOFRmYsJss7ja5xzkqcU0IKQUsptygjRvWN1OPyjvTcQcZu235glv8AWDQw9bh4JIHpGe8Z84Qa1BBBRVBhp93G39OIsBVh4kTZHet9ht92G39N65/Vh4kTZHerEqfQz6J20OxTqoPpWbQ+YKvoZ9E7a7gp1Tn0rNodoVRuiiQRKKNBEggNBEjQBE9oIIIBBvBtBGYg3o5oIKOm4GUWJbweIc8Mln5bW9SqI/k1hnkRnjaax/ZJbJEU0YceTJuWOeiGB2uUuj+Tqjt5boj9BcGD8on1rVlJKuiDQamgwfVQ2M0gcbpcbVKKUUkqBJSClFIKBJSHJRSHIIp9YdDG9bneCEL10P3jfmCJp9I/UwdRPejo/r4e2ERrEEEFGmfw3+7DbH+t657Vh4kTZHeug4cfdht9kOIe5c9q3kxNjvViVOoR9C7a7gp1Sn0zNodoVfQj6J+13KfUnrmax2hVG7KJAlFP+dKilITRIIDQRIIDQRITQAoihNEUBEpJRkpJQEUkoyUgoCKSUZKQ4oEuSHFKcU24oIsI8aJtAbmN8U5QfvEPa/SUzAPL947qAHcpFWfeIet3yORGpQQQUaZbyivIojSL+FaOgsiA9RKwlW8mJsfqHiuq15U7aTBdCfZO1rsrXjku/bMSuUxID4ER8N4k8AscMkjIhw0WAgqxKm0P1L9odin1F65msdoVdQz6F+0OxWVQj0zdY7VUbeaKf86UklETYincZCaYZSAcsjlBsKXwgzohyaGMm8dEXqKdxkWOmjEGcIjGGcbwgdL0kuTJpLec3eEh1NZz2/EED5ciJUY1gznjot7Ek09uSZ1Nee5BJJSSVGNNzNef8SO1INKdkhu6Swd6CSSkEqI+kxJyEMEyny22C4TJkMhy5Cm3mORY2GNbu9s0RLLk1GjBoJcZAXlV9EZSXT4bEhDIGP4dx0niNDd5TkahyBcXuc5oJE8WQIBIIaZhAqizxJmwklxGbGcTLcQpVUfeWf5fIUy+xPVHbSW6GuPUB3oNUgggo0CzeGODn2iHwkMenhiz22XlmvKOkZVpEEHHaPHk1zc5adRE/Eq7weHpW61MwzwexHcPDHEcfSAfheTy9Ry6dai4ND0g/mQrTLXEoTSSUJoA+GDygDrAPakfZWcxvwtS5oTQI+ys5jfhCL7KzmN+EJc0JoEfZWcxvwtQ+zs5jfhb4JRKTNQDgm81u4ISGYbghNJJQKLkkuRFySSgMuSHOREpJKBLDx3bLPmipZKaY7jO1M7YiDogzjeEBkpmPa2WeQ+Igd6Xwn8AJ7E09119hBtmLjPLpAQJiPtKmYOD+oPu3fOxQDoVtg5R3CI5xBDcSQJBFpdOXUhGhQQQUaBBBBAiNCDmlrgC1wIINxBvCx9FqU0ekltphm2G45W28U6R4HKtmkvhg3gHWJoKYlFjK2FDYPwt3ApYgN5o3BXUxTYyE1dhozI00xRyOY7ij4N3NduKu0E0xSfZ38124oxRX809SukE0xTCgxOb1t8UYq1+Yb1cIJpip81Pzt3nwRipzzhuJVqgouKvzL7f5f3ShUjcrndQVkgggNqaGOcekdwTgquHmPxP8VLQQRxV0PmN6RPtS20Zgua0agAnUEBAI0EEAQQQQ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6" name="AutoShape 8" descr="data:image/jpeg;base64,/9j/4AAQSkZJRgABAQAAAQABAAD/2wCEAAkGBhQSEBQUEBQUFRAUFBUVFBQUFRAPFBUPFhAVFRQQFRQXHCYeFxojGRQUHy8gJCcpLiwsFR4xNTAqNSYrLCkBCQoKDgwOFw8PFykcHBwpKSkpLCwpLCwpKSkpKSkpLCkpKSwpKSkpKSkpKSkpKSkpLCksLCwpKSkpLCwpKSkpKf/AABEIAP0AxwMBIgACEQEDEQH/xAAbAAAABwEAAAAAAAAAAAAAAAAAAQIDBAUGB//EAEYQAAECAgQICQkHBQADAQAAAAEAAgMRBAUhMQYSQVFhcXKREyIyUoGhscHRBxUjM2JzkrLDFDRCosLh8CRTgrPSQ2Pi8f/EABgBAQEBAQEAAAAAAAAAAAAAAAABAgME/8QAJhEBAQEBAAIBAwIHAAAAAAAAAAERAiExAxITUUHhBBQyUmFiof/aAAwDAQACEQMRAD8A6vX+Ef2ZzBiY+MCeViyAIGYzvUejYaQ3XtLTmmD1qPh3Q5sZFnyTiYsr8a2c52cnMslCKuI6CzCJhuB6k4K8bmKw8B5FxVpV8Que1pNjiBPWmLrS+em5ih56bmKQakHOO4IjUft9SyHPPTcxQ89szFMmojz+r90RqI88fD+6B/z0zMUfnpmnrUbzE7nj4T4ovMbuc3cfFFS/PLNPWh54Zp61E8yP5zdx8UXmV/ObuKCaK2ZpR+dWaVC8zvzt60fmp+dvWmib50Zp3I/ObNO5QfNb/Z60PNr/AGetNE7zmzTuQ85s07lB83P9nrReb3+z1pon+c2adyW2nsOVVvm92cdaSaudnHWmi5EZpuI3pao/sDucOtG2jRBc/qKai7QVS10UfjG4ntKWKXEF5YRsuB3z7lRZoJiiUoPbPKDI65A9hCNBRYdH+mHvW/K5YmGVvcLWAwWzux/pRFh6HAxiRmBPYB1kKxD0JWtUeuh7Q35AquCwm7JadU5d6sqpPpoe23tVG1L35Gj4/wD5RcJE5g+P/wCU+gsqY4V/M/MPBDhn8z8zU+mo9KayWMQJ2CZAJOYDKVAnhn/2z8TUOGdzD8TPFKg0lrp4pExeJiY1jIlpQ1wzuYd7PFE6kECZYQBpZ4p4lM0oThvGdrvlKAGO7+27fD/6QEd39t2+H/0hFpMoZfeA0uszBuMsc3yqQiARR49umAP1rfHx9d/0xm9Se2x4d3Mdvh/9JJpDv7bt8L/pYk+V2BOXARp3Xwr/AIkp3lVhY2L9njY18saDd8WldP5b5f7U+5z+Wy+0O/tu+KF/0iMZ3MPxQ/8ApVmD+EbaWx7msezEcGkPLCTNocCMUkZVZ4649c3m5Y3LpJjO5h3w/FEYzuYfiZ4pRemHUxsyMZsxYRjNmDKciJ6VMCzGdzD8TPFJMZ3M/M1NvprBe9okZGbmiRlOXUdyb84Q7JRGca7jNttlZbnVy/gOmK7m/mCaixXS5P5h4I3UtvObbpF8iewE9BSIkSYsu3pgl1C+bHzEjwhyz/AzKgk4P8iJ70/62IIGsK/Ut2/pRFi6p5R2fqMWzws9S3b+lEWLqnlO2fqMViJdWCx+yO39k/Vx9Izab8wTFW8l+ofqTtB5bdodoVG+mixkJ2KBWtIcyEXMMiCLZA2FwBvWcVPxlR13U8SO4SezgwQ5rXtaS2I0WPa7EJaZztBnxsklYshOIB4Q7meCPgXc87meC1zbzdjN8qyqaniQX2OZiOJdEADcZ7sUgOLsQEm683CSuiVH4F3P6m+CcZR3ZX9TfBOr9V2kmHJosVJxpJQjKYqJDE4DRnhAdOJIrgb3sENksUuleCAQbDxh+Jd+g8jU543RHAdihGkMxgALMvo3f8r0fD8/2bfG6x38f1/q4dAiQ73ymXTN4k3KABnn1DWiMVmPLi4gBEyCZ8XlSsM57l3jEBtkJTkOKB0mY6rFCpMcMiOZIF2IHt4sxilxBBk0yuXpn8b/AK/9/Zz+z/lnPJc8cDHlKWPDuxb+C9kATWyhvsGlNQIglxbrCeKWW9IE0VFPo2bDflC8XydfX1evy7czJh4uUSLQYTiS6HDLjeSxhM9ZCfKIrE8KZdRWW8RlpmeK2RNtss9pt0pp1XwjfCh3S5DLpzlddad6ejRA1pJuAUeBTMeYAcJZSW39BKvkH9ihgSENks2K2VxBslK4kdKDgA2TQAAJAAAADMAEALAcZ0r7QBZqlMJmG8mG0m8tBOsiam6LTBw8SJ736UNBIwYPFi+9+jDQWVFhb6lu39KIsXVN7tn6jFs8LfUt2/pRFi6pvfsfUYrETKs5L9Q7Hpyh8tusdqbq3kP6PliJ2h8sax2qjeZAotLowiMLTl8Z9ye4Sz/8SMfR2IGxCdzhuPihiO5w3HxTmP8AyxFjoEYrs43HxS2PcMo3FFjIsbQgUSiRY/8ALEWNo7EBQLnaHu6zjfqSHQbQZ2i6z90lsOeNjNmC6YuNmI0doKg0quKLDMnvgh3NxmF3wiZ6kE90K8h0ib7ARPPIqL5tbN5c7GL5BxMp4ouaJXDxVe7CiiZJnZgR3djEbMJKIfxNbtw4kLre0BXKasaS4NhuMxYx3U0oUYShsHsN+UJECLCiCcPg3jOzg3jeE6X6OxQApJQL9CQYhzdaAogmJEAg5CJhMto4byQ1upoFicLzo3nwSC86EQ3EYSCMa8SuCJ4kLEovOhMxXmWTcfFFWWC/Jje9+jDQR4Kj0cQm8xXdTGN7kSyosLvUt959KIsVVP49j6jFtML/AFLfefSiLFVSeXsfUYrETat5D/8AH5IidoXLGsdqaq08R/8Aj8kVPULlt1jtVG2yJKUiUCUEaJASCNRayrJkBmPEN9jWiRc90p4rR33AWkgIHosRrWlzyGtaJlziGgDOSbAFQxcJHxSW0KHj5DGiTZDGkNsc7pxdE1GFEiUpwfSbIYM2QWk4ozOPOd7RtzBuWzj0qFR4eNEc2HDFgyW5gBaToC3mJqIKgdFtpcZ8X2Gng4WrFEgekKwotTwYY4kNgA9kHrKxla+UZxm2isxRz3gOdrDLh0zWXptbxox9LEe/QXHF6GiwbkMdbjVhBZY6LCboL4beqaY85QXWCLCP+cM965CGo8VFdUpNVQncbEbjZHs4juh7ZFRuHjQuS/hWcyLypezFAn8QcueUWlvhmcN7m7JI7FdUTCp90UY45wk13gepEbig1uyLxRNsQCZhukHSziVjhpE+hSyFi30hsQBzDcZgibXNdnBvaVc1NXuORDjH0n4XWAP0EZH9RyZlLDVw5IKcKQVlTZTMW5PlMRcqC2wYHoD7x/zS7kEvBsf0424n+1yCio2GHqW+8+jEWJqn8ex+tq2uGHqW+8+jEWJqq5+x+tqsSp1Xch+tv+uKn6Fy26x2qPV3q362/JEUih8tusdqo2xuRFGUFAlBGgAgj06mtgw3RInJbmtJJMmsaMriSABnKzlHgOixOHpHLPIZe2HDnMNGfIScptzAPU6L9ppBF8CjkgZn0i0OdpDbW/HnCKtaybAhOiPyXDK5xuaP5nXSTGfZqvMIGUVk3caI7kMnf7RzN0rm9ZVpEjvx4rpnILmtbmaMgQpVJiUiLjOm6I8gACZvMmsaOoBaKPgTCgwp0qNOIRPgYcpA81z8vQPFPa3xGBp1dhljBjHP+H91XPjxojC/HMszeKOpXFc1U0g8GJSyaFRUKNiPxTyTYU6mMTrSaPEJNpPSnafTi2QYSDeSCQVJplGEMY27SVAoFDMaKBfO06hf3KGrypo0Uwy6I7GGSYE96taJSg8WWHKDeEI0DFDGNHFtnrCjRIfBRQ4ck39Nh/Sekq4uraBELTNpke0ZiprqRjCYsPWDkIPeocFwLnNsmJH/ABIBHangySq7rb4O1zw8OTj6Vkg72hkf05dOsK0cub1fWJo8dr8gMnDPDN479YC6OHAgEWg2g6DlWLGiCo8W46+5SSo0S46z2rIvMHfu7dcT/c9BHg+P6dn+R3vcUFFQsMfUN959GIsRVJsfsfratvhl6hvvPoxFh6qufsfqarETqv8AVv1t+SIpNCPHbtDtUWgH0b9bfkepVC5bdodqo2yCCCgJQq7p5g0d72+ssZD968hrOgEzOgFTVRYQPx6RRoX4W48dw2RiMG50TcrPaUig0QQoTWD8ItneXG8nT4LCYY1rwsfEaeJCs1xPxHu6CtxWlN4KDEiZWtJG1k6yuVG0km0m3WV0qLSoonBkxByxYzQSLXa5Wb0dKjucZuJJTFA5JGlORgu3MyOPV1BjMn/MizFIq6dIDBldubeTumtZiKNQKHwlIe7IJM6sZ3Vij/JZ7OZ5Z+uH4zpDkiwas6v8G6oxIeMRxnfLkH8zoNqQRY7WtFrnBoGkmUl1GLgcGtAYZyEv3XPw6SMDFo92vuTFY0PGhkZZTF/8umtFWtW8E8NIkZT6LR/NSr3whjXZs5smbZZLDKZzWItZuJSsV8BwJtbJ0zOQJxc2cA9C1EGFjtDpi3SBblCysaigtaT/AAY/7FaKiUng4EOQBe5mMXO4wE3OsDbsl5nqWqzybrWhFrA+yU5TBBWvwOp/CUVoPKhksOocnqIWIpMZz5l5JJF5M+jQFdeTylekisztDhrBke0Ln06RtyojuTv7VLcojuSNQ7FhWhqMf08LZB32oJVTj+nhe7Z8oQUVW4Zeob7z6URYaquTE2P1BbjDL1DfefRiLDVVyYmx+oKxKnUE+ifrb8rlLoHLbtDtCh0E+iftD5XKZQOW3aHaFRtkSNEoAsnSXuNaRiTxGUaEwXctz3PPU871rFkI75U+l6oG7gWd4K1z7SoWGVIlRsXnPaOgW9y51W1LMKHjC/GaO89QW6wtM4bNo/Kuf4WNlAb7wfI5bqJlV1y18i2w5W9qs3RgQuawI5a6YV3Q6xc42mYWuOv0cuovKdWYYJC9W9UQeDhMnynwjEP+b3AflaxY9rOEitB5N+vQtHWlYkBpFwYIY2WizsTvycXPLQ4CQBEpzJ/hxndIaZdcl1V0Nco8ksXGpTzmhuO9wC6ZXVZCDBc+fGuaM7zd49C5de8dufTDYTxsekvlc2TAdV53zVHSuKxzjkaZTyOMgCM9+XeVPInabzadedRKwtLIYt/G4TyCcrNJ7F0kY6UdIgyh9Q1htvW5Tpeihe6Z3nvT9Ogg4zeZDeZHQ1xJ14xPwJmIZQ4Y/wDVD/1g96tOZiMpmAsSVNlnY8biD3KC4qZgE2dNnmY87yB3rnW3SIpsOo9ijRbGjUOxP0o8R2o9iYpdx1LCtJVY9BC92z5Agl0AShQ9hvyhBRVPhn6hvvPoxVhar5MTY7wt1hn6hvvPoxFhKrPFibHerEqbQj6J+0OwqdV3LbtN+YKBQvVP2h2FT6t5bdpvzBUbVBBBQBYqvIBZWbnz4saiss9qHFcCdxbvW1WZw3gSECOP/HEMN/u4wAH52w961z7Ss9X3GhjQ4HuWNwoouNRHyvZiv6AZHqJWypLsZpGdVLqOHAtcOK4FrhoIkQuiOSTUuh0jFKarGgugxXw3XtdLWMjukSPSiorZlYjF9LGJSDISyXFW7qTwkDGN4lvnI9qr/s1jTnsTtGiYsGIDktHf2LpWI0/k0rTgY5eeTLFMsxBPbJa2uK6dSIkzYxtjW9pOlc/wTMg+XO7AFb0quJcVl+U5tSkmum5FlTa0EMSFr8gzaSq2jRyzGiOJL3SPRmOYTAs9lRoInxzyQRO0EzvE8pSeFx3Szm7u/mmU7lvMc91bmmH7O8uljOBaM+KbJWajfzt0ekXN0Q4X+liUIZiubDZbMyaLBxnSmbO3RklIW0TAOMDxY7DtNeLJSGfIs9THTm6zMd0gToWh8mtE40WJkAawa7z+lUOEVXOo5DIjmFzhjcTGMmzkJzAvIO5dAwNqzgaIwESc7ju1uydAkOhcq2tKXyT0De4BMU48U6j2J+k3Dab8wKjU7knUexZVraOJMbsjsQS2CwIKKocNPUN959KIsFVR4sTY71vMNPu7fefSiLBVXyYmyrEqfQvVP2h2KdVfLbtN+YKBQvVO2h2KdVXrG7TfmCo26CCCgCj1lQGx4MSE/kxGlpOUE3OGkGR6FIQQcsa9wmyJZFY4siD223kaDY4aHBEBO0fwrS4b1IfvUMXACOBlhjkxpZ23H2T7KyUOPIzvHaF11lT4Z4MGPD4WEJxmC1ovfDFshncLdYmMywNXRsV7Z3TXb6JIgEWhUOEvk4bSCYtGLYcc2uabIcQ57OS7TccudSpYyUXFEEuuaHG3sG6SrWRcfHl+Nlg9oGZHUSo1fUWkQXcHSWvhyM2tcJNOTGabnawSmKISQJWEGYN0j/Jblq9a5znF5VdN4OjuOXGl0lSBS22YlpMt+VVceMXANxryCQ1okdOclWVDqp4HEaWgi18Ti9AF5GgBIVIdSrmgzJ12mWb+FWNDglotnjHs0+E81gKeqXB573YsFjosXK6UgO5o0kz1LpeDWAzYEokeT4wtAvYw5xPlO05MmdavUntJzb6QMFsGzCbwsUSiOHFab2MOU+0eoayran0lsKG6JEMmNEye4aTd0q3pRDQXOIDQJkmwAC8k5FyfCnCB1OjNgUcEwg7ii7Hd/cdmAyZhauduu0mI9UUZ1YU4xHjiBwe7MGjkQ+rqK6fKQkq7Byom0WCGC15te7O7L0KycudaRqTe3aHU0nuTFMuKej8pmsn8h8UzScmsdqDYIIIKKz+Gn3du39KIsFVfJibIW+w0+7jb+lEWBqvkxNnxViVNoXqn7Q7FOqn1jNpvzBQaH6p20OxTqp9azaHzBVG4RIFBRQQQQQGsBhPgkYJdFo4nAvcwWmFnLRlh/Ls8nfITVlwchodYGGZttBvGQjP+61lVViyKOKbcrTY4dHepVe4DQ4s30eUKIbS3/wATjnkOQdIs0ZViKwquNR3elY5hnY78JPsvFh3zWtR0J1FbEbixGtew3tcA9u42KC7AShuMxBaw+wGjqIIWYoOGEaHY6UQe1Y74h3zV5RfKFC/8kOI0+yWvHXJNTEyF5OqOOS6I0Zm8CzrbDCsKJgLRGGZYXnPEe53UJA7lAHlCov8A7fgHimI/lQgt5EKI46cSGO09ibT6Z+G0o8FrG4rGta0XBoDRuChV1X8Gisxo7w3M0WvdstvOu5c6rHyk0mLxYIbCnYMQGI86ie4KNV+BdJpLsekFzGm0uiTdEdqBu6dyzjRFfYTx6xiCDBaRCJshi8+3Ed/ANK1eC+CjaK3GdJ0Zw4zs3st0dqsqoqOFRmYsJss7ja5xzkqcU0IKQUsptygjRvWN1OPyjvTcQcZu235glv8AWDQw9bh4JIHpGe8Z84Qa1BBBRVBhp93G39OIsBVh4kTZHet9ht92G39N65/Vh4kTZHerEqfQz6J20OxTqoPpWbQ+YKvoZ9E7a7gp1Tn0rNodoVRuiiQRKKNBEggNBEjQBE9oIIIBBvBtBGYg3o5oIKOm4GUWJbweIc8Mln5bW9SqI/k1hnkRnjaax/ZJbJEU0YceTJuWOeiGB2uUuj+Tqjt5boj9BcGD8on1rVlJKuiDQamgwfVQ2M0gcbpcbVKKUUkqBJSClFIKBJSHJRSHIIp9YdDG9bneCEL10P3jfmCJp9I/UwdRPejo/r4e2ERrEEEFGmfw3+7DbH+t657Vh4kTZHeug4cfdht9kOIe5c9q3kxNjvViVOoR9C7a7gp1Sn0zNodoVfQj6J+13KfUnrmax2hVG7KJAlFP+dKilITRIIDQRIIDQRITQAoihNEUBEpJRkpJQEUkoyUgoCKSUZKQ4oEuSHFKcU24oIsI8aJtAbmN8U5QfvEPa/SUzAPL947qAHcpFWfeIet3yORGpQQQUaZbyivIojSL+FaOgsiA9RKwlW8mJsfqHiuq15U7aTBdCfZO1rsrXjku/bMSuUxID4ER8N4k8AscMkjIhw0WAgqxKm0P1L9odin1F65msdoVdQz6F+0OxWVQj0zdY7VUbeaKf86UklETYincZCaYZSAcsjlBsKXwgzohyaGMm8dEXqKdxkWOmjEGcIjGGcbwgdL0kuTJpLec3eEh1NZz2/EED5ciJUY1gznjot7Ek09uSZ1Nee5BJJSSVGNNzNef8SO1INKdkhu6Swd6CSSkEqI+kxJyEMEyny22C4TJkMhy5Cm3mORY2GNbu9s0RLLk1GjBoJcZAXlV9EZSXT4bEhDIGP4dx0niNDd5TkahyBcXuc5oJE8WQIBIIaZhAqizxJmwklxGbGcTLcQpVUfeWf5fIUy+xPVHbSW6GuPUB3oNUgggo0CzeGODn2iHwkMenhiz22XlmvKOkZVpEEHHaPHk1zc5adRE/Eq7weHpW61MwzwexHcPDHEcfSAfheTy9Ry6dai4ND0g/mQrTLXEoTSSUJoA+GDygDrAPakfZWcxvwtS5oTQI+ys5jfhCL7KzmN+EJc0JoEfZWcxvwtQ+zs5jfhb4JRKTNQDgm81u4ISGYbghNJJQKLkkuRFySSgMuSHOREpJKBLDx3bLPmipZKaY7jO1M7YiDogzjeEBkpmPa2WeQ+Igd6Xwn8AJ7E09119hBtmLjPLpAQJiPtKmYOD+oPu3fOxQDoVtg5R3CI5xBDcSQJBFpdOXUhGhQQQUaBBBBAiNCDmlrgC1wIINxBvCx9FqU0ekltphm2G45W28U6R4HKtmkvhg3gHWJoKYlFjK2FDYPwt3ApYgN5o3BXUxTYyE1dhozI00xRyOY7ij4N3NduKu0E0xSfZ38124oxRX809SukE0xTCgxOb1t8UYq1+Yb1cIJpip81Pzt3nwRipzzhuJVqgouKvzL7f5f3ShUjcrndQVkgggNqaGOcekdwTgquHmPxP8VLQQRxV0PmN6RPtS20Zgua0agAnUEBAI0EEAQQQQ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7664" name="Picture 16" descr="http://vkurse.ua/i/2007-09/detskiy-travmatiz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052736"/>
            <a:ext cx="3810000" cy="2381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66" name="Picture 18" descr="http://cv01.twirpx.net/0591/05910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1052736"/>
            <a:ext cx="2857500" cy="304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68" name="Picture 20" descr="http://www.rb.ru/upload/admins/picture/saa/aug/11/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7784" y="3501008"/>
            <a:ext cx="2952328" cy="269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7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7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1196752"/>
            <a:ext cx="9144000" cy="38884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1200" cap="none" spc="0" normalizeH="0" baseline="0" noProof="0" dirty="0">
              <a:ln w="11430"/>
              <a:solidFill>
                <a:srgbClr val="99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  <a:sym typeface="Arial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0"/>
            <a:ext cx="9144000" cy="10527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noProof="0" dirty="0" smtClean="0">
                <a:ln w="11430"/>
                <a:solidFill>
                  <a:srgbClr val="99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  <a:sym typeface="Arial" charset="0"/>
              </a:rPr>
              <a:t>Происхождение слова «Алгоритм»</a:t>
            </a:r>
            <a:endParaRPr kumimoji="0" lang="ru-RU" sz="4400" b="1" i="0" u="none" strike="noStrike" kern="1200" cap="none" spc="0" normalizeH="0" baseline="0" noProof="0" dirty="0">
              <a:ln w="11430"/>
              <a:solidFill>
                <a:srgbClr val="99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  <a:sym typeface="Arial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 rot="1034928">
            <a:off x="355721" y="5708351"/>
            <a:ext cx="1353126" cy="422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 w="11430"/>
                <a:solidFill>
                  <a:srgbClr val="99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  <a:sym typeface="Arial" charset="0"/>
              </a:rPr>
              <a:t>Зарубина О.Б.</a:t>
            </a:r>
            <a:endParaRPr kumimoji="0" lang="ru-RU" sz="1400" b="1" i="0" u="none" strike="noStrike" kern="1200" cap="none" spc="0" normalizeH="0" baseline="0" noProof="0" dirty="0">
              <a:ln w="11430"/>
              <a:solidFill>
                <a:srgbClr val="99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  <a:sym typeface="Arial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 rot="1034928">
            <a:off x="211703" y="6068390"/>
            <a:ext cx="1353126" cy="422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  <a:sym typeface="Arial" charset="0"/>
              </a:rPr>
              <a:t>МБОУ СОШ №3</a:t>
            </a:r>
            <a:endParaRPr kumimoji="0" lang="ru-RU" sz="1400" b="1" i="0" u="none" strike="noStrike" kern="1200" cap="none" spc="0" normalizeH="0" baseline="0" noProof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  <a:sym typeface="Arial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56176" y="407707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9462" name="Picture 6" descr="Sole Clip 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352888" y="-26052463"/>
            <a:ext cx="2857500" cy="2581275"/>
          </a:xfrm>
          <a:prstGeom prst="rect">
            <a:avLst/>
          </a:prstGeom>
          <a:noFill/>
        </p:spPr>
      </p:pic>
      <p:pic>
        <p:nvPicPr>
          <p:cNvPr id="19464" name="Picture 8" descr="Sole Clip 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352888" y="-26052463"/>
            <a:ext cx="2857500" cy="2581275"/>
          </a:xfrm>
          <a:prstGeom prst="rect">
            <a:avLst/>
          </a:prstGeom>
          <a:noFill/>
        </p:spPr>
      </p:pic>
      <p:pic>
        <p:nvPicPr>
          <p:cNvPr id="19466" name="Picture 10" descr="Sole Clip 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352888" y="-26052463"/>
            <a:ext cx="2857500" cy="2581275"/>
          </a:xfrm>
          <a:prstGeom prst="rect">
            <a:avLst/>
          </a:prstGeom>
          <a:noFill/>
        </p:spPr>
      </p:pic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50" name="AutoShape 2" descr="data:image/jpeg;base64,/9j/4AAQSkZJRgABAQAAAQABAAD/2wCEAAkGBhQSEBUUEBAPEBQUFRAVEBQQEBAQFRAVFBQVFBQQFBQXHCYgFxkkGRQVHy8gJCcpLSwsFh4xNTAqNSYrLCkBCQoKDgwNFQ8PFCkYFBwpKSkpKSkpKSkpKSwpKSkpKSkpKSkpKSkpKSkpMikpKSkpKSkpKSkuKSkpKSkpKSkpKf/AABEIAOgA2QMBIgACEQEDEQH/xAAcAAACAgMBAQAAAAAAAAAAAAAABAMFAgYHAQj/xABHEAACAQICBQgHBQUGBgMAAAABAgADEQQhBRIxQXEGEyIyUWGBsQcjM4KRocFCUnKy0RRiksLwQ1ODosPhFXOTs9LxNESU/8QAFwEBAQEBAAAAAAAAAAAAAAAAAAECA//EABkRAQEBAAMAAAAAAAAAAAAAAAABETFBUf/aAAwDAQACEQMRAD8A7jCEJAQhCAQhCAQhCAQhCAQnhcDaQPGR/tSffX+IQJYSA4xe0+CsfpMG0io3Mfdt5wGoSvfTCj7Dn+EfWKVuUltlIni9vpAu4TU8RyxcdWknizH9JWYnlziPsrRX3GPm0Ljf4TQNB8p8TWrhWqKFsxIWmg2DLdNxo6R/vBb94bPEbV+Y74Q9CeKwIuCCDsIzvPYBCEIBCEIBCEIBCEIBKHH8tMPSdkYuzKSG1VBsRtFyRLrEVdVGb7oY/AXnDqhdnLs6DWYm5Vibse3WGdzKsjpR9IFM9WjUPEovleZpywZurRA4uT9BOf4UrlfELuHQWn5ENNkwOj7gHnKpBzFmVQf4VEi42RNOVG3IOCk+Zk64uodrMOCqPpKqhotN/ON+KviD8i9o5S0PR30aR/Eit+YGRDDY5R166r+KqqfUSL/itD+/pN3LUFU/BSYwmHppsp01v91FXxyEYoYkMFsSNZdZVJFyuVzYE7NZdmWY7ZUJrpCn9larfgwuIPzFO0P+In7NDFH/AA0T/uOscWup1SDcOLqQCQRYG97ZZEbZi2IFhk2ZYDosMxrXuDsHROe+47RIEmxVTdhn9+rh1/K7SGpUrH+yoj8WIc+NhR+ssGrC1zkBtJtl4RKjjg669mCZZkDK+dzY7NnCFJ1VrduHX3atT+ZYhiKFTfVT3aBH5qjS5r1ANvRvuO35XmvabxxXVQAE1NYWvYABczewN8x3ZwpHEYdt9ap4LQH8hlbXwna9U+/b8oEucTRZejtuMiNbZs3G4OYub8N8QqU7ZZ+JJ+Zzmg5yQwA5121qgKobEVal9o7SQfEGbqCRtz7wM/h+nwms8klsKp/dm0CSpXtF96NbttmpPevb8DHKeOH2xq997qfHd4xI0gc8we0ZH/fgbzIMR1hrDtUG/iv6X4CQWsJXUHsL02BHZtXgPu/1lG6WJByN1bsO/gdhlRNCEIBCEIBCEICemHth6x7KVU/BDOUUaHaJ1fTK3w1YdtKqP8hnMGRtUc3a51czbognNs+6/bwMrUWGDpWl1hVlThka+bIB+A+etLXCnPra23JVv5SUWVFY5TlRW0zRpe1q06fc7op/hJv8olV9IGEU252/aVSoQO8nV2cJEbNUcAZ3PZZGqfJQbcZhrd1XZawTVFu7WiY0shsQxI7r2Oe3aIHTY7/kP1hDn+HUOW0tS/8AK95G4N06BUAVTbrap6KjMKwzDNvG/bnZNtOcfiv/AIzBtOd3z/2gT6dxPN4WsxFgtNje6jaLFvC+fAxLQGMV8MNV0YtuV1aw2XNjstaQaSxa16T0qikq4INmII7xltG2L6P5qhTWnSp6oXO4bVLH77FQLmFW+Jbt1jt6msvgbGabynxwXFUAxKjVLX1ah2sqldhzup43mxNpNf3/APqE+crcXgqNSqlVlfWTZYixN7gtvJBzGfxlUYyqGNzkoCj1i2zyuSDYqdgF8+6V5KkdEqR+7aw+EsXoi915weLnu33ilde2/jlKLXkybLV/D+s2UTUuT2IGu63GaPvG4Xm2iSokWZiYCZCQetRF7jot2jaePb4zLVuLNY8Blxtunonu6ET4U9HbfNhmb7GI279kmkeHtqrbZYeUklBCEIBCEIEWKp6yMvarD4gicto4hBYM4DAAMtzcG2YIGd51eczwHV2/ab8xlWMRjhlzasT2/s+Kb8tPzIlZpnQtXFEa1bSSIBY06GFxFNGz2kPVUEza8PLGiJBzzC+jekP/AK+kX/8Aw0wf46jGWCej2lbLR9e/a+LwK277IrCb+kzaoALkgcY0axgtA4lECLRo2UAKauLJNgLZ6lEiNDQmJO39iX3sRU/lSXodz1QFHa97+Cj62kVTR7N18RW4U9SmPmCfnIKleT+I318IPw4Ss3niBPRybqb8Zb8GFpL+dmjtTk9TP9tjQe1cZiB8ta3yidXk5WXPD6TxSH7uJShi0Pcbqr/54Hp5Nnfi8Sfwpgl/0DMTydTfXxZ/xUT8iLF30zi8P/8ANwy1aY24jAa9UKPvVcM3rEHaV1wJaYXH061NalGolVGF1dGDK3AiBXNoGlvbEHji8UPyuIvV0NR+45/FXxLebmW9QxSrApq2iaI/sKXiut+a8SqaPpA5UaI4UqY+kt68r600qXk/SXn16K/a+yPumbks1Dk/7dfe/KZtwkqVKszEjWZgyCRZkDMFMzhDGF6o97zMlkOF6vi35jJpQQhCAQhCATm2BHR8W8zOkznOBHR8W8zCxZUJYUYhQj9M2kE71dXdcnJQNpP0Had0lo0t7G7du5e5Ru47T8pDh0z1jtP+UfdH17T4TzFYwKQoI1jfaclA2se7/wBdtgmxOPVB0m/rsmu6Z5cLQGaNwNgeNiQR8JW8reWNDCJam4r4hrhQpDFe0m3VHcNvznE9L8o6tVyWY5k7P1/T4zWesuu0vS+hJHNE23Brn5gecutFekrC1mCGpzLnYtUalz2BuqfAz5ubSe8a1+0tsPdt845T0y1QapUMf3s79/cYyK+rkxF8wfhKPSOgSrtXwJSjWOdWmTq0MZ3VQOpU7KoF/vBhs49yO9JFXBMtPEF6mHOQuCTTGzoneB2fC2w9vweOWqivTYOrAMrKbhgdhEik8BpNayFlDIykpVp1BZ6NQdak43EXBuMiCCLggz2qYvpvDlG/aqSkuigYlFFziKC3NwN9Wncsu8jWXeLS84GAZSGVgCpBuGBFwwO8EG8gVrSvrywrRCtLFS6B9uvvflM21TNS0F7dfe8jNrUxUqZZmDIwZmDIiQTMGRgzIGFpvC9Xxb8xk0hwnUHveZk0qCEIQCEIQCc6wA6A4nzM6LOd4DqDx84WLGjHEOYHj+kToxqgb+Mgz0ppNMNh6laqbJTVma22w3DtJNgB2kT5+0ly1xFao9So5UO2tzak6q2ySn3hQfEknaTOkemHSNqFPDg21zzrj7wUhaa8C5J/wxOYJoa9PX3WJF99r/oTvzGwzUnaKcYsszM7Esdtze1930/9SvxmIJNhcDv2njNtwOgCo5wnVDKhJzyADBidh2DsmtaRoazkjfe2/IGw+d/hLRWSbD1ypuNsjZbGAMjRytii+0347J0v0N8rCj/sdVro+s2HueqwzelwIzHAzm2JwZoVObqAE2RuiysCrqHBuO5h3xjA6T5msr07qyMlRO5kN7eOzxhH1DznZKPApzT1KGxVtUod1KoTemPwVA47lKCN4LSK1KaOp6LqjrwZQw84rpFrVKNQbmak34aosB/1FpfCZVJWiFaPVojWlgk0H7ce9+UzalM1TQvt197yM2lTFSp1MzBz/rvkSmZg5+A+siJQZmJGDMxCncJ1B4+Zk0hwnUHj5mTSoIQhAIQhAJzvAdQePnOiTnej+oP63wsP0zYeBjmGiDNZf4R8WA+sdwzSDmPpHDVtKrTUX1Voi34abVrfxOJDpjRz4ZkR6bU7AWBKi6r0Sb86tx0WF7dsw5bY80dOuxvlSpOpz/u0B2Z7t0w5bctnxNWmX1aeqthY82D0i1/W0zY+O6dZwyTx+NFOhqKVUesA5xQqMrBhY/dJsdVif7PbZgIYDkS1PDtiK4QKQDTv0sgOiQb2INyQRkb5TW8Tpi2rqFG6SixqUmLEauqTqqALNmNYEduybhT0zfRz6tKnQRnqa6tUdqdFtW5SnSYlUviA4AHVBJEI5ppXC6p1gLBmcDdklgfmTLbkn6PsTpC5oc2iKQHqVWKqrHMKAAWY2schvF7XEOV+hDQp4dzq+uV3upLKQSNUi/daM8ifSPU0cHQU1rUnYMVLFGVrBSVYA7QBkQdm6YrbecH6Badhz+OYkDZQw6p/nZiTx1Y8fQXgtpxONPvUB/pxbB+nLDNbnKGKQ/uilVHx1l8o+/piwINicVffaipt3deQbVo/Q6UKFOipd1pqqKz6pYhchewAiGmOjTaxvbVcZWsabKe093wktHlDSqU1dOc1XVWW6qDZgCL9LsMU0sxOHqORYFSFB2nWIz7hlCrDEHM+MRrRutFKso90MfXr73kZtCmatof2497yM2dTM0TqZmGz8B9ZCpmYOfgPrCJwZmsiBkimEWOF6gksiwvUHCSyghCEAhCEDwznmjuos6G2yc80f1F4QsM1jZCeyx+DA/SPUDFNTWBHaCPiLSXBVbqp7QL8d/zvIrnPpjwOpisNiAoIemabXBILI2w5i+TpvGw5zntXFaxGq3ZazAE5CxPN19ttuXdO/csOTP7fgalJbc6vrcPewvUUHoX3ayll8Qd0+eKq6pIckDaA2sdUknWQgg2IYNlbfNThlhpF3FMgs4GQz/aLEXvq9O42gH3YsmkXFJl1zqk5rc59hI7rn5ybEshBsadyLi6qPKiOzcYvQ1WYXyBGqb2Fju8M7d0sHmO0vUrIiVGLCmLJf7I7BEJf6Y0ZRo4Wiabs9WoX54FbCnqm2oO07z3FTvlBIrJGsbx3RejnxFVKaZtUdKa8XYKPOKCnbb4Def0E6d6GuTJeq2MqLZKWsmHFutUIszjuVSRxbugdSw2h6NJQqoGCgBS/SyAsMjkMh2RHlHUvTVd9SrST4sLy4qGUONbnMZSQbKSvWfiegg+LX8JFWFYxSrGqkVqyjzRJ9ePe8jNlUzWNFH1497yM2VDM0TqZkDn4D6yNTMgc/AfWRDCmSLIFMmQyotMJ1F4SWQ4TqLwk0oIQhAIQhA8bYZzzR3UXhOhvsPAznmjh6teAhYeQzzC9F2Tt6a8G6w8Gv8YJtmWIpGwZesmYH3h9pfh5SCyoNOdekf0bCrW/a6CMwZg2MpUwS19+IpgZtfayjPK/bboGEqhgCNh/q0dQxCuNjkpgWpL16zJkpFVwBs+yCdXPMDwmrcqsJg8JqrRo1UrtqMl6pdKYDdZgwzvqnL+j2/TfIihiGNRdbD1je9SlkHPa6ZA99rX33nNNNehjGFyVehiFvlaqaTDPZqOABwDW7pvYy0B64qKdcAhmuVQBQLk239Ei+RAItbK0sqPIKqaVN6T0WatrFUqsKTUlU9YlugQc8w2zcJsmD9EOM1+nQpBDbW5zFU77swaWtl7s33Q/IEUweedWBULzdI1WAAN/a1SXJ3XAU2jYrkPJj0b18ViCjELRRrV66MHU/u022OxHgLgnK1+74HAJQpJSoqEp01Coo3AeZ3k7ySY4lBUUKihVAsABYDwkbzKlqzgAk7BtlToeiSHrN1q5DDupqLUx4glveEYxq88/NDqLY1yOw5ikD2tv7Fud63aqQF6kWqxh4tUlVhov26+95GbGpmtaMPrx73kZsSmSlMKZkDmeA/mkSGeqczwX+aRDKmToYspk9MxCrfB+zXhJpDgvZrwEmlQQhCAQhCBi+w8DOf6P9mvAToL7DwM5/gB6teAhTaRqjFacbpSDB6RpksguhzdR9k/eH9f7P0aoYXBuJ5TkL4Ig61I6p3ruP6f1sgOXheJjHWyqKVPyPD+jPTpKmNravEMPnaEMsZG8VqaboDbWp+B1j8FuYtU08pypUcRWO61JqK/xVtTLgG4QHHEqsViy7GlQILjKrUtrJh+4/fq9iDZtaw2ythK9X2zigh208Oza7DseuQDbuQJxMYp0FRQiKqKosqqAAOAhorRwq01Cre2ZJJuzMdrsd7E7T5CwkdSMuItUlQvUi1SM1IvUlUvo0+vHveRmwqZrujz68e95GX6mSlMKZ6rdI8F/mmCmCnpHgv8ANIhpTJ6ZiqNGaZgXeD9mvASaRYT2a/hHlJZUEIQgEIQgYvsPAzQcB7NeAm/PsPAzQsD7NeAhYapxumIrSEbpyKZSSgyJJIIZenvkTYVPugcLjykk8vAj/Zl7PiWP1noUDYAOAAmRMxMDBpA4k5kTyKUqCLPHKgiriUKuItVjVQRersmlJ4I+vHveUvUM1/Ce2HveRl6jSUplTAHpHgv1mCmAbpHgv1kQ1TMZQxOmY7hqeswXtIB4b/leBfYT2a/hXyksBCVBCEIBCEIGNTYeBmhYL2a8BN9q9U8D5TRMEOgvAQsN0hGqcXpCM05BOsyExWZCEE8vPZ5AJiTMpiYGJkbiZmYtI0WcRaoI44i1QSoTcRaqMjG3EXqiaVWYY+uHveRlyjSlpH1w97yltTaCm0ML5ngv1kaGe36R4L9ZkN0jLHRp9anE/lMq6Rllos+tTifymVGxwhCEEIQgEIQgYVuqeB8po+CXoLwE3fEdRvwt5TTcMtlXgvlCmKYjNMSCnGEmRIJkJ4J7KgnkynhgeTGZTEiBBUZibKVFgCdZS173tsYW2fP4xNznbSPu1F+esZMOu34U83mREjRJ2qfcpHhVcf6Zi1bEMoJanZQCWIdWsBmTYgHKWbLK/S1P1FX/AJVX8jSjCosWqrlHGXISCossFEvtR4+Us6ZlY3tR4+UeptKU6jT3W6R4L9ZEjQ5zp27QPleA7TMtNDn1y+9+UynptLjQNBjUD6p1BfpHIG4Iy7fCRGyQhCEEIQgEIQgR11JVgNpBA+E1EaOrqBei+wbCreRm5QgagA461OoOKN+kkTEjflxym1zwiTDWuLWHaJnry7bBodtNDxVZE2i6R+wBwuvlAqteGtLJtDU92sODt9ZGdBrueoP4T9ICU8vG20Id1X4pfyMjOiKg+1TP8S/rARJ9bbeyCw7dVje38YkpXuPiJliNDOws9KlVHYxVxxswih5OAbMMV/5Tc34ercQqYxXHU70nHalQfFSJkdGEbBjF4VcS3mWEXq4c7DXxKjMEMtLf3tSv43jFe0M6aHtRD8VBmFSnJFroAFVlAAAUawyAFgPgJi1cdohGt4tNWtbj5GTo0y0ynrEYb9YHwBPl5SfReh6tf2a9H77dFfA/a8LzSsFqSx0fompVN1Sy5dNsl37DtPhNg0ZyVp07F/Wt2sOiOC/reXdoTVVgeTtNM39Y37w6I4L+t5awhIghCEAhCEAhCEAhCEAhCEAhCEAhCEAhCEAhCEAhCEDB6QO1QeIBi76KonbRpH/DX9IQgQnk7h7g8xTyNxllfhslgBCED2EIQCEIQCEIQCEIQ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2" name="AutoShape 4" descr="data:image/jpeg;base64,/9j/4AAQSkZJRgABAQAAAQABAAD/2wCEAAkGBhQSEBUUEBAPEBQUFRAVEBQQEBAQFRAVFBQVFBQQFBQXHCYgFxkkGRQVHy8gJCcpLSwsFh4xNTAqNSYrLCkBCQoKDgwNFQ8PFCkYFBwpKSkpKSkpKSkpKSwpKSkpKSkpKSkpKSkpKSkpMikpKSkpKSkpKSkuKSkpKSkpKSkpKf/AABEIAOgA2QMBIgACEQEDEQH/xAAcAAACAgMBAQAAAAAAAAAAAAAABAMFAgYHAQj/xABHEAACAQICBQgHBQUGBgMAAAABAgADEQQhBRIxQXEGEyIyUWGBsQcjM4KRocFCUnKy0RRiksLwQ1ODosPhFXOTs9LxNESU/8QAFwEBAQEBAAAAAAAAAAAAAAAAAAECA//EABkRAQEBAAMAAAAAAAAAAAAAAAABETFBUf/aAAwDAQACEQMRAD8A7jCEJAQhCAQhCAQhCAQhCAQnhcDaQPGR/tSffX+IQJYSA4xe0+CsfpMG0io3Mfdt5wGoSvfTCj7Dn+EfWKVuUltlIni9vpAu4TU8RyxcdWknizH9JWYnlziPsrRX3GPm0Ljf4TQNB8p8TWrhWqKFsxIWmg2DLdNxo6R/vBb94bPEbV+Y74Q9CeKwIuCCDsIzvPYBCEIBCEIBCEIBCEIBKHH8tMPSdkYuzKSG1VBsRtFyRLrEVdVGb7oY/AXnDqhdnLs6DWYm5Vibse3WGdzKsjpR9IFM9WjUPEovleZpywZurRA4uT9BOf4UrlfELuHQWn5ENNkwOj7gHnKpBzFmVQf4VEi42RNOVG3IOCk+Zk64uodrMOCqPpKqhotN/ON+KviD8i9o5S0PR30aR/Eit+YGRDDY5R166r+KqqfUSL/itD+/pN3LUFU/BSYwmHppsp01v91FXxyEYoYkMFsSNZdZVJFyuVzYE7NZdmWY7ZUJrpCn9larfgwuIPzFO0P+In7NDFH/AA0T/uOscWup1SDcOLqQCQRYG97ZZEbZi2IFhk2ZYDosMxrXuDsHROe+47RIEmxVTdhn9+rh1/K7SGpUrH+yoj8WIc+NhR+ssGrC1zkBtJtl4RKjjg669mCZZkDK+dzY7NnCFJ1VrduHX3atT+ZYhiKFTfVT3aBH5qjS5r1ANvRvuO35XmvabxxXVQAE1NYWvYABczewN8x3ZwpHEYdt9ap4LQH8hlbXwna9U+/b8oEucTRZejtuMiNbZs3G4OYub8N8QqU7ZZ+JJ+Zzmg5yQwA5121qgKobEVal9o7SQfEGbqCRtz7wM/h+nwms8klsKp/dm0CSpXtF96NbttmpPevb8DHKeOH2xq997qfHd4xI0gc8we0ZH/fgbzIMR1hrDtUG/iv6X4CQWsJXUHsL02BHZtXgPu/1lG6WJByN1bsO/gdhlRNCEIBCEIBCEICemHth6x7KVU/BDOUUaHaJ1fTK3w1YdtKqP8hnMGRtUc3a51czbognNs+6/bwMrUWGDpWl1hVlThka+bIB+A+etLXCnPra23JVv5SUWVFY5TlRW0zRpe1q06fc7op/hJv8olV9IGEU252/aVSoQO8nV2cJEbNUcAZ3PZZGqfJQbcZhrd1XZawTVFu7WiY0shsQxI7r2Oe3aIHTY7/kP1hDn+HUOW0tS/8AK95G4N06BUAVTbrap6KjMKwzDNvG/bnZNtOcfiv/AIzBtOd3z/2gT6dxPN4WsxFgtNje6jaLFvC+fAxLQGMV8MNV0YtuV1aw2XNjstaQaSxa16T0qikq4INmII7xltG2L6P5qhTWnSp6oXO4bVLH77FQLmFW+Jbt1jt6msvgbGabynxwXFUAxKjVLX1ah2sqldhzup43mxNpNf3/APqE+crcXgqNSqlVlfWTZYixN7gtvJBzGfxlUYyqGNzkoCj1i2zyuSDYqdgF8+6V5KkdEqR+7aw+EsXoi915weLnu33ilde2/jlKLXkybLV/D+s2UTUuT2IGu63GaPvG4Xm2iSokWZiYCZCQetRF7jot2jaePb4zLVuLNY8Blxtunonu6ET4U9HbfNhmb7GI279kmkeHtqrbZYeUklBCEIBCEIEWKp6yMvarD4gicto4hBYM4DAAMtzcG2YIGd51eczwHV2/ab8xlWMRjhlzasT2/s+Kb8tPzIlZpnQtXFEa1bSSIBY06GFxFNGz2kPVUEza8PLGiJBzzC+jekP/AK+kX/8Aw0wf46jGWCej2lbLR9e/a+LwK277IrCb+kzaoALkgcY0axgtA4lECLRo2UAKauLJNgLZ6lEiNDQmJO39iX3sRU/lSXodz1QFHa97+Cj62kVTR7N18RW4U9SmPmCfnIKleT+I318IPw4Ss3niBPRybqb8Zb8GFpL+dmjtTk9TP9tjQe1cZiB8ta3yidXk5WXPD6TxSH7uJShi0Pcbqr/54Hp5Nnfi8Sfwpgl/0DMTydTfXxZ/xUT8iLF30zi8P/8ANwy1aY24jAa9UKPvVcM3rEHaV1wJaYXH061NalGolVGF1dGDK3AiBXNoGlvbEHji8UPyuIvV0NR+45/FXxLebmW9QxSrApq2iaI/sKXiut+a8SqaPpA5UaI4UqY+kt68r600qXk/SXn16K/a+yPumbks1Dk/7dfe/KZtwkqVKszEjWZgyCRZkDMFMzhDGF6o97zMlkOF6vi35jJpQQhCAQhCATm2BHR8W8zOkznOBHR8W8zCxZUJYUYhQj9M2kE71dXdcnJQNpP0Had0lo0t7G7du5e5Ru47T8pDh0z1jtP+UfdH17T4TzFYwKQoI1jfaclA2se7/wBdtgmxOPVB0m/rsmu6Z5cLQGaNwNgeNiQR8JW8reWNDCJam4r4hrhQpDFe0m3VHcNvznE9L8o6tVyWY5k7P1/T4zWesuu0vS+hJHNE23Brn5gecutFekrC1mCGpzLnYtUalz2BuqfAz5ubSe8a1+0tsPdt845T0y1QapUMf3s79/cYyK+rkxF8wfhKPSOgSrtXwJSjWOdWmTq0MZ3VQOpU7KoF/vBhs49yO9JFXBMtPEF6mHOQuCTTGzoneB2fC2w9vweOWqivTYOrAMrKbhgdhEik8BpNayFlDIykpVp1BZ6NQdak43EXBuMiCCLggz2qYvpvDlG/aqSkuigYlFFziKC3NwN9Wncsu8jWXeLS84GAZSGVgCpBuGBFwwO8EG8gVrSvrywrRCtLFS6B9uvvflM21TNS0F7dfe8jNrUxUqZZmDIwZmDIiQTMGRgzIGFpvC9Xxb8xk0hwnUHveZk0qCEIQCEIQCc6wA6A4nzM6LOd4DqDx84WLGjHEOYHj+kToxqgb+Mgz0ppNMNh6laqbJTVma22w3DtJNgB2kT5+0ly1xFao9So5UO2tzak6q2ySn3hQfEknaTOkemHSNqFPDg21zzrj7wUhaa8C5J/wxOYJoa9PX3WJF99r/oTvzGwzUnaKcYsszM7Esdtze1930/9SvxmIJNhcDv2njNtwOgCo5wnVDKhJzyADBidh2DsmtaRoazkjfe2/IGw+d/hLRWSbD1ypuNsjZbGAMjRytii+0347J0v0N8rCj/sdVro+s2HueqwzelwIzHAzm2JwZoVObqAE2RuiysCrqHBuO5h3xjA6T5msr07qyMlRO5kN7eOzxhH1DznZKPApzT1KGxVtUod1KoTemPwVA47lKCN4LSK1KaOp6LqjrwZQw84rpFrVKNQbmak34aosB/1FpfCZVJWiFaPVojWlgk0H7ce9+UzalM1TQvt197yM2lTFSp1MzBz/rvkSmZg5+A+siJQZmJGDMxCncJ1B4+Zk0hwnUHj5mTSoIQhAIQhAJzvAdQePnOiTnej+oP63wsP0zYeBjmGiDNZf4R8WA+sdwzSDmPpHDVtKrTUX1Voi34abVrfxOJDpjRz4ZkR6bU7AWBKi6r0Sb86tx0WF7dsw5bY80dOuxvlSpOpz/u0B2Z7t0w5bctnxNWmX1aeqthY82D0i1/W0zY+O6dZwyTx+NFOhqKVUesA5xQqMrBhY/dJsdVif7PbZgIYDkS1PDtiK4QKQDTv0sgOiQb2INyQRkb5TW8Tpi2rqFG6SixqUmLEauqTqqALNmNYEduybhT0zfRz6tKnQRnqa6tUdqdFtW5SnSYlUviA4AHVBJEI5ppXC6p1gLBmcDdklgfmTLbkn6PsTpC5oc2iKQHqVWKqrHMKAAWY2schvF7XEOV+hDQp4dzq+uV3upLKQSNUi/daM8ifSPU0cHQU1rUnYMVLFGVrBSVYA7QBkQdm6YrbecH6Badhz+OYkDZQw6p/nZiTx1Y8fQXgtpxONPvUB/pxbB+nLDNbnKGKQ/uilVHx1l8o+/piwINicVffaipt3deQbVo/Q6UKFOipd1pqqKz6pYhchewAiGmOjTaxvbVcZWsabKe093wktHlDSqU1dOc1XVWW6qDZgCL9LsMU0sxOHqORYFSFB2nWIz7hlCrDEHM+MRrRutFKso90MfXr73kZtCmatof2497yM2dTM0TqZmGz8B9ZCpmYOfgPrCJwZmsiBkimEWOF6gksiwvUHCSyghCEAhCEDwznmjuos6G2yc80f1F4QsM1jZCeyx+DA/SPUDFNTWBHaCPiLSXBVbqp7QL8d/zvIrnPpjwOpisNiAoIemabXBILI2w5i+TpvGw5zntXFaxGq3ZazAE5CxPN19ttuXdO/csOTP7fgalJbc6vrcPewvUUHoX3ayll8Qd0+eKq6pIckDaA2sdUknWQgg2IYNlbfNThlhpF3FMgs4GQz/aLEXvq9O42gH3YsmkXFJl1zqk5rc59hI7rn5ybEshBsadyLi6qPKiOzcYvQ1WYXyBGqb2Fju8M7d0sHmO0vUrIiVGLCmLJf7I7BEJf6Y0ZRo4Wiabs9WoX54FbCnqm2oO07z3FTvlBIrJGsbx3RejnxFVKaZtUdKa8XYKPOKCnbb4Def0E6d6GuTJeq2MqLZKWsmHFutUIszjuVSRxbugdSw2h6NJQqoGCgBS/SyAsMjkMh2RHlHUvTVd9SrST4sLy4qGUONbnMZSQbKSvWfiegg+LX8JFWFYxSrGqkVqyjzRJ9ePe8jNlUzWNFH1497yM2VDM0TqZkDn4D6yNTMgc/AfWRDCmSLIFMmQyotMJ1F4SWQ4TqLwk0oIQhAIQhA8bYZzzR3UXhOhvsPAznmjh6teAhYeQzzC9F2Tt6a8G6w8Gv8YJtmWIpGwZesmYH3h9pfh5SCyoNOdekf0bCrW/a6CMwZg2MpUwS19+IpgZtfayjPK/bboGEqhgCNh/q0dQxCuNjkpgWpL16zJkpFVwBs+yCdXPMDwmrcqsJg8JqrRo1UrtqMl6pdKYDdZgwzvqnL+j2/TfIihiGNRdbD1je9SlkHPa6ZA99rX33nNNNehjGFyVehiFvlaqaTDPZqOABwDW7pvYy0B64qKdcAhmuVQBQLk239Ei+RAItbK0sqPIKqaVN6T0WatrFUqsKTUlU9YlugQc8w2zcJsmD9EOM1+nQpBDbW5zFU77swaWtl7s33Q/IEUweedWBULzdI1WAAN/a1SXJ3XAU2jYrkPJj0b18ViCjELRRrV66MHU/u022OxHgLgnK1+74HAJQpJSoqEp01Coo3AeZ3k7ySY4lBUUKihVAsABYDwkbzKlqzgAk7BtlToeiSHrN1q5DDupqLUx4glveEYxq88/NDqLY1yOw5ikD2tv7Fud63aqQF6kWqxh4tUlVhov26+95GbGpmtaMPrx73kZsSmSlMKZkDmeA/mkSGeqczwX+aRDKmToYspk9MxCrfB+zXhJpDgvZrwEmlQQhCAQhCBi+w8DOf6P9mvAToL7DwM5/gB6teAhTaRqjFacbpSDB6RpksguhzdR9k/eH9f7P0aoYXBuJ5TkL4Ig61I6p3ruP6f1sgOXheJjHWyqKVPyPD+jPTpKmNravEMPnaEMsZG8VqaboDbWp+B1j8FuYtU08pypUcRWO61JqK/xVtTLgG4QHHEqsViy7GlQILjKrUtrJh+4/fq9iDZtaw2ythK9X2zigh208Oza7DseuQDbuQJxMYp0FRQiKqKosqqAAOAhorRwq01Cre2ZJJuzMdrsd7E7T5CwkdSMuItUlQvUi1SM1IvUlUvo0+vHveRmwqZrujz68e95GX6mSlMKZ6rdI8F/mmCmCnpHgv8ANIhpTJ6ZiqNGaZgXeD9mvASaRYT2a/hHlJZUEIQgEIQgYvsPAzQcB7NeAm/PsPAzQsD7NeAhYapxumIrSEbpyKZSSgyJJIIZenvkTYVPugcLjykk8vAj/Zl7PiWP1noUDYAOAAmRMxMDBpA4k5kTyKUqCLPHKgiriUKuItVjVQRersmlJ4I+vHveUvUM1/Ce2HveRl6jSUplTAHpHgv1mCmAbpHgv1kQ1TMZQxOmY7hqeswXtIB4b/leBfYT2a/hXyksBCVBCEIBCEIGNTYeBmhYL2a8BN9q9U8D5TRMEOgvAQsN0hGqcXpCM05BOsyExWZCEE8vPZ5AJiTMpiYGJkbiZmYtI0WcRaoI44i1QSoTcRaqMjG3EXqiaVWYY+uHveRlyjSlpH1w97yltTaCm0ML5ngv1kaGe36R4L9ZkN0jLHRp9anE/lMq6Rllos+tTifymVGxwhCEEIQgEIQgYVuqeB8po+CXoLwE3fEdRvwt5TTcMtlXgvlCmKYjNMSCnGEmRIJkJ4J7KgnkynhgeTGZTEiBBUZibKVFgCdZS173tsYW2fP4xNznbSPu1F+esZMOu34U83mREjRJ2qfcpHhVcf6Zi1bEMoJanZQCWIdWsBmTYgHKWbLK/S1P1FX/AJVX8jSjCosWqrlHGXISCossFEvtR4+Us6ZlY3tR4+UeptKU6jT3W6R4L9ZEjQ5zp27QPleA7TMtNDn1y+9+UynptLjQNBjUD6p1BfpHIG4Iy7fCRGyQhCEEIQgEIQgR11JVgNpBA+E1EaOrqBei+wbCreRm5QgagA461OoOKN+kkTEjflxym1zwiTDWuLWHaJnry7bBodtNDxVZE2i6R+wBwuvlAqteGtLJtDU92sODt9ZGdBrueoP4T9ICU8vG20Id1X4pfyMjOiKg+1TP8S/rARJ9bbeyCw7dVje38YkpXuPiJliNDOws9KlVHYxVxxswih5OAbMMV/5Tc34ercQqYxXHU70nHalQfFSJkdGEbBjF4VcS3mWEXq4c7DXxKjMEMtLf3tSv43jFe0M6aHtRD8VBmFSnJFroAFVlAAAUawyAFgPgJi1cdohGt4tNWtbj5GTo0y0ynrEYb9YHwBPl5SfReh6tf2a9H77dFfA/a8LzSsFqSx0fompVN1Sy5dNsl37DtPhNg0ZyVp07F/Wt2sOiOC/reXdoTVVgeTtNM39Y37w6I4L+t5awhIghCEAhCEAhCEAhCEAhCEAhCEAhCEAhCEAhCEAhCEDB6QO1QeIBi76KonbRpH/DX9IQgQnk7h7g8xTyNxllfhslgBCED2EIQCEIQCEIQCEIQ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4" name="AutoShape 6" descr="data:image/jpeg;base64,/9j/4AAQSkZJRgABAQAAAQABAAD/2wCEAAkGBhQSEBQUEBQUFRAUFBUVFBQUFRAPFBUPFhAVFRQQFRQXHCYeFxojGRQUHy8gJCcpLiwsFR4xNTAqNSYrLCkBCQoKDgwOFw8PFykcHBwpKSkpLCwpLCwpKSkpKSkpLCkpKSwpKSkpKSkpKSkpKSkpLCksLCwpKSkpLCwpKSkpKf/AABEIAP0AxwMBIgACEQEDEQH/xAAbAAAABwEAAAAAAAAAAAAAAAAAAQIDBAUGB//EAEYQAAECAgQICQkHBQADAQAAAAEAAgMRBAUhMQYSQVFhcXKREyIyUoGhscHRBxUjM2JzkrLDFDRCosLh8CRTgrPSQ2Pi8f/EABgBAQEBAQEAAAAAAAAAAAAAAAABAgME/8QAJhEBAQEBAAIBAwIHAAAAAAAAAAERAiExAxITUUHhBBQyUmFiof/aAAwDAQACEQMRAD8A6vX+Ef2ZzBiY+MCeViyAIGYzvUejYaQ3XtLTmmD1qPh3Q5sZFnyTiYsr8a2c52cnMslCKuI6CzCJhuB6k4K8bmKw8B5FxVpV8Que1pNjiBPWmLrS+em5ih56bmKQakHOO4IjUft9SyHPPTcxQ89szFMmojz+r90RqI88fD+6B/z0zMUfnpmnrUbzE7nj4T4ovMbuc3cfFFS/PLNPWh54Zp61E8yP5zdx8UXmV/ObuKCaK2ZpR+dWaVC8zvzt60fmp+dvWmib50Zp3I/ObNO5QfNb/Z60PNr/AGetNE7zmzTuQ85s07lB83P9nrReb3+z1pon+c2adyW2nsOVVvm92cdaSaudnHWmi5EZpuI3pao/sDucOtG2jRBc/qKai7QVS10UfjG4ntKWKXEF5YRsuB3z7lRZoJiiUoPbPKDI65A9hCNBRYdH+mHvW/K5YmGVvcLWAwWzux/pRFh6HAxiRmBPYB1kKxD0JWtUeuh7Q35AquCwm7JadU5d6sqpPpoe23tVG1L35Gj4/wD5RcJE5g+P/wCU+gsqY4V/M/MPBDhn8z8zU+mo9KayWMQJ2CZAJOYDKVAnhn/2z8TUOGdzD8TPFKg0lrp4pExeJiY1jIlpQ1wzuYd7PFE6kECZYQBpZ4p4lM0oThvGdrvlKAGO7+27fD/6QEd39t2+H/0hFpMoZfeA0uszBuMsc3yqQiARR49umAP1rfHx9d/0xm9Se2x4d3Mdvh/9JJpDv7bt8L/pYk+V2BOXARp3Xwr/AIkp3lVhY2L9njY18saDd8WldP5b5f7U+5z+Wy+0O/tu+KF/0iMZ3MPxQ/8ApVmD+EbaWx7msezEcGkPLCTNocCMUkZVZ4649c3m5Y3LpJjO5h3w/FEYzuYfiZ4pRemHUxsyMZsxYRjNmDKciJ6VMCzGdzD8TPFJMZ3M/M1NvprBe9okZGbmiRlOXUdyb84Q7JRGca7jNttlZbnVy/gOmK7m/mCaixXS5P5h4I3UtvObbpF8iewE9BSIkSYsu3pgl1C+bHzEjwhyz/AzKgk4P8iJ70/62IIGsK/Ut2/pRFi6p5R2fqMWzws9S3b+lEWLqnlO2fqMViJdWCx+yO39k/Vx9Izab8wTFW8l+ofqTtB5bdodoVG+mixkJ2KBWtIcyEXMMiCLZA2FwBvWcVPxlR13U8SO4SezgwQ5rXtaS2I0WPa7EJaZztBnxsklYshOIB4Q7meCPgXc87meC1zbzdjN8qyqaniQX2OZiOJdEADcZ7sUgOLsQEm683CSuiVH4F3P6m+CcZR3ZX9TfBOr9V2kmHJosVJxpJQjKYqJDE4DRnhAdOJIrgb3sENksUuleCAQbDxh+Jd+g8jU543RHAdihGkMxgALMvo3f8r0fD8/2bfG6x38f1/q4dAiQ73ymXTN4k3KABnn1DWiMVmPLi4gBEyCZ8XlSsM57l3jEBtkJTkOKB0mY6rFCpMcMiOZIF2IHt4sxilxBBk0yuXpn8b/AK/9/Zz+z/lnPJc8cDHlKWPDuxb+C9kATWyhvsGlNQIglxbrCeKWW9IE0VFPo2bDflC8XydfX1evy7czJh4uUSLQYTiS6HDLjeSxhM9ZCfKIrE8KZdRWW8RlpmeK2RNtss9pt0pp1XwjfCh3S5DLpzlddad6ejRA1pJuAUeBTMeYAcJZSW39BKvkH9ihgSENks2K2VxBslK4kdKDgA2TQAAJAAAADMAEALAcZ0r7QBZqlMJmG8mG0m8tBOsiam6LTBw8SJ736UNBIwYPFi+9+jDQWVFhb6lu39KIsXVN7tn6jFs8LfUt2/pRFi6pvfsfUYrETKs5L9Q7Hpyh8tusdqbq3kP6PliJ2h8sax2qjeZAotLowiMLTl8Z9ye4Sz/8SMfR2IGxCdzhuPihiO5w3HxTmP8AyxFjoEYrs43HxS2PcMo3FFjIsbQgUSiRY/8ALEWNo7EBQLnaHu6zjfqSHQbQZ2i6z90lsOeNjNmC6YuNmI0doKg0quKLDMnvgh3NxmF3wiZ6kE90K8h0ib7ARPPIqL5tbN5c7GL5BxMp4ouaJXDxVe7CiiZJnZgR3djEbMJKIfxNbtw4kLre0BXKasaS4NhuMxYx3U0oUYShsHsN+UJECLCiCcPg3jOzg3jeE6X6OxQApJQL9CQYhzdaAogmJEAg5CJhMto4byQ1upoFicLzo3nwSC86EQ3EYSCMa8SuCJ4kLEovOhMxXmWTcfFFWWC/Jje9+jDQR4Kj0cQm8xXdTGN7kSyosLvUt959KIsVVP49j6jFtML/AFLfefSiLFVSeXsfUYrETat5D/8AH5IidoXLGsdqaq08R/8Aj8kVPULlt1jtVG2yJKUiUCUEaJASCNRayrJkBmPEN9jWiRc90p4rR33AWkgIHosRrWlzyGtaJlziGgDOSbAFQxcJHxSW0KHj5DGiTZDGkNsc7pxdE1GFEiUpwfSbIYM2QWk4ozOPOd7RtzBuWzj0qFR4eNEc2HDFgyW5gBaToC3mJqIKgdFtpcZ8X2Gng4WrFEgekKwotTwYY4kNgA9kHrKxla+UZxm2isxRz3gOdrDLh0zWXptbxox9LEe/QXHF6GiwbkMdbjVhBZY6LCboL4beqaY85QXWCLCP+cM965CGo8VFdUpNVQncbEbjZHs4juh7ZFRuHjQuS/hWcyLypezFAn8QcueUWlvhmcN7m7JI7FdUTCp90UY45wk13gepEbig1uyLxRNsQCZhukHSziVjhpE+hSyFi30hsQBzDcZgibXNdnBvaVc1NXuORDjH0n4XWAP0EZH9RyZlLDVw5IKcKQVlTZTMW5PlMRcqC2wYHoD7x/zS7kEvBsf0424n+1yCio2GHqW+8+jEWJqn8ex+tq2uGHqW+8+jEWJqq5+x+tqsSp1Xch+tv+uKn6Fy26x2qPV3q362/JEUih8tusdqo2xuRFGUFAlBGgAgj06mtgw3RInJbmtJJMmsaMriSABnKzlHgOixOHpHLPIZe2HDnMNGfIScptzAPU6L9ppBF8CjkgZn0i0OdpDbW/HnCKtaybAhOiPyXDK5xuaP5nXSTGfZqvMIGUVk3caI7kMnf7RzN0rm9ZVpEjvx4rpnILmtbmaMgQpVJiUiLjOm6I8gACZvMmsaOoBaKPgTCgwp0qNOIRPgYcpA81z8vQPFPa3xGBp1dhljBjHP+H91XPjxojC/HMszeKOpXFc1U0g8GJSyaFRUKNiPxTyTYU6mMTrSaPEJNpPSnafTi2QYSDeSCQVJplGEMY27SVAoFDMaKBfO06hf3KGrypo0Uwy6I7GGSYE96taJSg8WWHKDeEI0DFDGNHFtnrCjRIfBRQ4ck39Nh/Sekq4uraBELTNpke0ZiprqRjCYsPWDkIPeocFwLnNsmJH/ABIBHangySq7rb4O1zw8OTj6Vkg72hkf05dOsK0cub1fWJo8dr8gMnDPDN479YC6OHAgEWg2g6DlWLGiCo8W46+5SSo0S46z2rIvMHfu7dcT/c9BHg+P6dn+R3vcUFFQsMfUN959GIsRVJsfsfratvhl6hvvPoxFh6qufsfqarETqv8AVv1t+SIpNCPHbtDtUWgH0b9bfkepVC5bdodqo2yCCCgJQq7p5g0d72+ssZD968hrOgEzOgFTVRYQPx6RRoX4W48dw2RiMG50TcrPaUig0QQoTWD8ItneXG8nT4LCYY1rwsfEaeJCs1xPxHu6CtxWlN4KDEiZWtJG1k6yuVG0km0m3WV0qLSoonBkxByxYzQSLXa5Wb0dKjucZuJJTFA5JGlORgu3MyOPV1BjMn/MizFIq6dIDBldubeTumtZiKNQKHwlIe7IJM6sZ3Vij/JZ7OZ5Z+uH4zpDkiwas6v8G6oxIeMRxnfLkH8zoNqQRY7WtFrnBoGkmUl1GLgcGtAYZyEv3XPw6SMDFo92vuTFY0PGhkZZTF/8umtFWtW8E8NIkZT6LR/NSr3whjXZs5smbZZLDKZzWItZuJSsV8BwJtbJ0zOQJxc2cA9C1EGFjtDpi3SBblCysaigtaT/AAY/7FaKiUng4EOQBe5mMXO4wE3OsDbsl5nqWqzybrWhFrA+yU5TBBWvwOp/CUVoPKhksOocnqIWIpMZz5l5JJF5M+jQFdeTylekisztDhrBke0Ln06RtyojuTv7VLcojuSNQ7FhWhqMf08LZB32oJVTj+nhe7Z8oQUVW4Zeob7z6URYaquTE2P1BbjDL1DfefRiLDVVyYmx+oKxKnUE+ifrb8rlLoHLbtDtCh0E+iftD5XKZQOW3aHaFRtkSNEoAsnSXuNaRiTxGUaEwXctz3PPU871rFkI75U+l6oG7gWd4K1z7SoWGVIlRsXnPaOgW9y51W1LMKHjC/GaO89QW6wtM4bNo/Kuf4WNlAb7wfI5bqJlV1y18i2w5W9qs3RgQuawI5a6YV3Q6xc42mYWuOv0cuovKdWYYJC9W9UQeDhMnynwjEP+b3AflaxY9rOEitB5N+vQtHWlYkBpFwYIY2WizsTvycXPLQ4CQBEpzJ/hxndIaZdcl1V0Nco8ksXGpTzmhuO9wC6ZXVZCDBc+fGuaM7zd49C5de8dufTDYTxsekvlc2TAdV53zVHSuKxzjkaZTyOMgCM9+XeVPInabzadedRKwtLIYt/G4TyCcrNJ7F0kY6UdIgyh9Q1htvW5Tpeihe6Z3nvT9Ogg4zeZDeZHQ1xJ14xPwJmIZQ4Y/wDVD/1g96tOZiMpmAsSVNlnY8biD3KC4qZgE2dNnmY87yB3rnW3SIpsOo9ijRbGjUOxP0o8R2o9iYpdx1LCtJVY9BC92z5Agl0AShQ9hvyhBRVPhn6hvvPoxVhar5MTY7wt1hn6hvvPoxFhKrPFibHerEqbQj6J+0OwqdV3LbtN+YKBQvVP2h2FT6t5bdpvzBUbVBBBQBYqvIBZWbnz4saiss9qHFcCdxbvW1WZw3gSECOP/HEMN/u4wAH52w961z7Ss9X3GhjQ4HuWNwoouNRHyvZiv6AZHqJWypLsZpGdVLqOHAtcOK4FrhoIkQuiOSTUuh0jFKarGgugxXw3XtdLWMjukSPSiorZlYjF9LGJSDISyXFW7qTwkDGN4lvnI9qr/s1jTnsTtGiYsGIDktHf2LpWI0/k0rTgY5eeTLFMsxBPbJa2uK6dSIkzYxtjW9pOlc/wTMg+XO7AFb0quJcVl+U5tSkmum5FlTa0EMSFr8gzaSq2jRyzGiOJL3SPRmOYTAs9lRoInxzyQRO0EzvE8pSeFx3Szm7u/mmU7lvMc91bmmH7O8uljOBaM+KbJWajfzt0ekXN0Q4X+liUIZiubDZbMyaLBxnSmbO3RklIW0TAOMDxY7DtNeLJSGfIs9THTm6zMd0gToWh8mtE40WJkAawa7z+lUOEVXOo5DIjmFzhjcTGMmzkJzAvIO5dAwNqzgaIwESc7ju1uydAkOhcq2tKXyT0De4BMU48U6j2J+k3Dab8wKjU7knUexZVraOJMbsjsQS2CwIKKocNPUN959KIsFVR4sTY71vMNPu7fefSiLBVXyYmyrEqfQvVP2h2KdVfLbtN+YKBQvVO2h2KdVXrG7TfmCo26CCCgCj1lQGx4MSE/kxGlpOUE3OGkGR6FIQQcsa9wmyJZFY4siD223kaDY4aHBEBO0fwrS4b1IfvUMXACOBlhjkxpZ23H2T7KyUOPIzvHaF11lT4Z4MGPD4WEJxmC1ovfDFshncLdYmMywNXRsV7Z3TXb6JIgEWhUOEvk4bSCYtGLYcc2uabIcQ57OS7TccudSpYyUXFEEuuaHG3sG6SrWRcfHl+Nlg9oGZHUSo1fUWkQXcHSWvhyM2tcJNOTGabnawSmKISQJWEGYN0j/Jblq9a5znF5VdN4OjuOXGl0lSBS22YlpMt+VVceMXANxryCQ1okdOclWVDqp4HEaWgi18Ti9AF5GgBIVIdSrmgzJ12mWb+FWNDglotnjHs0+E81gKeqXB573YsFjosXK6UgO5o0kz1LpeDWAzYEokeT4wtAvYw5xPlO05MmdavUntJzb6QMFsGzCbwsUSiOHFab2MOU+0eoayran0lsKG6JEMmNEye4aTd0q3pRDQXOIDQJkmwAC8k5FyfCnCB1OjNgUcEwg7ii7Hd/cdmAyZhauduu0mI9UUZ1YU4xHjiBwe7MGjkQ+rqK6fKQkq7Byom0WCGC15te7O7L0KycudaRqTe3aHU0nuTFMuKej8pmsn8h8UzScmsdqDYIIIKKz+Gn3du39KIsFVfJibIW+w0+7jb+lEWBqvkxNnxViVNoXqn7Q7FOqn1jNpvzBQaH6p20OxTqp9azaHzBVG4RIFBRQQQQQGsBhPgkYJdFo4nAvcwWmFnLRlh/Ls8nfITVlwchodYGGZttBvGQjP+61lVViyKOKbcrTY4dHepVe4DQ4s30eUKIbS3/wATjnkOQdIs0ZViKwquNR3elY5hnY78JPsvFh3zWtR0J1FbEbixGtew3tcA9u42KC7AShuMxBaw+wGjqIIWYoOGEaHY6UQe1Y74h3zV5RfKFC/8kOI0+yWvHXJNTEyF5OqOOS6I0Zm8CzrbDCsKJgLRGGZYXnPEe53UJA7lAHlCov8A7fgHimI/lQgt5EKI46cSGO09ibT6Z+G0o8FrG4rGta0XBoDRuChV1X8Gisxo7w3M0WvdstvOu5c6rHyk0mLxYIbCnYMQGI86ie4KNV+BdJpLsekFzGm0uiTdEdqBu6dyzjRFfYTx6xiCDBaRCJshi8+3Ed/ANK1eC+CjaK3GdJ0Zw4zs3st0dqsqoqOFRmYsJss7ja5xzkqcU0IKQUsptygjRvWN1OPyjvTcQcZu235glv8AWDQw9bh4JIHpGe8Z84Qa1BBBRVBhp93G39OIsBVh4kTZHet9ht92G39N65/Vh4kTZHerEqfQz6J20OxTqoPpWbQ+YKvoZ9E7a7gp1Tn0rNodoVRuiiQRKKNBEggNBEjQBE9oIIIBBvBtBGYg3o5oIKOm4GUWJbweIc8Mln5bW9SqI/k1hnkRnjaax/ZJbJEU0YceTJuWOeiGB2uUuj+Tqjt5boj9BcGD8on1rVlJKuiDQamgwfVQ2M0gcbpcbVKKUUkqBJSClFIKBJSHJRSHIIp9YdDG9bneCEL10P3jfmCJp9I/UwdRPejo/r4e2ERrEEEFGmfw3+7DbH+t657Vh4kTZHeug4cfdht9kOIe5c9q3kxNjvViVOoR9C7a7gp1Sn0zNodoVfQj6J+13KfUnrmax2hVG7KJAlFP+dKilITRIIDQRIIDQRITQAoihNEUBEpJRkpJQEUkoyUgoCKSUZKQ4oEuSHFKcU24oIsI8aJtAbmN8U5QfvEPa/SUzAPL947qAHcpFWfeIet3yORGpQQQUaZbyivIojSL+FaOgsiA9RKwlW8mJsfqHiuq15U7aTBdCfZO1rsrXjku/bMSuUxID4ER8N4k8AscMkjIhw0WAgqxKm0P1L9odin1F65msdoVdQz6F+0OxWVQj0zdY7VUbeaKf86UklETYincZCaYZSAcsjlBsKXwgzohyaGMm8dEXqKdxkWOmjEGcIjGGcbwgdL0kuTJpLec3eEh1NZz2/EED5ciJUY1gznjot7Ek09uSZ1Nee5BJJSSVGNNzNef8SO1INKdkhu6Swd6CSSkEqI+kxJyEMEyny22C4TJkMhy5Cm3mORY2GNbu9s0RLLk1GjBoJcZAXlV9EZSXT4bEhDIGP4dx0niNDd5TkahyBcXuc5oJE8WQIBIIaZhAqizxJmwklxGbGcTLcQpVUfeWf5fIUy+xPVHbSW6GuPUB3oNUgggo0CzeGODn2iHwkMenhiz22XlmvKOkZVpEEHHaPHk1zc5adRE/Eq7weHpW61MwzwexHcPDHEcfSAfheTy9Ry6dai4ND0g/mQrTLXEoTSSUJoA+GDygDrAPakfZWcxvwtS5oTQI+ys5jfhCL7KzmN+EJc0JoEfZWcxvwtQ+zs5jfhb4JRKTNQDgm81u4ISGYbghNJJQKLkkuRFySSgMuSHOREpJKBLDx3bLPmipZKaY7jO1M7YiDogzjeEBkpmPa2WeQ+Igd6Xwn8AJ7E09119hBtmLjPLpAQJiPtKmYOD+oPu3fOxQDoVtg5R3CI5xBDcSQJBFpdOXUhGhQQQUaBBBBAiNCDmlrgC1wIINxBvCx9FqU0ekltphm2G45W28U6R4HKtmkvhg3gHWJoKYlFjK2FDYPwt3ApYgN5o3BXUxTYyE1dhozI00xRyOY7ij4N3NduKu0E0xSfZ38124oxRX809SukE0xTCgxOb1t8UYq1+Yb1cIJpip81Pzt3nwRipzzhuJVqgouKvzL7f5f3ShUjcrndQVkgggNqaGOcekdwTgquHmPxP8VLQQRxV0PmN6RPtS20Zgua0agAnUEBAI0EEAQQQQ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6" name="AutoShape 8" descr="data:image/jpeg;base64,/9j/4AAQSkZJRgABAQAAAQABAAD/2wCEAAkGBhQSEBQUEBQUFRAUFBUVFBQUFRAPFBUPFhAVFRQQFRQXHCYeFxojGRQUHy8gJCcpLiwsFR4xNTAqNSYrLCkBCQoKDgwOFw8PFykcHBwpKSkpLCwpLCwpKSkpKSkpLCkpKSwpKSkpKSkpKSkpKSkpLCksLCwpKSkpLCwpKSkpKf/AABEIAP0AxwMBIgACEQEDEQH/xAAbAAAABwEAAAAAAAAAAAAAAAAAAQIDBAUGB//EAEYQAAECAgQICQkHBQADAQAAAAEAAgMRBAUhMQYSQVFhcXKREyIyUoGhscHRBxUjM2JzkrLDFDRCosLh8CRTgrPSQ2Pi8f/EABgBAQEBAQEAAAAAAAAAAAAAAAABAgME/8QAJhEBAQEBAAIBAwIHAAAAAAAAAAERAiExAxITUUHhBBQyUmFiof/aAAwDAQACEQMRAD8A6vX+Ef2ZzBiY+MCeViyAIGYzvUejYaQ3XtLTmmD1qPh3Q5sZFnyTiYsr8a2c52cnMslCKuI6CzCJhuB6k4K8bmKw8B5FxVpV8Que1pNjiBPWmLrS+em5ih56bmKQakHOO4IjUft9SyHPPTcxQ89szFMmojz+r90RqI88fD+6B/z0zMUfnpmnrUbzE7nj4T4ovMbuc3cfFFS/PLNPWh54Zp61E8yP5zdx8UXmV/ObuKCaK2ZpR+dWaVC8zvzt60fmp+dvWmib50Zp3I/ObNO5QfNb/Z60PNr/AGetNE7zmzTuQ85s07lB83P9nrReb3+z1pon+c2adyW2nsOVVvm92cdaSaudnHWmi5EZpuI3pao/sDucOtG2jRBc/qKai7QVS10UfjG4ntKWKXEF5YRsuB3z7lRZoJiiUoPbPKDI65A9hCNBRYdH+mHvW/K5YmGVvcLWAwWzux/pRFh6HAxiRmBPYB1kKxD0JWtUeuh7Q35AquCwm7JadU5d6sqpPpoe23tVG1L35Gj4/wD5RcJE5g+P/wCU+gsqY4V/M/MPBDhn8z8zU+mo9KayWMQJ2CZAJOYDKVAnhn/2z8TUOGdzD8TPFKg0lrp4pExeJiY1jIlpQ1wzuYd7PFE6kECZYQBpZ4p4lM0oThvGdrvlKAGO7+27fD/6QEd39t2+H/0hFpMoZfeA0uszBuMsc3yqQiARR49umAP1rfHx9d/0xm9Se2x4d3Mdvh/9JJpDv7bt8L/pYk+V2BOXARp3Xwr/AIkp3lVhY2L9njY18saDd8WldP5b5f7U+5z+Wy+0O/tu+KF/0iMZ3MPxQ/8ApVmD+EbaWx7msezEcGkPLCTNocCMUkZVZ4649c3m5Y3LpJjO5h3w/FEYzuYfiZ4pRemHUxsyMZsxYRjNmDKciJ6VMCzGdzD8TPFJMZ3M/M1NvprBe9okZGbmiRlOXUdyb84Q7JRGca7jNttlZbnVy/gOmK7m/mCaixXS5P5h4I3UtvObbpF8iewE9BSIkSYsu3pgl1C+bHzEjwhyz/AzKgk4P8iJ70/62IIGsK/Ut2/pRFi6p5R2fqMWzws9S3b+lEWLqnlO2fqMViJdWCx+yO39k/Vx9Izab8wTFW8l+ofqTtB5bdodoVG+mixkJ2KBWtIcyEXMMiCLZA2FwBvWcVPxlR13U8SO4SezgwQ5rXtaS2I0WPa7EJaZztBnxsklYshOIB4Q7meCPgXc87meC1zbzdjN8qyqaniQX2OZiOJdEADcZ7sUgOLsQEm683CSuiVH4F3P6m+CcZR3ZX9TfBOr9V2kmHJosVJxpJQjKYqJDE4DRnhAdOJIrgb3sENksUuleCAQbDxh+Jd+g8jU543RHAdihGkMxgALMvo3f8r0fD8/2bfG6x38f1/q4dAiQ73ymXTN4k3KABnn1DWiMVmPLi4gBEyCZ8XlSsM57l3jEBtkJTkOKB0mY6rFCpMcMiOZIF2IHt4sxilxBBk0yuXpn8b/AK/9/Zz+z/lnPJc8cDHlKWPDuxb+C9kATWyhvsGlNQIglxbrCeKWW9IE0VFPo2bDflC8XydfX1evy7czJh4uUSLQYTiS6HDLjeSxhM9ZCfKIrE8KZdRWW8RlpmeK2RNtss9pt0pp1XwjfCh3S5DLpzlddad6ejRA1pJuAUeBTMeYAcJZSW39BKvkH9ihgSENks2K2VxBslK4kdKDgA2TQAAJAAAADMAEALAcZ0r7QBZqlMJmG8mG0m8tBOsiam6LTBw8SJ736UNBIwYPFi+9+jDQWVFhb6lu39KIsXVN7tn6jFs8LfUt2/pRFi6pvfsfUYrETKs5L9Q7Hpyh8tusdqbq3kP6PliJ2h8sax2qjeZAotLowiMLTl8Z9ye4Sz/8SMfR2IGxCdzhuPihiO5w3HxTmP8AyxFjoEYrs43HxS2PcMo3FFjIsbQgUSiRY/8ALEWNo7EBQLnaHu6zjfqSHQbQZ2i6z90lsOeNjNmC6YuNmI0doKg0quKLDMnvgh3NxmF3wiZ6kE90K8h0ib7ARPPIqL5tbN5c7GL5BxMp4ouaJXDxVe7CiiZJnZgR3djEbMJKIfxNbtw4kLre0BXKasaS4NhuMxYx3U0oUYShsHsN+UJECLCiCcPg3jOzg3jeE6X6OxQApJQL9CQYhzdaAogmJEAg5CJhMto4byQ1upoFicLzo3nwSC86EQ3EYSCMa8SuCJ4kLEovOhMxXmWTcfFFWWC/Jje9+jDQR4Kj0cQm8xXdTGN7kSyosLvUt959KIsVVP49j6jFtML/AFLfefSiLFVSeXsfUYrETat5D/8AH5IidoXLGsdqaq08R/8Aj8kVPULlt1jtVG2yJKUiUCUEaJASCNRayrJkBmPEN9jWiRc90p4rR33AWkgIHosRrWlzyGtaJlziGgDOSbAFQxcJHxSW0KHj5DGiTZDGkNsc7pxdE1GFEiUpwfSbIYM2QWk4ozOPOd7RtzBuWzj0qFR4eNEc2HDFgyW5gBaToC3mJqIKgdFtpcZ8X2Gng4WrFEgekKwotTwYY4kNgA9kHrKxla+UZxm2isxRz3gOdrDLh0zWXptbxox9LEe/QXHF6GiwbkMdbjVhBZY6LCboL4beqaY85QXWCLCP+cM965CGo8VFdUpNVQncbEbjZHs4juh7ZFRuHjQuS/hWcyLypezFAn8QcueUWlvhmcN7m7JI7FdUTCp90UY45wk13gepEbig1uyLxRNsQCZhukHSziVjhpE+hSyFi30hsQBzDcZgibXNdnBvaVc1NXuORDjH0n4XWAP0EZH9RyZlLDVw5IKcKQVlTZTMW5PlMRcqC2wYHoD7x/zS7kEvBsf0424n+1yCio2GHqW+8+jEWJqn8ex+tq2uGHqW+8+jEWJqq5+x+tqsSp1Xch+tv+uKn6Fy26x2qPV3q362/JEUih8tusdqo2xuRFGUFAlBGgAgj06mtgw3RInJbmtJJMmsaMriSABnKzlHgOixOHpHLPIZe2HDnMNGfIScptzAPU6L9ppBF8CjkgZn0i0OdpDbW/HnCKtaybAhOiPyXDK5xuaP5nXSTGfZqvMIGUVk3caI7kMnf7RzN0rm9ZVpEjvx4rpnILmtbmaMgQpVJiUiLjOm6I8gACZvMmsaOoBaKPgTCgwp0qNOIRPgYcpA81z8vQPFPa3xGBp1dhljBjHP+H91XPjxojC/HMszeKOpXFc1U0g8GJSyaFRUKNiPxTyTYU6mMTrSaPEJNpPSnafTi2QYSDeSCQVJplGEMY27SVAoFDMaKBfO06hf3KGrypo0Uwy6I7GGSYE96taJSg8WWHKDeEI0DFDGNHFtnrCjRIfBRQ4ck39Nh/Sekq4uraBELTNpke0ZiprqRjCYsPWDkIPeocFwLnNsmJH/ABIBHangySq7rb4O1zw8OTj6Vkg72hkf05dOsK0cub1fWJo8dr8gMnDPDN479YC6OHAgEWg2g6DlWLGiCo8W46+5SSo0S46z2rIvMHfu7dcT/c9BHg+P6dn+R3vcUFFQsMfUN959GIsRVJsfsfratvhl6hvvPoxFh6qufsfqarETqv8AVv1t+SIpNCPHbtDtUWgH0b9bfkepVC5bdodqo2yCCCgJQq7p5g0d72+ssZD968hrOgEzOgFTVRYQPx6RRoX4W48dw2RiMG50TcrPaUig0QQoTWD8ItneXG8nT4LCYY1rwsfEaeJCs1xPxHu6CtxWlN4KDEiZWtJG1k6yuVG0km0m3WV0qLSoonBkxByxYzQSLXa5Wb0dKjucZuJJTFA5JGlORgu3MyOPV1BjMn/MizFIq6dIDBldubeTumtZiKNQKHwlIe7IJM6sZ3Vij/JZ7OZ5Z+uH4zpDkiwas6v8G6oxIeMRxnfLkH8zoNqQRY7WtFrnBoGkmUl1GLgcGtAYZyEv3XPw6SMDFo92vuTFY0PGhkZZTF/8umtFWtW8E8NIkZT6LR/NSr3whjXZs5smbZZLDKZzWItZuJSsV8BwJtbJ0zOQJxc2cA9C1EGFjtDpi3SBblCysaigtaT/AAY/7FaKiUng4EOQBe5mMXO4wE3OsDbsl5nqWqzybrWhFrA+yU5TBBWvwOp/CUVoPKhksOocnqIWIpMZz5l5JJF5M+jQFdeTylekisztDhrBke0Ln06RtyojuTv7VLcojuSNQ7FhWhqMf08LZB32oJVTj+nhe7Z8oQUVW4Zeob7z6URYaquTE2P1BbjDL1DfefRiLDVVyYmx+oKxKnUE+ifrb8rlLoHLbtDtCh0E+iftD5XKZQOW3aHaFRtkSNEoAsnSXuNaRiTxGUaEwXctz3PPU871rFkI75U+l6oG7gWd4K1z7SoWGVIlRsXnPaOgW9y51W1LMKHjC/GaO89QW6wtM4bNo/Kuf4WNlAb7wfI5bqJlV1y18i2w5W9qs3RgQuawI5a6YV3Q6xc42mYWuOv0cuovKdWYYJC9W9UQeDhMnynwjEP+b3AflaxY9rOEitB5N+vQtHWlYkBpFwYIY2WizsTvycXPLQ4CQBEpzJ/hxndIaZdcl1V0Nco8ksXGpTzmhuO9wC6ZXVZCDBc+fGuaM7zd49C5de8dufTDYTxsekvlc2TAdV53zVHSuKxzjkaZTyOMgCM9+XeVPInabzadedRKwtLIYt/G4TyCcrNJ7F0kY6UdIgyh9Q1htvW5Tpeihe6Z3nvT9Ogg4zeZDeZHQ1xJ14xPwJmIZQ4Y/wDVD/1g96tOZiMpmAsSVNlnY8biD3KC4qZgE2dNnmY87yB3rnW3SIpsOo9ijRbGjUOxP0o8R2o9iYpdx1LCtJVY9BC92z5Agl0AShQ9hvyhBRVPhn6hvvPoxVhar5MTY7wt1hn6hvvPoxFhKrPFibHerEqbQj6J+0OwqdV3LbtN+YKBQvVP2h2FT6t5bdpvzBUbVBBBQBYqvIBZWbnz4saiss9qHFcCdxbvW1WZw3gSECOP/HEMN/u4wAH52w961z7Ss9X3GhjQ4HuWNwoouNRHyvZiv6AZHqJWypLsZpGdVLqOHAtcOK4FrhoIkQuiOSTUuh0jFKarGgugxXw3XtdLWMjukSPSiorZlYjF9LGJSDISyXFW7qTwkDGN4lvnI9qr/s1jTnsTtGiYsGIDktHf2LpWI0/k0rTgY5eeTLFMsxBPbJa2uK6dSIkzYxtjW9pOlc/wTMg+XO7AFb0quJcVl+U5tSkmum5FlTa0EMSFr8gzaSq2jRyzGiOJL3SPRmOYTAs9lRoInxzyQRO0EzvE8pSeFx3Szm7u/mmU7lvMc91bmmH7O8uljOBaM+KbJWajfzt0ekXN0Q4X+liUIZiubDZbMyaLBxnSmbO3RklIW0TAOMDxY7DtNeLJSGfIs9THTm6zMd0gToWh8mtE40WJkAawa7z+lUOEVXOo5DIjmFzhjcTGMmzkJzAvIO5dAwNqzgaIwESc7ju1uydAkOhcq2tKXyT0De4BMU48U6j2J+k3Dab8wKjU7knUexZVraOJMbsjsQS2CwIKKocNPUN959KIsFVR4sTY71vMNPu7fefSiLBVXyYmyrEqfQvVP2h2KdVfLbtN+YKBQvVO2h2KdVXrG7TfmCo26CCCgCj1lQGx4MSE/kxGlpOUE3OGkGR6FIQQcsa9wmyJZFY4siD223kaDY4aHBEBO0fwrS4b1IfvUMXACOBlhjkxpZ23H2T7KyUOPIzvHaF11lT4Z4MGPD4WEJxmC1ovfDFshncLdYmMywNXRsV7Z3TXb6JIgEWhUOEvk4bSCYtGLYcc2uabIcQ57OS7TccudSpYyUXFEEuuaHG3sG6SrWRcfHl+Nlg9oGZHUSo1fUWkQXcHSWvhyM2tcJNOTGabnawSmKISQJWEGYN0j/Jblq9a5znF5VdN4OjuOXGl0lSBS22YlpMt+VVceMXANxryCQ1okdOclWVDqp4HEaWgi18Ti9AF5GgBIVIdSrmgzJ12mWb+FWNDglotnjHs0+E81gKeqXB573YsFjosXK6UgO5o0kz1LpeDWAzYEokeT4wtAvYw5xPlO05MmdavUntJzb6QMFsGzCbwsUSiOHFab2MOU+0eoayran0lsKG6JEMmNEye4aTd0q3pRDQXOIDQJkmwAC8k5FyfCnCB1OjNgUcEwg7ii7Hd/cdmAyZhauduu0mI9UUZ1YU4xHjiBwe7MGjkQ+rqK6fKQkq7Byom0WCGC15te7O7L0KycudaRqTe3aHU0nuTFMuKej8pmsn8h8UzScmsdqDYIIIKKz+Gn3du39KIsFVfJibIW+w0+7jb+lEWBqvkxNnxViVNoXqn7Q7FOqn1jNpvzBQaH6p20OxTqp9azaHzBVG4RIFBRQQQQQGsBhPgkYJdFo4nAvcwWmFnLRlh/Ls8nfITVlwchodYGGZttBvGQjP+61lVViyKOKbcrTY4dHepVe4DQ4s30eUKIbS3/wATjnkOQdIs0ZViKwquNR3elY5hnY78JPsvFh3zWtR0J1FbEbixGtew3tcA9u42KC7AShuMxBaw+wGjqIIWYoOGEaHY6UQe1Y74h3zV5RfKFC/8kOI0+yWvHXJNTEyF5OqOOS6I0Zm8CzrbDCsKJgLRGGZYXnPEe53UJA7lAHlCov8A7fgHimI/lQgt5EKI46cSGO09ibT6Z+G0o8FrG4rGta0XBoDRuChV1X8Gisxo7w3M0WvdstvOu5c6rHyk0mLxYIbCnYMQGI86ie4KNV+BdJpLsekFzGm0uiTdEdqBu6dyzjRFfYTx6xiCDBaRCJshi8+3Ed/ANK1eC+CjaK3GdJ0Zw4zs3st0dqsqoqOFRmYsJss7ja5xzkqcU0IKQUsptygjRvWN1OPyjvTcQcZu235glv8AWDQw9bh4JIHpGe8Z84Qa1BBBRVBhp93G39OIsBVh4kTZHet9ht92G39N65/Vh4kTZHerEqfQz6J20OxTqoPpWbQ+YKvoZ9E7a7gp1Tn0rNodoVRuiiQRKKNBEggNBEjQBE9oIIIBBvBtBGYg3o5oIKOm4GUWJbweIc8Mln5bW9SqI/k1hnkRnjaax/ZJbJEU0YceTJuWOeiGB2uUuj+Tqjt5boj9BcGD8on1rVlJKuiDQamgwfVQ2M0gcbpcbVKKUUkqBJSClFIKBJSHJRSHIIp9YdDG9bneCEL10P3jfmCJp9I/UwdRPejo/r4e2ERrEEEFGmfw3+7DbH+t657Vh4kTZHeug4cfdht9kOIe5c9q3kxNjvViVOoR9C7a7gp1Sn0zNodoVfQj6J+13KfUnrmax2hVG7KJAlFP+dKilITRIIDQRIIDQRITQAoihNEUBEpJRkpJQEUkoyUgoCKSUZKQ4oEuSHFKcU24oIsI8aJtAbmN8U5QfvEPa/SUzAPL947qAHcpFWfeIet3yORGpQQQUaZbyivIojSL+FaOgsiA9RKwlW8mJsfqHiuq15U7aTBdCfZO1rsrXjku/bMSuUxID4ER8N4k8AscMkjIhw0WAgqxKm0P1L9odin1F65msdoVdQz6F+0OxWVQj0zdY7VUbeaKf86UklETYincZCaYZSAcsjlBsKXwgzohyaGMm8dEXqKdxkWOmjEGcIjGGcbwgdL0kuTJpLec3eEh1NZz2/EED5ciJUY1gznjot7Ek09uSZ1Nee5BJJSSVGNNzNef8SO1INKdkhu6Swd6CSSkEqI+kxJyEMEyny22C4TJkMhy5Cm3mORY2GNbu9s0RLLk1GjBoJcZAXlV9EZSXT4bEhDIGP4dx0niNDd5TkahyBcXuc5oJE8WQIBIIaZhAqizxJmwklxGbGcTLcQpVUfeWf5fIUy+xPVHbSW6GuPUB3oNUgggo0CzeGODn2iHwkMenhiz22XlmvKOkZVpEEHHaPHk1zc5adRE/Eq7weHpW61MwzwexHcPDHEcfSAfheTy9Ry6dai4ND0g/mQrTLXEoTSSUJoA+GDygDrAPakfZWcxvwtS5oTQI+ys5jfhCL7KzmN+EJc0JoEfZWcxvwtQ+zs5jfhb4JRKTNQDgm81u4ISGYbghNJJQKLkkuRFySSgMuSHOREpJKBLDx3bLPmipZKaY7jO1M7YiDogzjeEBkpmPa2WeQ+Igd6Xwn8AJ7E09119hBtmLjPLpAQJiPtKmYOD+oPu3fOxQDoVtg5R3CI5xBDcSQJBFpdOXUhGhQQQUaBBBBAiNCDmlrgC1wIINxBvCx9FqU0ekltphm2G45W28U6R4HKtmkvhg3gHWJoKYlFjK2FDYPwt3ApYgN5o3BXUxTYyE1dhozI00xRyOY7ij4N3NduKu0E0xSfZ38124oxRX809SukE0xTCgxOb1t8UYq1+Yb1cIJpip81Pzt3nwRipzzhuJVqgouKvzL7f5f3ShUjcrndQVkgggNqaGOcekdwTgquHmPxP8VLQQRxV0PmN6RPtS20Zgua0agAnUEBAI0EEAQQQQ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51520" y="1124744"/>
            <a:ext cx="4572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825 году ученый из города Хорезма Абдулла (или Абу </a:t>
            </a:r>
            <a:r>
              <a:rPr lang="ru-RU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Джафар</a:t>
            </a:r>
            <a:r>
              <a:rPr lang="ru-RU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 Мухаммед </a:t>
            </a:r>
            <a:r>
              <a:rPr lang="ru-RU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бен</a:t>
            </a:r>
            <a:r>
              <a:rPr lang="ru-RU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Муса</a:t>
            </a:r>
            <a:r>
              <a:rPr lang="ru-RU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аль-Хорезми</a:t>
            </a:r>
            <a:r>
              <a:rPr lang="ru-RU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создал книгу по математике, в которой описал способы выполнения арифметических действий над многозначными числами. Само слово «алгоритм» возникло в Европе после перевода на латынь книги этого среднеазиатского математика, в которой его имя писалось как «</a:t>
            </a:r>
            <a:r>
              <a:rPr lang="ru-RU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Алгоритми</a:t>
            </a:r>
            <a:r>
              <a:rPr lang="ru-RU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». 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0178" name="Picture 2" descr="http://i751.photobucket.com/albums/xx154/eponim2008/School%20of%20life/019uzbekistan_09-01166.jpg"/>
          <p:cNvPicPr>
            <a:picLocks noChangeAspect="1" noChangeArrowheads="1"/>
          </p:cNvPicPr>
          <p:nvPr/>
        </p:nvPicPr>
        <p:blipFill>
          <a:blip r:embed="rId3" cstate="print"/>
          <a:srcRect l="16987" r="9237"/>
          <a:stretch>
            <a:fillRect/>
          </a:stretch>
        </p:blipFill>
        <p:spPr bwMode="auto">
          <a:xfrm>
            <a:off x="4788024" y="2348880"/>
            <a:ext cx="4097814" cy="37029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Объект 2"/>
          <p:cNvSpPr>
            <a:spLocks noGrp="1"/>
          </p:cNvSpPr>
          <p:nvPr>
            <p:ph idx="1"/>
          </p:nvPr>
        </p:nvSpPr>
        <p:spPr>
          <a:xfrm>
            <a:off x="539552" y="1484784"/>
            <a:ext cx="7416824" cy="3384376"/>
          </a:xfrm>
        </p:spPr>
        <p:txBody>
          <a:bodyPr rtlCol="0">
            <a:normAutofit/>
          </a:bodyPr>
          <a:lstStyle/>
          <a:p>
            <a:pPr indent="-274320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Алгоритм – это … 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endParaRPr lang="ru-RU" dirty="0"/>
          </a:p>
          <a:p>
            <a:pPr marL="6858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ru-RU" dirty="0" smtClean="0"/>
          </a:p>
          <a:p>
            <a:pPr marL="6858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ru-RU" dirty="0" smtClean="0"/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Кто разрабатывает алгоритмы?</a:t>
            </a:r>
          </a:p>
          <a:p>
            <a:pPr marL="6858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ru-RU" dirty="0" smtClean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1196752"/>
            <a:ext cx="9144000" cy="38884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1200" cap="none" spc="0" normalizeH="0" baseline="0" noProof="0" dirty="0">
              <a:ln w="11430"/>
              <a:solidFill>
                <a:srgbClr val="99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  <a:sym typeface="Arial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0"/>
            <a:ext cx="9144000" cy="10527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noProof="0" dirty="0" smtClean="0">
                <a:ln w="11430"/>
                <a:solidFill>
                  <a:srgbClr val="99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  <a:sym typeface="Arial" charset="0"/>
              </a:rPr>
              <a:t>Алгоритм</a:t>
            </a:r>
            <a:endParaRPr kumimoji="0" lang="ru-RU" sz="4400" b="1" i="0" u="none" strike="noStrike" kern="1200" cap="none" spc="0" normalizeH="0" baseline="0" noProof="0" dirty="0">
              <a:ln w="11430"/>
              <a:solidFill>
                <a:srgbClr val="99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  <a:sym typeface="Arial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 rot="1034928">
            <a:off x="355721" y="5708351"/>
            <a:ext cx="1353126" cy="422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 w="11430"/>
                <a:solidFill>
                  <a:srgbClr val="99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  <a:sym typeface="Arial" charset="0"/>
              </a:rPr>
              <a:t>Зарубина О.Б.</a:t>
            </a:r>
            <a:endParaRPr kumimoji="0" lang="ru-RU" sz="1400" b="1" i="0" u="none" strike="noStrike" kern="1200" cap="none" spc="0" normalizeH="0" baseline="0" noProof="0" dirty="0">
              <a:ln w="11430"/>
              <a:solidFill>
                <a:srgbClr val="99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  <a:sym typeface="Arial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 rot="1034928">
            <a:off x="211703" y="6068390"/>
            <a:ext cx="1353126" cy="422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  <a:sym typeface="Arial" charset="0"/>
              </a:rPr>
              <a:t>МБОУ СОШ №3</a:t>
            </a:r>
            <a:endParaRPr kumimoji="0" lang="ru-RU" sz="1400" b="1" i="0" u="none" strike="noStrike" kern="1200" cap="none" spc="0" normalizeH="0" baseline="0" noProof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  <a:sym typeface="Arial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56176" y="407707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9462" name="Picture 6" descr="Sole Clip 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352888" y="-26052463"/>
            <a:ext cx="2857500" cy="2581275"/>
          </a:xfrm>
          <a:prstGeom prst="rect">
            <a:avLst/>
          </a:prstGeom>
          <a:noFill/>
        </p:spPr>
      </p:pic>
      <p:pic>
        <p:nvPicPr>
          <p:cNvPr id="19464" name="Picture 8" descr="Sole Clip 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352888" y="-26052463"/>
            <a:ext cx="2857500" cy="2581275"/>
          </a:xfrm>
          <a:prstGeom prst="rect">
            <a:avLst/>
          </a:prstGeom>
          <a:noFill/>
        </p:spPr>
      </p:pic>
      <p:pic>
        <p:nvPicPr>
          <p:cNvPr id="19466" name="Picture 10" descr="Sole Clip 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352888" y="-26052463"/>
            <a:ext cx="2857500" cy="2581275"/>
          </a:xfrm>
          <a:prstGeom prst="rect">
            <a:avLst/>
          </a:prstGeom>
          <a:noFill/>
        </p:spPr>
      </p:pic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50" name="AutoShape 2" descr="data:image/jpeg;base64,/9j/4AAQSkZJRgABAQAAAQABAAD/2wCEAAkGBhQSEBUUEBAPEBQUFRAVEBQQEBAQFRAVFBQVFBQQFBQXHCYgFxkkGRQVHy8gJCcpLSwsFh4xNTAqNSYrLCkBCQoKDgwNFQ8PFCkYFBwpKSkpKSkpKSkpKSwpKSkpKSkpKSkpKSkpKSkpMikpKSkpKSkpKSkuKSkpKSkpKSkpKf/AABEIAOgA2QMBIgACEQEDEQH/xAAcAAACAgMBAQAAAAAAAAAAAAAABAMFAgYHAQj/xABHEAACAQICBQgHBQUGBgMAAAABAgADEQQhBRIxQXEGEyIyUWGBsQcjM4KRocFCUnKy0RRiksLwQ1ODosPhFXOTs9LxNESU/8QAFwEBAQEBAAAAAAAAAAAAAAAAAAECA//EABkRAQEBAAMAAAAAAAAAAAAAAAABETFBUf/aAAwDAQACEQMRAD8A7jCEJAQhCAQhCAQhCAQhCAQnhcDaQPGR/tSffX+IQJYSA4xe0+CsfpMG0io3Mfdt5wGoSvfTCj7Dn+EfWKVuUltlIni9vpAu4TU8RyxcdWknizH9JWYnlziPsrRX3GPm0Ljf4TQNB8p8TWrhWqKFsxIWmg2DLdNxo6R/vBb94bPEbV+Y74Q9CeKwIuCCDsIzvPYBCEIBCEIBCEIBCEIBKHH8tMPSdkYuzKSG1VBsRtFyRLrEVdVGb7oY/AXnDqhdnLs6DWYm5Vibse3WGdzKsjpR9IFM9WjUPEovleZpywZurRA4uT9BOf4UrlfELuHQWn5ENNkwOj7gHnKpBzFmVQf4VEi42RNOVG3IOCk+Zk64uodrMOCqPpKqhotN/ON+KviD8i9o5S0PR30aR/Eit+YGRDDY5R166r+KqqfUSL/itD+/pN3LUFU/BSYwmHppsp01v91FXxyEYoYkMFsSNZdZVJFyuVzYE7NZdmWY7ZUJrpCn9larfgwuIPzFO0P+In7NDFH/AA0T/uOscWup1SDcOLqQCQRYG97ZZEbZi2IFhk2ZYDosMxrXuDsHROe+47RIEmxVTdhn9+rh1/K7SGpUrH+yoj8WIc+NhR+ssGrC1zkBtJtl4RKjjg669mCZZkDK+dzY7NnCFJ1VrduHX3atT+ZYhiKFTfVT3aBH5qjS5r1ANvRvuO35XmvabxxXVQAE1NYWvYABczewN8x3ZwpHEYdt9ap4LQH8hlbXwna9U+/b8oEucTRZejtuMiNbZs3G4OYub8N8QqU7ZZ+JJ+Zzmg5yQwA5121qgKobEVal9o7SQfEGbqCRtz7wM/h+nwms8klsKp/dm0CSpXtF96NbttmpPevb8DHKeOH2xq997qfHd4xI0gc8we0ZH/fgbzIMR1hrDtUG/iv6X4CQWsJXUHsL02BHZtXgPu/1lG6WJByN1bsO/gdhlRNCEIBCEIBCEICemHth6x7KVU/BDOUUaHaJ1fTK3w1YdtKqP8hnMGRtUc3a51czbognNs+6/bwMrUWGDpWl1hVlThka+bIB+A+etLXCnPra23JVv5SUWVFY5TlRW0zRpe1q06fc7op/hJv8olV9IGEU252/aVSoQO8nV2cJEbNUcAZ3PZZGqfJQbcZhrd1XZawTVFu7WiY0shsQxI7r2Oe3aIHTY7/kP1hDn+HUOW0tS/8AK95G4N06BUAVTbrap6KjMKwzDNvG/bnZNtOcfiv/AIzBtOd3z/2gT6dxPN4WsxFgtNje6jaLFvC+fAxLQGMV8MNV0YtuV1aw2XNjstaQaSxa16T0qikq4INmII7xltG2L6P5qhTWnSp6oXO4bVLH77FQLmFW+Jbt1jt6msvgbGabynxwXFUAxKjVLX1ah2sqldhzup43mxNpNf3/APqE+crcXgqNSqlVlfWTZYixN7gtvJBzGfxlUYyqGNzkoCj1i2zyuSDYqdgF8+6V5KkdEqR+7aw+EsXoi915weLnu33ilde2/jlKLXkybLV/D+s2UTUuT2IGu63GaPvG4Xm2iSokWZiYCZCQetRF7jot2jaePb4zLVuLNY8Blxtunonu6ET4U9HbfNhmb7GI279kmkeHtqrbZYeUklBCEIBCEIEWKp6yMvarD4gicto4hBYM4DAAMtzcG2YIGd51eczwHV2/ab8xlWMRjhlzasT2/s+Kb8tPzIlZpnQtXFEa1bSSIBY06GFxFNGz2kPVUEza8PLGiJBzzC+jekP/AK+kX/8Aw0wf46jGWCej2lbLR9e/a+LwK277IrCb+kzaoALkgcY0axgtA4lECLRo2UAKauLJNgLZ6lEiNDQmJO39iX3sRU/lSXodz1QFHa97+Cj62kVTR7N18RW4U9SmPmCfnIKleT+I318IPw4Ss3niBPRybqb8Zb8GFpL+dmjtTk9TP9tjQe1cZiB8ta3yidXk5WXPD6TxSH7uJShi0Pcbqr/54Hp5Nnfi8Sfwpgl/0DMTydTfXxZ/xUT8iLF30zi8P/8ANwy1aY24jAa9UKPvVcM3rEHaV1wJaYXH061NalGolVGF1dGDK3AiBXNoGlvbEHji8UPyuIvV0NR+45/FXxLebmW9QxSrApq2iaI/sKXiut+a8SqaPpA5UaI4UqY+kt68r600qXk/SXn16K/a+yPumbks1Dk/7dfe/KZtwkqVKszEjWZgyCRZkDMFMzhDGF6o97zMlkOF6vi35jJpQQhCAQhCATm2BHR8W8zOkznOBHR8W8zCxZUJYUYhQj9M2kE71dXdcnJQNpP0Had0lo0t7G7du5e5Ru47T8pDh0z1jtP+UfdH17T4TzFYwKQoI1jfaclA2se7/wBdtgmxOPVB0m/rsmu6Z5cLQGaNwNgeNiQR8JW8reWNDCJam4r4hrhQpDFe0m3VHcNvznE9L8o6tVyWY5k7P1/T4zWesuu0vS+hJHNE23Brn5gecutFekrC1mCGpzLnYtUalz2BuqfAz5ubSe8a1+0tsPdt845T0y1QapUMf3s79/cYyK+rkxF8wfhKPSOgSrtXwJSjWOdWmTq0MZ3VQOpU7KoF/vBhs49yO9JFXBMtPEF6mHOQuCTTGzoneB2fC2w9vweOWqivTYOrAMrKbhgdhEik8BpNayFlDIykpVp1BZ6NQdak43EXBuMiCCLggz2qYvpvDlG/aqSkuigYlFFziKC3NwN9Wncsu8jWXeLS84GAZSGVgCpBuGBFwwO8EG8gVrSvrywrRCtLFS6B9uvvflM21TNS0F7dfe8jNrUxUqZZmDIwZmDIiQTMGRgzIGFpvC9Xxb8xk0hwnUHveZk0qCEIQCEIQCc6wA6A4nzM6LOd4DqDx84WLGjHEOYHj+kToxqgb+Mgz0ppNMNh6laqbJTVma22w3DtJNgB2kT5+0ly1xFao9So5UO2tzak6q2ySn3hQfEknaTOkemHSNqFPDg21zzrj7wUhaa8C5J/wxOYJoa9PX3WJF99r/oTvzGwzUnaKcYsszM7Esdtze1930/9SvxmIJNhcDv2njNtwOgCo5wnVDKhJzyADBidh2DsmtaRoazkjfe2/IGw+d/hLRWSbD1ypuNsjZbGAMjRytii+0347J0v0N8rCj/sdVro+s2HueqwzelwIzHAzm2JwZoVObqAE2RuiysCrqHBuO5h3xjA6T5msr07qyMlRO5kN7eOzxhH1DznZKPApzT1KGxVtUod1KoTemPwVA47lKCN4LSK1KaOp6LqjrwZQw84rpFrVKNQbmak34aosB/1FpfCZVJWiFaPVojWlgk0H7ce9+UzalM1TQvt197yM2lTFSp1MzBz/rvkSmZg5+A+siJQZmJGDMxCncJ1B4+Zk0hwnUHj5mTSoIQhAIQhAJzvAdQePnOiTnej+oP63wsP0zYeBjmGiDNZf4R8WA+sdwzSDmPpHDVtKrTUX1Voi34abVrfxOJDpjRz4ZkR6bU7AWBKi6r0Sb86tx0WF7dsw5bY80dOuxvlSpOpz/u0B2Z7t0w5bctnxNWmX1aeqthY82D0i1/W0zY+O6dZwyTx+NFOhqKVUesA5xQqMrBhY/dJsdVif7PbZgIYDkS1PDtiK4QKQDTv0sgOiQb2INyQRkb5TW8Tpi2rqFG6SixqUmLEauqTqqALNmNYEduybhT0zfRz6tKnQRnqa6tUdqdFtW5SnSYlUviA4AHVBJEI5ppXC6p1gLBmcDdklgfmTLbkn6PsTpC5oc2iKQHqVWKqrHMKAAWY2schvF7XEOV+hDQp4dzq+uV3upLKQSNUi/daM8ifSPU0cHQU1rUnYMVLFGVrBSVYA7QBkQdm6YrbecH6Badhz+OYkDZQw6p/nZiTx1Y8fQXgtpxONPvUB/pxbB+nLDNbnKGKQ/uilVHx1l8o+/piwINicVffaipt3deQbVo/Q6UKFOipd1pqqKz6pYhchewAiGmOjTaxvbVcZWsabKe093wktHlDSqU1dOc1XVWW6qDZgCL9LsMU0sxOHqORYFSFB2nWIz7hlCrDEHM+MRrRutFKso90MfXr73kZtCmatof2497yM2dTM0TqZmGz8B9ZCpmYOfgPrCJwZmsiBkimEWOF6gksiwvUHCSyghCEAhCEDwznmjuos6G2yc80f1F4QsM1jZCeyx+DA/SPUDFNTWBHaCPiLSXBVbqp7QL8d/zvIrnPpjwOpisNiAoIemabXBILI2w5i+TpvGw5zntXFaxGq3ZazAE5CxPN19ttuXdO/csOTP7fgalJbc6vrcPewvUUHoX3ayll8Qd0+eKq6pIckDaA2sdUknWQgg2IYNlbfNThlhpF3FMgs4GQz/aLEXvq9O42gH3YsmkXFJl1zqk5rc59hI7rn5ybEshBsadyLi6qPKiOzcYvQ1WYXyBGqb2Fju8M7d0sHmO0vUrIiVGLCmLJf7I7BEJf6Y0ZRo4Wiabs9WoX54FbCnqm2oO07z3FTvlBIrJGsbx3RejnxFVKaZtUdKa8XYKPOKCnbb4Def0E6d6GuTJeq2MqLZKWsmHFutUIszjuVSRxbugdSw2h6NJQqoGCgBS/SyAsMjkMh2RHlHUvTVd9SrST4sLy4qGUONbnMZSQbKSvWfiegg+LX8JFWFYxSrGqkVqyjzRJ9ePe8jNlUzWNFH1497yM2VDM0TqZkDn4D6yNTMgc/AfWRDCmSLIFMmQyotMJ1F4SWQ4TqLwk0oIQhAIQhA8bYZzzR3UXhOhvsPAznmjh6teAhYeQzzC9F2Tt6a8G6w8Gv8YJtmWIpGwZesmYH3h9pfh5SCyoNOdekf0bCrW/a6CMwZg2MpUwS19+IpgZtfayjPK/bboGEqhgCNh/q0dQxCuNjkpgWpL16zJkpFVwBs+yCdXPMDwmrcqsJg8JqrRo1UrtqMl6pdKYDdZgwzvqnL+j2/TfIihiGNRdbD1je9SlkHPa6ZA99rX33nNNNehjGFyVehiFvlaqaTDPZqOABwDW7pvYy0B64qKdcAhmuVQBQLk239Ei+RAItbK0sqPIKqaVN6T0WatrFUqsKTUlU9YlugQc8w2zcJsmD9EOM1+nQpBDbW5zFU77swaWtl7s33Q/IEUweedWBULzdI1WAAN/a1SXJ3XAU2jYrkPJj0b18ViCjELRRrV66MHU/u022OxHgLgnK1+74HAJQpJSoqEp01Coo3AeZ3k7ySY4lBUUKihVAsABYDwkbzKlqzgAk7BtlToeiSHrN1q5DDupqLUx4glveEYxq88/NDqLY1yOw5ikD2tv7Fud63aqQF6kWqxh4tUlVhov26+95GbGpmtaMPrx73kZsSmSlMKZkDmeA/mkSGeqczwX+aRDKmToYspk9MxCrfB+zXhJpDgvZrwEmlQQhCAQhCBi+w8DOf6P9mvAToL7DwM5/gB6teAhTaRqjFacbpSDB6RpksguhzdR9k/eH9f7P0aoYXBuJ5TkL4Ig61I6p3ruP6f1sgOXheJjHWyqKVPyPD+jPTpKmNravEMPnaEMsZG8VqaboDbWp+B1j8FuYtU08pypUcRWO61JqK/xVtTLgG4QHHEqsViy7GlQILjKrUtrJh+4/fq9iDZtaw2ythK9X2zigh208Oza7DseuQDbuQJxMYp0FRQiKqKosqqAAOAhorRwq01Cre2ZJJuzMdrsd7E7T5CwkdSMuItUlQvUi1SM1IvUlUvo0+vHveRmwqZrujz68e95GX6mSlMKZ6rdI8F/mmCmCnpHgv8ANIhpTJ6ZiqNGaZgXeD9mvASaRYT2a/hHlJZUEIQgEIQgYvsPAzQcB7NeAm/PsPAzQsD7NeAhYapxumIrSEbpyKZSSgyJJIIZenvkTYVPugcLjykk8vAj/Zl7PiWP1noUDYAOAAmRMxMDBpA4k5kTyKUqCLPHKgiriUKuItVjVQRersmlJ4I+vHveUvUM1/Ce2HveRl6jSUplTAHpHgv1mCmAbpHgv1kQ1TMZQxOmY7hqeswXtIB4b/leBfYT2a/hXyksBCVBCEIBCEIGNTYeBmhYL2a8BN9q9U8D5TRMEOgvAQsN0hGqcXpCM05BOsyExWZCEE8vPZ5AJiTMpiYGJkbiZmYtI0WcRaoI44i1QSoTcRaqMjG3EXqiaVWYY+uHveRlyjSlpH1w97yltTaCm0ML5ngv1kaGe36R4L9ZkN0jLHRp9anE/lMq6Rllos+tTifymVGxwhCEEIQgEIQgYVuqeB8po+CXoLwE3fEdRvwt5TTcMtlXgvlCmKYjNMSCnGEmRIJkJ4J7KgnkynhgeTGZTEiBBUZibKVFgCdZS173tsYW2fP4xNznbSPu1F+esZMOu34U83mREjRJ2qfcpHhVcf6Zi1bEMoJanZQCWIdWsBmTYgHKWbLK/S1P1FX/AJVX8jSjCosWqrlHGXISCossFEvtR4+Us6ZlY3tR4+UeptKU6jT3W6R4L9ZEjQ5zp27QPleA7TMtNDn1y+9+UynptLjQNBjUD6p1BfpHIG4Iy7fCRGyQhCEEIQgEIQgR11JVgNpBA+E1EaOrqBei+wbCreRm5QgagA461OoOKN+kkTEjflxym1zwiTDWuLWHaJnry7bBodtNDxVZE2i6R+wBwuvlAqteGtLJtDU92sODt9ZGdBrueoP4T9ICU8vG20Id1X4pfyMjOiKg+1TP8S/rARJ9bbeyCw7dVje38YkpXuPiJliNDOws9KlVHYxVxxswih5OAbMMV/5Tc34ercQqYxXHU70nHalQfFSJkdGEbBjF4VcS3mWEXq4c7DXxKjMEMtLf3tSv43jFe0M6aHtRD8VBmFSnJFroAFVlAAAUawyAFgPgJi1cdohGt4tNWtbj5GTo0y0ynrEYb9YHwBPl5SfReh6tf2a9H77dFfA/a8LzSsFqSx0fompVN1Sy5dNsl37DtPhNg0ZyVp07F/Wt2sOiOC/reXdoTVVgeTtNM39Y37w6I4L+t5awhIghCEAhCEAhCEAhCEAhCEAhCEAhCEAhCEAhCEAhCEDB6QO1QeIBi76KonbRpH/DX9IQgQnk7h7g8xTyNxllfhslgBCED2EIQCEIQCEIQCEIQ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2" name="AutoShape 4" descr="data:image/jpeg;base64,/9j/4AAQSkZJRgABAQAAAQABAAD/2wCEAAkGBhQSEBUUEBAPEBQUFRAVEBQQEBAQFRAVFBQVFBQQFBQXHCYgFxkkGRQVHy8gJCcpLSwsFh4xNTAqNSYrLCkBCQoKDgwNFQ8PFCkYFBwpKSkpKSkpKSkpKSwpKSkpKSkpKSkpKSkpKSkpMikpKSkpKSkpKSkuKSkpKSkpKSkpKf/AABEIAOgA2QMBIgACEQEDEQH/xAAcAAACAgMBAQAAAAAAAAAAAAAABAMFAgYHAQj/xABHEAACAQICBQgHBQUGBgMAAAABAgADEQQhBRIxQXEGEyIyUWGBsQcjM4KRocFCUnKy0RRiksLwQ1ODosPhFXOTs9LxNESU/8QAFwEBAQEBAAAAAAAAAAAAAAAAAAECA//EABkRAQEBAAMAAAAAAAAAAAAAAAABETFBUf/aAAwDAQACEQMRAD8A7jCEJAQhCAQhCAQhCAQhCAQnhcDaQPGR/tSffX+IQJYSA4xe0+CsfpMG0io3Mfdt5wGoSvfTCj7Dn+EfWKVuUltlIni9vpAu4TU8RyxcdWknizH9JWYnlziPsrRX3GPm0Ljf4TQNB8p8TWrhWqKFsxIWmg2DLdNxo6R/vBb94bPEbV+Y74Q9CeKwIuCCDsIzvPYBCEIBCEIBCEIBCEIBKHH8tMPSdkYuzKSG1VBsRtFyRLrEVdVGb7oY/AXnDqhdnLs6DWYm5Vibse3WGdzKsjpR9IFM9WjUPEovleZpywZurRA4uT9BOf4UrlfELuHQWn5ENNkwOj7gHnKpBzFmVQf4VEi42RNOVG3IOCk+Zk64uodrMOCqPpKqhotN/ON+KviD8i9o5S0PR30aR/Eit+YGRDDY5R166r+KqqfUSL/itD+/pN3LUFU/BSYwmHppsp01v91FXxyEYoYkMFsSNZdZVJFyuVzYE7NZdmWY7ZUJrpCn9larfgwuIPzFO0P+In7NDFH/AA0T/uOscWup1SDcOLqQCQRYG97ZZEbZi2IFhk2ZYDosMxrXuDsHROe+47RIEmxVTdhn9+rh1/K7SGpUrH+yoj8WIc+NhR+ssGrC1zkBtJtl4RKjjg669mCZZkDK+dzY7NnCFJ1VrduHX3atT+ZYhiKFTfVT3aBH5qjS5r1ANvRvuO35XmvabxxXVQAE1NYWvYABczewN8x3ZwpHEYdt9ap4LQH8hlbXwna9U+/b8oEucTRZejtuMiNbZs3G4OYub8N8QqU7ZZ+JJ+Zzmg5yQwA5121qgKobEVal9o7SQfEGbqCRtz7wM/h+nwms8klsKp/dm0CSpXtF96NbttmpPevb8DHKeOH2xq997qfHd4xI0gc8we0ZH/fgbzIMR1hrDtUG/iv6X4CQWsJXUHsL02BHZtXgPu/1lG6WJByN1bsO/gdhlRNCEIBCEIBCEICemHth6x7KVU/BDOUUaHaJ1fTK3w1YdtKqP8hnMGRtUc3a51czbognNs+6/bwMrUWGDpWl1hVlThka+bIB+A+etLXCnPra23JVv5SUWVFY5TlRW0zRpe1q06fc7op/hJv8olV9IGEU252/aVSoQO8nV2cJEbNUcAZ3PZZGqfJQbcZhrd1XZawTVFu7WiY0shsQxI7r2Oe3aIHTY7/kP1hDn+HUOW0tS/8AK95G4N06BUAVTbrap6KjMKwzDNvG/bnZNtOcfiv/AIzBtOd3z/2gT6dxPN4WsxFgtNje6jaLFvC+fAxLQGMV8MNV0YtuV1aw2XNjstaQaSxa16T0qikq4INmII7xltG2L6P5qhTWnSp6oXO4bVLH77FQLmFW+Jbt1jt6msvgbGabynxwXFUAxKjVLX1ah2sqldhzup43mxNpNf3/APqE+crcXgqNSqlVlfWTZYixN7gtvJBzGfxlUYyqGNzkoCj1i2zyuSDYqdgF8+6V5KkdEqR+7aw+EsXoi915weLnu33ilde2/jlKLXkybLV/D+s2UTUuT2IGu63GaPvG4Xm2iSokWZiYCZCQetRF7jot2jaePb4zLVuLNY8Blxtunonu6ET4U9HbfNhmb7GI279kmkeHtqrbZYeUklBCEIBCEIEWKp6yMvarD4gicto4hBYM4DAAMtzcG2YIGd51eczwHV2/ab8xlWMRjhlzasT2/s+Kb8tPzIlZpnQtXFEa1bSSIBY06GFxFNGz2kPVUEza8PLGiJBzzC+jekP/AK+kX/8Aw0wf46jGWCej2lbLR9e/a+LwK277IrCb+kzaoALkgcY0axgtA4lECLRo2UAKauLJNgLZ6lEiNDQmJO39iX3sRU/lSXodz1QFHa97+Cj62kVTR7N18RW4U9SmPmCfnIKleT+I318IPw4Ss3niBPRybqb8Zb8GFpL+dmjtTk9TP9tjQe1cZiB8ta3yidXk5WXPD6TxSH7uJShi0Pcbqr/54Hp5Nnfi8Sfwpgl/0DMTydTfXxZ/xUT8iLF30zi8P/8ANwy1aY24jAa9UKPvVcM3rEHaV1wJaYXH061NalGolVGF1dGDK3AiBXNoGlvbEHji8UPyuIvV0NR+45/FXxLebmW9QxSrApq2iaI/sKXiut+a8SqaPpA5UaI4UqY+kt68r600qXk/SXn16K/a+yPumbks1Dk/7dfe/KZtwkqVKszEjWZgyCRZkDMFMzhDGF6o97zMlkOF6vi35jJpQQhCAQhCATm2BHR8W8zOkznOBHR8W8zCxZUJYUYhQj9M2kE71dXdcnJQNpP0Had0lo0t7G7du5e5Ru47T8pDh0z1jtP+UfdH17T4TzFYwKQoI1jfaclA2se7/wBdtgmxOPVB0m/rsmu6Z5cLQGaNwNgeNiQR8JW8reWNDCJam4r4hrhQpDFe0m3VHcNvznE9L8o6tVyWY5k7P1/T4zWesuu0vS+hJHNE23Brn5gecutFekrC1mCGpzLnYtUalz2BuqfAz5ubSe8a1+0tsPdt845T0y1QapUMf3s79/cYyK+rkxF8wfhKPSOgSrtXwJSjWOdWmTq0MZ3VQOpU7KoF/vBhs49yO9JFXBMtPEF6mHOQuCTTGzoneB2fC2w9vweOWqivTYOrAMrKbhgdhEik8BpNayFlDIykpVp1BZ6NQdak43EXBuMiCCLggz2qYvpvDlG/aqSkuigYlFFziKC3NwN9Wncsu8jWXeLS84GAZSGVgCpBuGBFwwO8EG8gVrSvrywrRCtLFS6B9uvvflM21TNS0F7dfe8jNrUxUqZZmDIwZmDIiQTMGRgzIGFpvC9Xxb8xk0hwnUHveZk0qCEIQCEIQCc6wA6A4nzM6LOd4DqDx84WLGjHEOYHj+kToxqgb+Mgz0ppNMNh6laqbJTVma22w3DtJNgB2kT5+0ly1xFao9So5UO2tzak6q2ySn3hQfEknaTOkemHSNqFPDg21zzrj7wUhaa8C5J/wxOYJoa9PX3WJF99r/oTvzGwzUnaKcYsszM7Esdtze1930/9SvxmIJNhcDv2njNtwOgCo5wnVDKhJzyADBidh2DsmtaRoazkjfe2/IGw+d/hLRWSbD1ypuNsjZbGAMjRytii+0347J0v0N8rCj/sdVro+s2HueqwzelwIzHAzm2JwZoVObqAE2RuiysCrqHBuO5h3xjA6T5msr07qyMlRO5kN7eOzxhH1DznZKPApzT1KGxVtUod1KoTemPwVA47lKCN4LSK1KaOp6LqjrwZQw84rpFrVKNQbmak34aosB/1FpfCZVJWiFaPVojWlgk0H7ce9+UzalM1TQvt197yM2lTFSp1MzBz/rvkSmZg5+A+siJQZmJGDMxCncJ1B4+Zk0hwnUHj5mTSoIQhAIQhAJzvAdQePnOiTnej+oP63wsP0zYeBjmGiDNZf4R8WA+sdwzSDmPpHDVtKrTUX1Voi34abVrfxOJDpjRz4ZkR6bU7AWBKi6r0Sb86tx0WF7dsw5bY80dOuxvlSpOpz/u0B2Z7t0w5bctnxNWmX1aeqthY82D0i1/W0zY+O6dZwyTx+NFOhqKVUesA5xQqMrBhY/dJsdVif7PbZgIYDkS1PDtiK4QKQDTv0sgOiQb2INyQRkb5TW8Tpi2rqFG6SixqUmLEauqTqqALNmNYEduybhT0zfRz6tKnQRnqa6tUdqdFtW5SnSYlUviA4AHVBJEI5ppXC6p1gLBmcDdklgfmTLbkn6PsTpC5oc2iKQHqVWKqrHMKAAWY2schvF7XEOV+hDQp4dzq+uV3upLKQSNUi/daM8ifSPU0cHQU1rUnYMVLFGVrBSVYA7QBkQdm6YrbecH6Badhz+OYkDZQw6p/nZiTx1Y8fQXgtpxONPvUB/pxbB+nLDNbnKGKQ/uilVHx1l8o+/piwINicVffaipt3deQbVo/Q6UKFOipd1pqqKz6pYhchewAiGmOjTaxvbVcZWsabKe093wktHlDSqU1dOc1XVWW6qDZgCL9LsMU0sxOHqORYFSFB2nWIz7hlCrDEHM+MRrRutFKso90MfXr73kZtCmatof2497yM2dTM0TqZmGz8B9ZCpmYOfgPrCJwZmsiBkimEWOF6gksiwvUHCSyghCEAhCEDwznmjuos6G2yc80f1F4QsM1jZCeyx+DA/SPUDFNTWBHaCPiLSXBVbqp7QL8d/zvIrnPpjwOpisNiAoIemabXBILI2w5i+TpvGw5zntXFaxGq3ZazAE5CxPN19ttuXdO/csOTP7fgalJbc6vrcPewvUUHoX3ayll8Qd0+eKq6pIckDaA2sdUknWQgg2IYNlbfNThlhpF3FMgs4GQz/aLEXvq9O42gH3YsmkXFJl1zqk5rc59hI7rn5ybEshBsadyLi6qPKiOzcYvQ1WYXyBGqb2Fju8M7d0sHmO0vUrIiVGLCmLJf7I7BEJf6Y0ZRo4Wiabs9WoX54FbCnqm2oO07z3FTvlBIrJGsbx3RejnxFVKaZtUdKa8XYKPOKCnbb4Def0E6d6GuTJeq2MqLZKWsmHFutUIszjuVSRxbugdSw2h6NJQqoGCgBS/SyAsMjkMh2RHlHUvTVd9SrST4sLy4qGUONbnMZSQbKSvWfiegg+LX8JFWFYxSrGqkVqyjzRJ9ePe8jNlUzWNFH1497yM2VDM0TqZkDn4D6yNTMgc/AfWRDCmSLIFMmQyotMJ1F4SWQ4TqLwk0oIQhAIQhA8bYZzzR3UXhOhvsPAznmjh6teAhYeQzzC9F2Tt6a8G6w8Gv8YJtmWIpGwZesmYH3h9pfh5SCyoNOdekf0bCrW/a6CMwZg2MpUwS19+IpgZtfayjPK/bboGEqhgCNh/q0dQxCuNjkpgWpL16zJkpFVwBs+yCdXPMDwmrcqsJg8JqrRo1UrtqMl6pdKYDdZgwzvqnL+j2/TfIihiGNRdbD1je9SlkHPa6ZA99rX33nNNNehjGFyVehiFvlaqaTDPZqOABwDW7pvYy0B64qKdcAhmuVQBQLk239Ei+RAItbK0sqPIKqaVN6T0WatrFUqsKTUlU9YlugQc8w2zcJsmD9EOM1+nQpBDbW5zFU77swaWtl7s33Q/IEUweedWBULzdI1WAAN/a1SXJ3XAU2jYrkPJj0b18ViCjELRRrV66MHU/u022OxHgLgnK1+74HAJQpJSoqEp01Coo3AeZ3k7ySY4lBUUKihVAsABYDwkbzKlqzgAk7BtlToeiSHrN1q5DDupqLUx4glveEYxq88/NDqLY1yOw5ikD2tv7Fud63aqQF6kWqxh4tUlVhov26+95GbGpmtaMPrx73kZsSmSlMKZkDmeA/mkSGeqczwX+aRDKmToYspk9MxCrfB+zXhJpDgvZrwEmlQQhCAQhCBi+w8DOf6P9mvAToL7DwM5/gB6teAhTaRqjFacbpSDB6RpksguhzdR9k/eH9f7P0aoYXBuJ5TkL4Ig61I6p3ruP6f1sgOXheJjHWyqKVPyPD+jPTpKmNravEMPnaEMsZG8VqaboDbWp+B1j8FuYtU08pypUcRWO61JqK/xVtTLgG4QHHEqsViy7GlQILjKrUtrJh+4/fq9iDZtaw2ythK9X2zigh208Oza7DseuQDbuQJxMYp0FRQiKqKosqqAAOAhorRwq01Cre2ZJJuzMdrsd7E7T5CwkdSMuItUlQvUi1SM1IvUlUvo0+vHveRmwqZrujz68e95GX6mSlMKZ6rdI8F/mmCmCnpHgv8ANIhpTJ6ZiqNGaZgXeD9mvASaRYT2a/hHlJZUEIQgEIQgYvsPAzQcB7NeAm/PsPAzQsD7NeAhYapxumIrSEbpyKZSSgyJJIIZenvkTYVPugcLjykk8vAj/Zl7PiWP1noUDYAOAAmRMxMDBpA4k5kTyKUqCLPHKgiriUKuItVjVQRersmlJ4I+vHveUvUM1/Ce2HveRl6jSUplTAHpHgv1mCmAbpHgv1kQ1TMZQxOmY7hqeswXtIB4b/leBfYT2a/hXyksBCVBCEIBCEIGNTYeBmhYL2a8BN9q9U8D5TRMEOgvAQsN0hGqcXpCM05BOsyExWZCEE8vPZ5AJiTMpiYGJkbiZmYtI0WcRaoI44i1QSoTcRaqMjG3EXqiaVWYY+uHveRlyjSlpH1w97yltTaCm0ML5ngv1kaGe36R4L9ZkN0jLHRp9anE/lMq6Rllos+tTifymVGxwhCEEIQgEIQgYVuqeB8po+CXoLwE3fEdRvwt5TTcMtlXgvlCmKYjNMSCnGEmRIJkJ4J7KgnkynhgeTGZTEiBBUZibKVFgCdZS173tsYW2fP4xNznbSPu1F+esZMOu34U83mREjRJ2qfcpHhVcf6Zi1bEMoJanZQCWIdWsBmTYgHKWbLK/S1P1FX/AJVX8jSjCosWqrlHGXISCossFEvtR4+Us6ZlY3tR4+UeptKU6jT3W6R4L9ZEjQ5zp27QPleA7TMtNDn1y+9+UynptLjQNBjUD6p1BfpHIG4Iy7fCRGyQhCEEIQgEIQgR11JVgNpBA+E1EaOrqBei+wbCreRm5QgagA461OoOKN+kkTEjflxym1zwiTDWuLWHaJnry7bBodtNDxVZE2i6R+wBwuvlAqteGtLJtDU92sODt9ZGdBrueoP4T9ICU8vG20Id1X4pfyMjOiKg+1TP8S/rARJ9bbeyCw7dVje38YkpXuPiJliNDOws9KlVHYxVxxswih5OAbMMV/5Tc34ercQqYxXHU70nHalQfFSJkdGEbBjF4VcS3mWEXq4c7DXxKjMEMtLf3tSv43jFe0M6aHtRD8VBmFSnJFroAFVlAAAUawyAFgPgJi1cdohGt4tNWtbj5GTo0y0ynrEYb9YHwBPl5SfReh6tf2a9H77dFfA/a8LzSsFqSx0fompVN1Sy5dNsl37DtPhNg0ZyVp07F/Wt2sOiOC/reXdoTVVgeTtNM39Y37w6I4L+t5awhIghCEAhCEAhCEAhCEAhCEAhCEAhCEAhCEAhCEAhCEDB6QO1QeIBi76KonbRpH/DX9IQgQnk7h7g8xTyNxllfhslgBCED2EIQCEIQCEIQCEIQ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4" name="AutoShape 6" descr="data:image/jpeg;base64,/9j/4AAQSkZJRgABAQAAAQABAAD/2wCEAAkGBhQSEBQUEBQUFRAUFBUVFBQUFRAPFBUPFhAVFRQQFRQXHCYeFxojGRQUHy8gJCcpLiwsFR4xNTAqNSYrLCkBCQoKDgwOFw8PFykcHBwpKSkpLCwpLCwpKSkpKSkpLCkpKSwpKSkpKSkpKSkpKSkpLCksLCwpKSkpLCwpKSkpKf/AABEIAP0AxwMBIgACEQEDEQH/xAAbAAAABwEAAAAAAAAAAAAAAAAAAQIDBAUGB//EAEYQAAECAgQICQkHBQADAQAAAAEAAgMRBAUhMQYSQVFhcXKREyIyUoGhscHRBxUjM2JzkrLDFDRCosLh8CRTgrPSQ2Pi8f/EABgBAQEBAQEAAAAAAAAAAAAAAAABAgME/8QAJhEBAQEBAAIBAwIHAAAAAAAAAAERAiExAxITUUHhBBQyUmFiof/aAAwDAQACEQMRAD8A6vX+Ef2ZzBiY+MCeViyAIGYzvUejYaQ3XtLTmmD1qPh3Q5sZFnyTiYsr8a2c52cnMslCKuI6CzCJhuB6k4K8bmKw8B5FxVpV8Que1pNjiBPWmLrS+em5ih56bmKQakHOO4IjUft9SyHPPTcxQ89szFMmojz+r90RqI88fD+6B/z0zMUfnpmnrUbzE7nj4T4ovMbuc3cfFFS/PLNPWh54Zp61E8yP5zdx8UXmV/ObuKCaK2ZpR+dWaVC8zvzt60fmp+dvWmib50Zp3I/ObNO5QfNb/Z60PNr/AGetNE7zmzTuQ85s07lB83P9nrReb3+z1pon+c2adyW2nsOVVvm92cdaSaudnHWmi5EZpuI3pao/sDucOtG2jRBc/qKai7QVS10UfjG4ntKWKXEF5YRsuB3z7lRZoJiiUoPbPKDI65A9hCNBRYdH+mHvW/K5YmGVvcLWAwWzux/pRFh6HAxiRmBPYB1kKxD0JWtUeuh7Q35AquCwm7JadU5d6sqpPpoe23tVG1L35Gj4/wD5RcJE5g+P/wCU+gsqY4V/M/MPBDhn8z8zU+mo9KayWMQJ2CZAJOYDKVAnhn/2z8TUOGdzD8TPFKg0lrp4pExeJiY1jIlpQ1wzuYd7PFE6kECZYQBpZ4p4lM0oThvGdrvlKAGO7+27fD/6QEd39t2+H/0hFpMoZfeA0uszBuMsc3yqQiARR49umAP1rfHx9d/0xm9Se2x4d3Mdvh/9JJpDv7bt8L/pYk+V2BOXARp3Xwr/AIkp3lVhY2L9njY18saDd8WldP5b5f7U+5z+Wy+0O/tu+KF/0iMZ3MPxQ/8ApVmD+EbaWx7msezEcGkPLCTNocCMUkZVZ4649c3m5Y3LpJjO5h3w/FEYzuYfiZ4pRemHUxsyMZsxYRjNmDKciJ6VMCzGdzD8TPFJMZ3M/M1NvprBe9okZGbmiRlOXUdyb84Q7JRGca7jNttlZbnVy/gOmK7m/mCaixXS5P5h4I3UtvObbpF8iewE9BSIkSYsu3pgl1C+bHzEjwhyz/AzKgk4P8iJ70/62IIGsK/Ut2/pRFi6p5R2fqMWzws9S3b+lEWLqnlO2fqMViJdWCx+yO39k/Vx9Izab8wTFW8l+ofqTtB5bdodoVG+mixkJ2KBWtIcyEXMMiCLZA2FwBvWcVPxlR13U8SO4SezgwQ5rXtaS2I0WPa7EJaZztBnxsklYshOIB4Q7meCPgXc87meC1zbzdjN8qyqaniQX2OZiOJdEADcZ7sUgOLsQEm683CSuiVH4F3P6m+CcZR3ZX9TfBOr9V2kmHJosVJxpJQjKYqJDE4DRnhAdOJIrgb3sENksUuleCAQbDxh+Jd+g8jU543RHAdihGkMxgALMvo3f8r0fD8/2bfG6x38f1/q4dAiQ73ymXTN4k3KABnn1DWiMVmPLi4gBEyCZ8XlSsM57l3jEBtkJTkOKB0mY6rFCpMcMiOZIF2IHt4sxilxBBk0yuXpn8b/AK/9/Zz+z/lnPJc8cDHlKWPDuxb+C9kATWyhvsGlNQIglxbrCeKWW9IE0VFPo2bDflC8XydfX1evy7czJh4uUSLQYTiS6HDLjeSxhM9ZCfKIrE8KZdRWW8RlpmeK2RNtss9pt0pp1XwjfCh3S5DLpzlddad6ejRA1pJuAUeBTMeYAcJZSW39BKvkH9ihgSENks2K2VxBslK4kdKDgA2TQAAJAAAADMAEALAcZ0r7QBZqlMJmG8mG0m8tBOsiam6LTBw8SJ736UNBIwYPFi+9+jDQWVFhb6lu39KIsXVN7tn6jFs8LfUt2/pRFi6pvfsfUYrETKs5L9Q7Hpyh8tusdqbq3kP6PliJ2h8sax2qjeZAotLowiMLTl8Z9ye4Sz/8SMfR2IGxCdzhuPihiO5w3HxTmP8AyxFjoEYrs43HxS2PcMo3FFjIsbQgUSiRY/8ALEWNo7EBQLnaHu6zjfqSHQbQZ2i6z90lsOeNjNmC6YuNmI0doKg0quKLDMnvgh3NxmF3wiZ6kE90K8h0ib7ARPPIqL5tbN5c7GL5BxMp4ouaJXDxVe7CiiZJnZgR3djEbMJKIfxNbtw4kLre0BXKasaS4NhuMxYx3U0oUYShsHsN+UJECLCiCcPg3jOzg3jeE6X6OxQApJQL9CQYhzdaAogmJEAg5CJhMto4byQ1upoFicLzo3nwSC86EQ3EYSCMa8SuCJ4kLEovOhMxXmWTcfFFWWC/Jje9+jDQR4Kj0cQm8xXdTGN7kSyosLvUt959KIsVVP49j6jFtML/AFLfefSiLFVSeXsfUYrETat5D/8AH5IidoXLGsdqaq08R/8Aj8kVPULlt1jtVG2yJKUiUCUEaJASCNRayrJkBmPEN9jWiRc90p4rR33AWkgIHosRrWlzyGtaJlziGgDOSbAFQxcJHxSW0KHj5DGiTZDGkNsc7pxdE1GFEiUpwfSbIYM2QWk4ozOPOd7RtzBuWzj0qFR4eNEc2HDFgyW5gBaToC3mJqIKgdFtpcZ8X2Gng4WrFEgekKwotTwYY4kNgA9kHrKxla+UZxm2isxRz3gOdrDLh0zWXptbxox9LEe/QXHF6GiwbkMdbjVhBZY6LCboL4beqaY85QXWCLCP+cM965CGo8VFdUpNVQncbEbjZHs4juh7ZFRuHjQuS/hWcyLypezFAn8QcueUWlvhmcN7m7JI7FdUTCp90UY45wk13gepEbig1uyLxRNsQCZhukHSziVjhpE+hSyFi30hsQBzDcZgibXNdnBvaVc1NXuORDjH0n4XWAP0EZH9RyZlLDVw5IKcKQVlTZTMW5PlMRcqC2wYHoD7x/zS7kEvBsf0424n+1yCio2GHqW+8+jEWJqn8ex+tq2uGHqW+8+jEWJqq5+x+tqsSp1Xch+tv+uKn6Fy26x2qPV3q362/JEUih8tusdqo2xuRFGUFAlBGgAgj06mtgw3RInJbmtJJMmsaMriSABnKzlHgOixOHpHLPIZe2HDnMNGfIScptzAPU6L9ppBF8CjkgZn0i0OdpDbW/HnCKtaybAhOiPyXDK5xuaP5nXSTGfZqvMIGUVk3caI7kMnf7RzN0rm9ZVpEjvx4rpnILmtbmaMgQpVJiUiLjOm6I8gACZvMmsaOoBaKPgTCgwp0qNOIRPgYcpA81z8vQPFPa3xGBp1dhljBjHP+H91XPjxojC/HMszeKOpXFc1U0g8GJSyaFRUKNiPxTyTYU6mMTrSaPEJNpPSnafTi2QYSDeSCQVJplGEMY27SVAoFDMaKBfO06hf3KGrypo0Uwy6I7GGSYE96taJSg8WWHKDeEI0DFDGNHFtnrCjRIfBRQ4ck39Nh/Sekq4uraBELTNpke0ZiprqRjCYsPWDkIPeocFwLnNsmJH/ABIBHangySq7rb4O1zw8OTj6Vkg72hkf05dOsK0cub1fWJo8dr8gMnDPDN479YC6OHAgEWg2g6DlWLGiCo8W46+5SSo0S46z2rIvMHfu7dcT/c9BHg+P6dn+R3vcUFFQsMfUN959GIsRVJsfsfratvhl6hvvPoxFh6qufsfqarETqv8AVv1t+SIpNCPHbtDtUWgH0b9bfkepVC5bdodqo2yCCCgJQq7p5g0d72+ssZD968hrOgEzOgFTVRYQPx6RRoX4W48dw2RiMG50TcrPaUig0QQoTWD8ItneXG8nT4LCYY1rwsfEaeJCs1xPxHu6CtxWlN4KDEiZWtJG1k6yuVG0km0m3WV0qLSoonBkxByxYzQSLXa5Wb0dKjucZuJJTFA5JGlORgu3MyOPV1BjMn/MizFIq6dIDBldubeTumtZiKNQKHwlIe7IJM6sZ3Vij/JZ7OZ5Z+uH4zpDkiwas6v8G6oxIeMRxnfLkH8zoNqQRY7WtFrnBoGkmUl1GLgcGtAYZyEv3XPw6SMDFo92vuTFY0PGhkZZTF/8umtFWtW8E8NIkZT6LR/NSr3whjXZs5smbZZLDKZzWItZuJSsV8BwJtbJ0zOQJxc2cA9C1EGFjtDpi3SBblCysaigtaT/AAY/7FaKiUng4EOQBe5mMXO4wE3OsDbsl5nqWqzybrWhFrA+yU5TBBWvwOp/CUVoPKhksOocnqIWIpMZz5l5JJF5M+jQFdeTylekisztDhrBke0Ln06RtyojuTv7VLcojuSNQ7FhWhqMf08LZB32oJVTj+nhe7Z8oQUVW4Zeob7z6URYaquTE2P1BbjDL1DfefRiLDVVyYmx+oKxKnUE+ifrb8rlLoHLbtDtCh0E+iftD5XKZQOW3aHaFRtkSNEoAsnSXuNaRiTxGUaEwXctz3PPU871rFkI75U+l6oG7gWd4K1z7SoWGVIlRsXnPaOgW9y51W1LMKHjC/GaO89QW6wtM4bNo/Kuf4WNlAb7wfI5bqJlV1y18i2w5W9qs3RgQuawI5a6YV3Q6xc42mYWuOv0cuovKdWYYJC9W9UQeDhMnynwjEP+b3AflaxY9rOEitB5N+vQtHWlYkBpFwYIY2WizsTvycXPLQ4CQBEpzJ/hxndIaZdcl1V0Nco8ksXGpTzmhuO9wC6ZXVZCDBc+fGuaM7zd49C5de8dufTDYTxsekvlc2TAdV53zVHSuKxzjkaZTyOMgCM9+XeVPInabzadedRKwtLIYt/G4TyCcrNJ7F0kY6UdIgyh9Q1htvW5Tpeihe6Z3nvT9Ogg4zeZDeZHQ1xJ14xPwJmIZQ4Y/wDVD/1g96tOZiMpmAsSVNlnY8biD3KC4qZgE2dNnmY87yB3rnW3SIpsOo9ijRbGjUOxP0o8R2o9iYpdx1LCtJVY9BC92z5Agl0AShQ9hvyhBRVPhn6hvvPoxVhar5MTY7wt1hn6hvvPoxFhKrPFibHerEqbQj6J+0OwqdV3LbtN+YKBQvVP2h2FT6t5bdpvzBUbVBBBQBYqvIBZWbnz4saiss9qHFcCdxbvW1WZw3gSECOP/HEMN/u4wAH52w961z7Ss9X3GhjQ4HuWNwoouNRHyvZiv6AZHqJWypLsZpGdVLqOHAtcOK4FrhoIkQuiOSTUuh0jFKarGgugxXw3XtdLWMjukSPSiorZlYjF9LGJSDISyXFW7qTwkDGN4lvnI9qr/s1jTnsTtGiYsGIDktHf2LpWI0/k0rTgY5eeTLFMsxBPbJa2uK6dSIkzYxtjW9pOlc/wTMg+XO7AFb0quJcVl+U5tSkmum5FlTa0EMSFr8gzaSq2jRyzGiOJL3SPRmOYTAs9lRoInxzyQRO0EzvE8pSeFx3Szm7u/mmU7lvMc91bmmH7O8uljOBaM+KbJWajfzt0ekXN0Q4X+liUIZiubDZbMyaLBxnSmbO3RklIW0TAOMDxY7DtNeLJSGfIs9THTm6zMd0gToWh8mtE40WJkAawa7z+lUOEVXOo5DIjmFzhjcTGMmzkJzAvIO5dAwNqzgaIwESc7ju1uydAkOhcq2tKXyT0De4BMU48U6j2J+k3Dab8wKjU7knUexZVraOJMbsjsQS2CwIKKocNPUN959KIsFVR4sTY71vMNPu7fefSiLBVXyYmyrEqfQvVP2h2KdVfLbtN+YKBQvVO2h2KdVXrG7TfmCo26CCCgCj1lQGx4MSE/kxGlpOUE3OGkGR6FIQQcsa9wmyJZFY4siD223kaDY4aHBEBO0fwrS4b1IfvUMXACOBlhjkxpZ23H2T7KyUOPIzvHaF11lT4Z4MGPD4WEJxmC1ovfDFshncLdYmMywNXRsV7Z3TXb6JIgEWhUOEvk4bSCYtGLYcc2uabIcQ57OS7TccudSpYyUXFEEuuaHG3sG6SrWRcfHl+Nlg9oGZHUSo1fUWkQXcHSWvhyM2tcJNOTGabnawSmKISQJWEGYN0j/Jblq9a5znF5VdN4OjuOXGl0lSBS22YlpMt+VVceMXANxryCQ1okdOclWVDqp4HEaWgi18Ti9AF5GgBIVIdSrmgzJ12mWb+FWNDglotnjHs0+E81gKeqXB573YsFjosXK6UgO5o0kz1LpeDWAzYEokeT4wtAvYw5xPlO05MmdavUntJzb6QMFsGzCbwsUSiOHFab2MOU+0eoayran0lsKG6JEMmNEye4aTd0q3pRDQXOIDQJkmwAC8k5FyfCnCB1OjNgUcEwg7ii7Hd/cdmAyZhauduu0mI9UUZ1YU4xHjiBwe7MGjkQ+rqK6fKQkq7Byom0WCGC15te7O7L0KycudaRqTe3aHU0nuTFMuKej8pmsn8h8UzScmsdqDYIIIKKz+Gn3du39KIsFVfJibIW+w0+7jb+lEWBqvkxNnxViVNoXqn7Q7FOqn1jNpvzBQaH6p20OxTqp9azaHzBVG4RIFBRQQQQQGsBhPgkYJdFo4nAvcwWmFnLRlh/Ls8nfITVlwchodYGGZttBvGQjP+61lVViyKOKbcrTY4dHepVe4DQ4s30eUKIbS3/wATjnkOQdIs0ZViKwquNR3elY5hnY78JPsvFh3zWtR0J1FbEbixGtew3tcA9u42KC7AShuMxBaw+wGjqIIWYoOGEaHY6UQe1Y74h3zV5RfKFC/8kOI0+yWvHXJNTEyF5OqOOS6I0Zm8CzrbDCsKJgLRGGZYXnPEe53UJA7lAHlCov8A7fgHimI/lQgt5EKI46cSGO09ibT6Z+G0o8FrG4rGta0XBoDRuChV1X8Gisxo7w3M0WvdstvOu5c6rHyk0mLxYIbCnYMQGI86ie4KNV+BdJpLsekFzGm0uiTdEdqBu6dyzjRFfYTx6xiCDBaRCJshi8+3Ed/ANK1eC+CjaK3GdJ0Zw4zs3st0dqsqoqOFRmYsJss7ja5xzkqcU0IKQUsptygjRvWN1OPyjvTcQcZu235glv8AWDQw9bh4JIHpGe8Z84Qa1BBBRVBhp93G39OIsBVh4kTZHet9ht92G39N65/Vh4kTZHerEqfQz6J20OxTqoPpWbQ+YKvoZ9E7a7gp1Tn0rNodoVRuiiQRKKNBEggNBEjQBE9oIIIBBvBtBGYg3o5oIKOm4GUWJbweIc8Mln5bW9SqI/k1hnkRnjaax/ZJbJEU0YceTJuWOeiGB2uUuj+Tqjt5boj9BcGD8on1rVlJKuiDQamgwfVQ2M0gcbpcbVKKUUkqBJSClFIKBJSHJRSHIIp9YdDG9bneCEL10P3jfmCJp9I/UwdRPejo/r4e2ERrEEEFGmfw3+7DbH+t657Vh4kTZHeug4cfdht9kOIe5c9q3kxNjvViVOoR9C7a7gp1Sn0zNodoVfQj6J+13KfUnrmax2hVG7KJAlFP+dKilITRIIDQRIIDQRITQAoihNEUBEpJRkpJQEUkoyUgoCKSUZKQ4oEuSHFKcU24oIsI8aJtAbmN8U5QfvEPa/SUzAPL947qAHcpFWfeIet3yORGpQQQUaZbyivIojSL+FaOgsiA9RKwlW8mJsfqHiuq15U7aTBdCfZO1rsrXjku/bMSuUxID4ER8N4k8AscMkjIhw0WAgqxKm0P1L9odin1F65msdoVdQz6F+0OxWVQj0zdY7VUbeaKf86UklETYincZCaYZSAcsjlBsKXwgzohyaGMm8dEXqKdxkWOmjEGcIjGGcbwgdL0kuTJpLec3eEh1NZz2/EED5ciJUY1gznjot7Ek09uSZ1Nee5BJJSSVGNNzNef8SO1INKdkhu6Swd6CSSkEqI+kxJyEMEyny22C4TJkMhy5Cm3mORY2GNbu9s0RLLk1GjBoJcZAXlV9EZSXT4bEhDIGP4dx0niNDd5TkahyBcXuc5oJE8WQIBIIaZhAqizxJmwklxGbGcTLcQpVUfeWf5fIUy+xPVHbSW6GuPUB3oNUgggo0CzeGODn2iHwkMenhiz22XlmvKOkZVpEEHHaPHk1zc5adRE/Eq7weHpW61MwzwexHcPDHEcfSAfheTy9Ry6dai4ND0g/mQrTLXEoTSSUJoA+GDygDrAPakfZWcxvwtS5oTQI+ys5jfhCL7KzmN+EJc0JoEfZWcxvwtQ+zs5jfhb4JRKTNQDgm81u4ISGYbghNJJQKLkkuRFySSgMuSHOREpJKBLDx3bLPmipZKaY7jO1M7YiDogzjeEBkpmPa2WeQ+Igd6Xwn8AJ7E09119hBtmLjPLpAQJiPtKmYOD+oPu3fOxQDoVtg5R3CI5xBDcSQJBFpdOXUhGhQQQUaBBBBAiNCDmlrgC1wIINxBvCx9FqU0ekltphm2G45W28U6R4HKtmkvhg3gHWJoKYlFjK2FDYPwt3ApYgN5o3BXUxTYyE1dhozI00xRyOY7ij4N3NduKu0E0xSfZ38124oxRX809SukE0xTCgxOb1t8UYq1+Yb1cIJpip81Pzt3nwRipzzhuJVqgouKvzL7f5f3ShUjcrndQVkgggNqaGOcekdwTgquHmPxP8VLQQRxV0PmN6RPtS20Zgua0agAnUEBAI0EEAQQQQ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6" name="AutoShape 8" descr="data:image/jpeg;base64,/9j/4AAQSkZJRgABAQAAAQABAAD/2wCEAAkGBhQSEBQUEBQUFRAUFBUVFBQUFRAPFBUPFhAVFRQQFRQXHCYeFxojGRQUHy8gJCcpLiwsFR4xNTAqNSYrLCkBCQoKDgwOFw8PFykcHBwpKSkpLCwpLCwpKSkpKSkpLCkpKSwpKSkpKSkpKSkpKSkpLCksLCwpKSkpLCwpKSkpKf/AABEIAP0AxwMBIgACEQEDEQH/xAAbAAAABwEAAAAAAAAAAAAAAAAAAQIDBAUGB//EAEYQAAECAgQICQkHBQADAQAAAAEAAgMRBAUhMQYSQVFhcXKREyIyUoGhscHRBxUjM2JzkrLDFDRCosLh8CRTgrPSQ2Pi8f/EABgBAQEBAQEAAAAAAAAAAAAAAAABAgME/8QAJhEBAQEBAAIBAwIHAAAAAAAAAAERAiExAxITUUHhBBQyUmFiof/aAAwDAQACEQMRAD8A6vX+Ef2ZzBiY+MCeViyAIGYzvUejYaQ3XtLTmmD1qPh3Q5sZFnyTiYsr8a2c52cnMslCKuI6CzCJhuB6k4K8bmKw8B5FxVpV8Que1pNjiBPWmLrS+em5ih56bmKQakHOO4IjUft9SyHPPTcxQ89szFMmojz+r90RqI88fD+6B/z0zMUfnpmnrUbzE7nj4T4ovMbuc3cfFFS/PLNPWh54Zp61E8yP5zdx8UXmV/ObuKCaK2ZpR+dWaVC8zvzt60fmp+dvWmib50Zp3I/ObNO5QfNb/Z60PNr/AGetNE7zmzTuQ85s07lB83P9nrReb3+z1pon+c2adyW2nsOVVvm92cdaSaudnHWmi5EZpuI3pao/sDucOtG2jRBc/qKai7QVS10UfjG4ntKWKXEF5YRsuB3z7lRZoJiiUoPbPKDI65A9hCNBRYdH+mHvW/K5YmGVvcLWAwWzux/pRFh6HAxiRmBPYB1kKxD0JWtUeuh7Q35AquCwm7JadU5d6sqpPpoe23tVG1L35Gj4/wD5RcJE5g+P/wCU+gsqY4V/M/MPBDhn8z8zU+mo9KayWMQJ2CZAJOYDKVAnhn/2z8TUOGdzD8TPFKg0lrp4pExeJiY1jIlpQ1wzuYd7PFE6kECZYQBpZ4p4lM0oThvGdrvlKAGO7+27fD/6QEd39t2+H/0hFpMoZfeA0uszBuMsc3yqQiARR49umAP1rfHx9d/0xm9Se2x4d3Mdvh/9JJpDv7bt8L/pYk+V2BOXARp3Xwr/AIkp3lVhY2L9njY18saDd8WldP5b5f7U+5z+Wy+0O/tu+KF/0iMZ3MPxQ/8ApVmD+EbaWx7msezEcGkPLCTNocCMUkZVZ4649c3m5Y3LpJjO5h3w/FEYzuYfiZ4pRemHUxsyMZsxYRjNmDKciJ6VMCzGdzD8TPFJMZ3M/M1NvprBe9okZGbmiRlOXUdyb84Q7JRGca7jNttlZbnVy/gOmK7m/mCaixXS5P5h4I3UtvObbpF8iewE9BSIkSYsu3pgl1C+bHzEjwhyz/AzKgk4P8iJ70/62IIGsK/Ut2/pRFi6p5R2fqMWzws9S3b+lEWLqnlO2fqMViJdWCx+yO39k/Vx9Izab8wTFW8l+ofqTtB5bdodoVG+mixkJ2KBWtIcyEXMMiCLZA2FwBvWcVPxlR13U8SO4SezgwQ5rXtaS2I0WPa7EJaZztBnxsklYshOIB4Q7meCPgXc87meC1zbzdjN8qyqaniQX2OZiOJdEADcZ7sUgOLsQEm683CSuiVH4F3P6m+CcZR3ZX9TfBOr9V2kmHJosVJxpJQjKYqJDE4DRnhAdOJIrgb3sENksUuleCAQbDxh+Jd+g8jU543RHAdihGkMxgALMvo3f8r0fD8/2bfG6x38f1/q4dAiQ73ymXTN4k3KABnn1DWiMVmPLi4gBEyCZ8XlSsM57l3jEBtkJTkOKB0mY6rFCpMcMiOZIF2IHt4sxilxBBk0yuXpn8b/AK/9/Zz+z/lnPJc8cDHlKWPDuxb+C9kATWyhvsGlNQIglxbrCeKWW9IE0VFPo2bDflC8XydfX1evy7czJh4uUSLQYTiS6HDLjeSxhM9ZCfKIrE8KZdRWW8RlpmeK2RNtss9pt0pp1XwjfCh3S5DLpzlddad6ejRA1pJuAUeBTMeYAcJZSW39BKvkH9ihgSENks2K2VxBslK4kdKDgA2TQAAJAAAADMAEALAcZ0r7QBZqlMJmG8mG0m8tBOsiam6LTBw8SJ736UNBIwYPFi+9+jDQWVFhb6lu39KIsXVN7tn6jFs8LfUt2/pRFi6pvfsfUYrETKs5L9Q7Hpyh8tusdqbq3kP6PliJ2h8sax2qjeZAotLowiMLTl8Z9ye4Sz/8SMfR2IGxCdzhuPihiO5w3HxTmP8AyxFjoEYrs43HxS2PcMo3FFjIsbQgUSiRY/8ALEWNo7EBQLnaHu6zjfqSHQbQZ2i6z90lsOeNjNmC6YuNmI0doKg0quKLDMnvgh3NxmF3wiZ6kE90K8h0ib7ARPPIqL5tbN5c7GL5BxMp4ouaJXDxVe7CiiZJnZgR3djEbMJKIfxNbtw4kLre0BXKasaS4NhuMxYx3U0oUYShsHsN+UJECLCiCcPg3jOzg3jeE6X6OxQApJQL9CQYhzdaAogmJEAg5CJhMto4byQ1upoFicLzo3nwSC86EQ3EYSCMa8SuCJ4kLEovOhMxXmWTcfFFWWC/Jje9+jDQR4Kj0cQm8xXdTGN7kSyosLvUt959KIsVVP49j6jFtML/AFLfefSiLFVSeXsfUYrETat5D/8AH5IidoXLGsdqaq08R/8Aj8kVPULlt1jtVG2yJKUiUCUEaJASCNRayrJkBmPEN9jWiRc90p4rR33AWkgIHosRrWlzyGtaJlziGgDOSbAFQxcJHxSW0KHj5DGiTZDGkNsc7pxdE1GFEiUpwfSbIYM2QWk4ozOPOd7RtzBuWzj0qFR4eNEc2HDFgyW5gBaToC3mJqIKgdFtpcZ8X2Gng4WrFEgekKwotTwYY4kNgA9kHrKxla+UZxm2isxRz3gOdrDLh0zWXptbxox9LEe/QXHF6GiwbkMdbjVhBZY6LCboL4beqaY85QXWCLCP+cM965CGo8VFdUpNVQncbEbjZHs4juh7ZFRuHjQuS/hWcyLypezFAn8QcueUWlvhmcN7m7JI7FdUTCp90UY45wk13gepEbig1uyLxRNsQCZhukHSziVjhpE+hSyFi30hsQBzDcZgibXNdnBvaVc1NXuORDjH0n4XWAP0EZH9RyZlLDVw5IKcKQVlTZTMW5PlMRcqC2wYHoD7x/zS7kEvBsf0424n+1yCio2GHqW+8+jEWJqn8ex+tq2uGHqW+8+jEWJqq5+x+tqsSp1Xch+tv+uKn6Fy26x2qPV3q362/JEUih8tusdqo2xuRFGUFAlBGgAgj06mtgw3RInJbmtJJMmsaMriSABnKzlHgOixOHpHLPIZe2HDnMNGfIScptzAPU6L9ppBF8CjkgZn0i0OdpDbW/HnCKtaybAhOiPyXDK5xuaP5nXSTGfZqvMIGUVk3caI7kMnf7RzN0rm9ZVpEjvx4rpnILmtbmaMgQpVJiUiLjOm6I8gACZvMmsaOoBaKPgTCgwp0qNOIRPgYcpA81z8vQPFPa3xGBp1dhljBjHP+H91XPjxojC/HMszeKOpXFc1U0g8GJSyaFRUKNiPxTyTYU6mMTrSaPEJNpPSnafTi2QYSDeSCQVJplGEMY27SVAoFDMaKBfO06hf3KGrypo0Uwy6I7GGSYE96taJSg8WWHKDeEI0DFDGNHFtnrCjRIfBRQ4ck39Nh/Sekq4uraBELTNpke0ZiprqRjCYsPWDkIPeocFwLnNsmJH/ABIBHangySq7rb4O1zw8OTj6Vkg72hkf05dOsK0cub1fWJo8dr8gMnDPDN479YC6OHAgEWg2g6DlWLGiCo8W46+5SSo0S46z2rIvMHfu7dcT/c9BHg+P6dn+R3vcUFFQsMfUN959GIsRVJsfsfratvhl6hvvPoxFh6qufsfqarETqv8AVv1t+SIpNCPHbtDtUWgH0b9bfkepVC5bdodqo2yCCCgJQq7p5g0d72+ssZD968hrOgEzOgFTVRYQPx6RRoX4W48dw2RiMG50TcrPaUig0QQoTWD8ItneXG8nT4LCYY1rwsfEaeJCs1xPxHu6CtxWlN4KDEiZWtJG1k6yuVG0km0m3WV0qLSoonBkxByxYzQSLXa5Wb0dKjucZuJJTFA5JGlORgu3MyOPV1BjMn/MizFIq6dIDBldubeTumtZiKNQKHwlIe7IJM6sZ3Vij/JZ7OZ5Z+uH4zpDkiwas6v8G6oxIeMRxnfLkH8zoNqQRY7WtFrnBoGkmUl1GLgcGtAYZyEv3XPw6SMDFo92vuTFY0PGhkZZTF/8umtFWtW8E8NIkZT6LR/NSr3whjXZs5smbZZLDKZzWItZuJSsV8BwJtbJ0zOQJxc2cA9C1EGFjtDpi3SBblCysaigtaT/AAY/7FaKiUng4EOQBe5mMXO4wE3OsDbsl5nqWqzybrWhFrA+yU5TBBWvwOp/CUVoPKhksOocnqIWIpMZz5l5JJF5M+jQFdeTylekisztDhrBke0Ln06RtyojuTv7VLcojuSNQ7FhWhqMf08LZB32oJVTj+nhe7Z8oQUVW4Zeob7z6URYaquTE2P1BbjDL1DfefRiLDVVyYmx+oKxKnUE+ifrb8rlLoHLbtDtCh0E+iftD5XKZQOW3aHaFRtkSNEoAsnSXuNaRiTxGUaEwXctz3PPU871rFkI75U+l6oG7gWd4K1z7SoWGVIlRsXnPaOgW9y51W1LMKHjC/GaO89QW6wtM4bNo/Kuf4WNlAb7wfI5bqJlV1y18i2w5W9qs3RgQuawI5a6YV3Q6xc42mYWuOv0cuovKdWYYJC9W9UQeDhMnynwjEP+b3AflaxY9rOEitB5N+vQtHWlYkBpFwYIY2WizsTvycXPLQ4CQBEpzJ/hxndIaZdcl1V0Nco8ksXGpTzmhuO9wC6ZXVZCDBc+fGuaM7zd49C5de8dufTDYTxsekvlc2TAdV53zVHSuKxzjkaZTyOMgCM9+XeVPInabzadedRKwtLIYt/G4TyCcrNJ7F0kY6UdIgyh9Q1htvW5Tpeihe6Z3nvT9Ogg4zeZDeZHQ1xJ14xPwJmIZQ4Y/wDVD/1g96tOZiMpmAsSVNlnY8biD3KC4qZgE2dNnmY87yB3rnW3SIpsOo9ijRbGjUOxP0o8R2o9iYpdx1LCtJVY9BC92z5Agl0AShQ9hvyhBRVPhn6hvvPoxVhar5MTY7wt1hn6hvvPoxFhKrPFibHerEqbQj6J+0OwqdV3LbtN+YKBQvVP2h2FT6t5bdpvzBUbVBBBQBYqvIBZWbnz4saiss9qHFcCdxbvW1WZw3gSECOP/HEMN/u4wAH52w961z7Ss9X3GhjQ4HuWNwoouNRHyvZiv6AZHqJWypLsZpGdVLqOHAtcOK4FrhoIkQuiOSTUuh0jFKarGgugxXw3XtdLWMjukSPSiorZlYjF9LGJSDISyXFW7qTwkDGN4lvnI9qr/s1jTnsTtGiYsGIDktHf2LpWI0/k0rTgY5eeTLFMsxBPbJa2uK6dSIkzYxtjW9pOlc/wTMg+XO7AFb0quJcVl+U5tSkmum5FlTa0EMSFr8gzaSq2jRyzGiOJL3SPRmOYTAs9lRoInxzyQRO0EzvE8pSeFx3Szm7u/mmU7lvMc91bmmH7O8uljOBaM+KbJWajfzt0ekXN0Q4X+liUIZiubDZbMyaLBxnSmbO3RklIW0TAOMDxY7DtNeLJSGfIs9THTm6zMd0gToWh8mtE40WJkAawa7z+lUOEVXOo5DIjmFzhjcTGMmzkJzAvIO5dAwNqzgaIwESc7ju1uydAkOhcq2tKXyT0De4BMU48U6j2J+k3Dab8wKjU7knUexZVraOJMbsjsQS2CwIKKocNPUN959KIsFVR4sTY71vMNPu7fefSiLBVXyYmyrEqfQvVP2h2KdVfLbtN+YKBQvVO2h2KdVXrG7TfmCo26CCCgCj1lQGx4MSE/kxGlpOUE3OGkGR6FIQQcsa9wmyJZFY4siD223kaDY4aHBEBO0fwrS4b1IfvUMXACOBlhjkxpZ23H2T7KyUOPIzvHaF11lT4Z4MGPD4WEJxmC1ovfDFshncLdYmMywNXRsV7Z3TXb6JIgEWhUOEvk4bSCYtGLYcc2uabIcQ57OS7TccudSpYyUXFEEuuaHG3sG6SrWRcfHl+Nlg9oGZHUSo1fUWkQXcHSWvhyM2tcJNOTGabnawSmKISQJWEGYN0j/Jblq9a5znF5VdN4OjuOXGl0lSBS22YlpMt+VVceMXANxryCQ1okdOclWVDqp4HEaWgi18Ti9AF5GgBIVIdSrmgzJ12mWb+FWNDglotnjHs0+E81gKeqXB573YsFjosXK6UgO5o0kz1LpeDWAzYEokeT4wtAvYw5xPlO05MmdavUntJzb6QMFsGzCbwsUSiOHFab2MOU+0eoayran0lsKG6JEMmNEye4aTd0q3pRDQXOIDQJkmwAC8k5FyfCnCB1OjNgUcEwg7ii7Hd/cdmAyZhauduu0mI9UUZ1YU4xHjiBwe7MGjkQ+rqK6fKQkq7Byom0WCGC15te7O7L0KycudaRqTe3aHU0nuTFMuKej8pmsn8h8UzScmsdqDYIIIKKz+Gn3du39KIsFVfJibIW+w0+7jb+lEWBqvkxNnxViVNoXqn7Q7FOqn1jNpvzBQaH6p20OxTqp9azaHzBVG4RIFBRQQQQQGsBhPgkYJdFo4nAvcwWmFnLRlh/Ls8nfITVlwchodYGGZttBvGQjP+61lVViyKOKbcrTY4dHepVe4DQ4s30eUKIbS3/wATjnkOQdIs0ZViKwquNR3elY5hnY78JPsvFh3zWtR0J1FbEbixGtew3tcA9u42KC7AShuMxBaw+wGjqIIWYoOGEaHY6UQe1Y74h3zV5RfKFC/8kOI0+yWvHXJNTEyF5OqOOS6I0Zm8CzrbDCsKJgLRGGZYXnPEe53UJA7lAHlCov8A7fgHimI/lQgt5EKI46cSGO09ibT6Z+G0o8FrG4rGta0XBoDRuChV1X8Gisxo7w3M0WvdstvOu5c6rHyk0mLxYIbCnYMQGI86ie4KNV+BdJpLsekFzGm0uiTdEdqBu6dyzjRFfYTx6xiCDBaRCJshi8+3Ed/ANK1eC+CjaK3GdJ0Zw4zs3st0dqsqoqOFRmYsJss7ja5xzkqcU0IKQUsptygjRvWN1OPyjvTcQcZu235glv8AWDQw9bh4JIHpGe8Z84Qa1BBBRVBhp93G39OIsBVh4kTZHet9ht92G39N65/Vh4kTZHerEqfQz6J20OxTqoPpWbQ+YKvoZ9E7a7gp1Tn0rNodoVRuiiQRKKNBEggNBEjQBE9oIIIBBvBtBGYg3o5oIKOm4GUWJbweIc8Mln5bW9SqI/k1hnkRnjaax/ZJbJEU0YceTJuWOeiGB2uUuj+Tqjt5boj9BcGD8on1rVlJKuiDQamgwfVQ2M0gcbpcbVKKUUkqBJSClFIKBJSHJRSHIIp9YdDG9bneCEL10P3jfmCJp9I/UwdRPejo/r4e2ERrEEEFGmfw3+7DbH+t657Vh4kTZHeug4cfdht9kOIe5c9q3kxNjvViVOoR9C7a7gp1Sn0zNodoVfQj6J+13KfUnrmax2hVG7KJAlFP+dKilITRIIDQRIIDQRITQAoihNEUBEpJRkpJQEUkoyUgoCKSUZKQ4oEuSHFKcU24oIsI8aJtAbmN8U5QfvEPa/SUzAPL947qAHcpFWfeIet3yORGpQQQUaZbyivIojSL+FaOgsiA9RKwlW8mJsfqHiuq15U7aTBdCfZO1rsrXjku/bMSuUxID4ER8N4k8AscMkjIhw0WAgqxKm0P1L9odin1F65msdoVdQz6F+0OxWVQj0zdY7VUbeaKf86UklETYincZCaYZSAcsjlBsKXwgzohyaGMm8dEXqKdxkWOmjEGcIjGGcbwgdL0kuTJpLec3eEh1NZz2/EED5ciJUY1gznjot7Ek09uSZ1Nee5BJJSSVGNNzNef8SO1INKdkhu6Swd6CSSkEqI+kxJyEMEyny22C4TJkMhy5Cm3mORY2GNbu9s0RLLk1GjBoJcZAXlV9EZSXT4bEhDIGP4dx0niNDd5TkahyBcXuc5oJE8WQIBIIaZhAqizxJmwklxGbGcTLcQpVUfeWf5fIUy+xPVHbSW6GuPUB3oNUgggo0CzeGODn2iHwkMenhiz22XlmvKOkZVpEEHHaPHk1zc5adRE/Eq7weHpW61MwzwexHcPDHEcfSAfheTy9Ry6dai4ND0g/mQrTLXEoTSSUJoA+GDygDrAPakfZWcxvwtS5oTQI+ys5jfhCL7KzmN+EJc0JoEfZWcxvwtQ+zs5jfhb4JRKTNQDgm81u4ISGYbghNJJQKLkkuRFySSgMuSHOREpJKBLDx3bLPmipZKaY7jO1M7YiDogzjeEBkpmPa2WeQ+Igd6Xwn8AJ7E09119hBtmLjPLpAQJiPtKmYOD+oPu3fOxQDoVtg5R3CI5xBDcSQJBFpdOXUhGhQQQUaBBBBAiNCDmlrgC1wIINxBvCx9FqU0ekltphm2G45W28U6R4HKtmkvhg3gHWJoKYlFjK2FDYPwt3ApYgN5o3BXUxTYyE1dhozI00xRyOY7ij4N3NduKu0E0xSfZ38124oxRX809SukE0xTCgxOb1t8UYq1+Yb1cIJpip81Pzt3nwRipzzhuJVqgouKvzL7f5f3ShUjcrndQVkgggNqaGOcekdwTgquHmPxP8VLQQRxV0PmN6RPtS20Zgua0agAnUEBAI0EEAQQQQ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4067944" y="1268760"/>
            <a:ext cx="4752528" cy="194421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Описание конечной последовательности шагов в решении задачи, приводящей от исходных данных к требуемому результату 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5868144" y="4581128"/>
            <a:ext cx="2951163" cy="823913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/>
              <a:t>Человек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1" animBg="1"/>
      <p:bldP spid="23" grpId="1" animBg="1"/>
    </p:bldLst>
  </p:timing>
</p:sld>
</file>

<file path=ppt/theme/theme1.xml><?xml version="1.0" encoding="utf-8"?>
<a:theme xmlns:a="http://schemas.openxmlformats.org/drawingml/2006/main" name="MSC_MS_RU_RU_Ed_4_Accessories_2007v_Russia(4)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15783FE-50CA-484F-AF57-29198C702E4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MSC_MS_RU_RU_Ed_4_Accessories_2007v_Russia(4)</Template>
  <TotalTime>1633</TotalTime>
  <Words>694</Words>
  <Application>Microsoft Office PowerPoint</Application>
  <PresentationFormat>Экран (4:3)</PresentationFormat>
  <Paragraphs>171</Paragraphs>
  <Slides>21</Slides>
  <Notes>0</Notes>
  <HiddenSlides>2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MSC_MS_RU_RU_Ed_4_Accessories_2007v_Russia(4)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>Шаблон оформления</dc:subject>
  <dc:creator>Ольга</dc:creator>
  <dc:description>Шаблон оформления
Корпорация Майкрософт</dc:description>
  <cp:lastModifiedBy>Ольга</cp:lastModifiedBy>
  <cp:revision>181</cp:revision>
  <dcterms:created xsi:type="dcterms:W3CDTF">2012-12-07T18:58:13Z</dcterms:created>
  <dcterms:modified xsi:type="dcterms:W3CDTF">2013-04-23T20:54:55Z</dcterms:modified>
  <cp:category>Шаблон оформления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TC019087009991</vt:lpwstr>
  </property>
</Properties>
</file>