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26E6FE-15E2-4C27-951C-AC54C9B4134E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964B96-8961-4600-A43B-BB97F9141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Многоугольники и многогранники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Сайфутдинова.В.А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Великопетровская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Карталинского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785794"/>
            <a:ext cx="4951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Пла</a:t>
            </a:r>
            <a:r>
              <a:rPr lang="ru-RU" sz="4800" dirty="0" smtClean="0"/>
              <a:t>н работы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2214554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Многоугольники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Правильные многоугольники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Правильные многогранники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Применение многогранников</a:t>
            </a:r>
            <a:endParaRPr lang="ru-RU" sz="24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Цель работы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785926"/>
            <a:ext cx="7786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Ознакомить учащихся с видами многоугольников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Ввести понятие правильного многоугольника.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Ознакомиться с многогранниками.</a:t>
            </a:r>
            <a:endParaRPr lang="ru-RU" sz="3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Многоугольники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Всевозможные многоугольники.</a:t>
            </a:r>
          </a:p>
          <a:p>
            <a:endParaRPr lang="ru-RU" sz="2800" dirty="0"/>
          </a:p>
          <a:p>
            <a:r>
              <a:rPr lang="ru-RU" sz="2800" dirty="0" err="1" smtClean="0"/>
              <a:t>Многоугольник-геометрическая</a:t>
            </a:r>
            <a:r>
              <a:rPr lang="ru-RU" sz="2800" dirty="0" smtClean="0"/>
              <a:t> фигура , состоящая из нескольких углов и сторон.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Виды многоугольников.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143372" y="2000240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43834" y="1643050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7786710" y="4071942"/>
            <a:ext cx="960120" cy="914400"/>
          </a:xfrm>
          <a:prstGeom prst="pent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6072198" y="4214818"/>
            <a:ext cx="914400" cy="1216152"/>
          </a:xfrm>
          <a:prstGeom prst="trapezoi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5929322" y="2285992"/>
            <a:ext cx="1216152" cy="914400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4357686" y="4500570"/>
            <a:ext cx="914400" cy="914400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/>
              <a:t>Правильные многоугольники</a:t>
            </a:r>
            <a:endParaRPr lang="ru-RU" sz="28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Многоугольник ,у которого равны все стороны и углы , называют- правильным.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Виды правильных многоугольников.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500562" y="2714620"/>
            <a:ext cx="1428760" cy="1285884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 rot="2709046">
            <a:off x="6619375" y="2297417"/>
            <a:ext cx="1270565" cy="1265173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4429124" y="4572008"/>
            <a:ext cx="1285884" cy="1214446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6786578" y="4572008"/>
            <a:ext cx="1417894" cy="135732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3116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/>
              <a:t>Многогранник – это часть пространства, ограниченная совокупностью конечного числа плоских многоугольников, соединённых таким образом, что каждая сторона любого многогранника является стороной ровно одного многоугольника. Многоугольники называются гранями, их стороны – рёбрами, а вершины – вершинам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00232" y="642918"/>
            <a:ext cx="5579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Определение многогранника</a:t>
            </a:r>
            <a:endParaRPr lang="ru-RU" sz="3200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Правильные многогранники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Правильным </a:t>
            </a:r>
            <a:r>
              <a:rPr lang="ru-RU" dirty="0" err="1" smtClean="0"/>
              <a:t>многогранником-называется</a:t>
            </a:r>
            <a:r>
              <a:rPr lang="ru-RU" dirty="0" smtClean="0"/>
              <a:t> многогранник, все грани которого –равные правильные многоугольники и в каждой вершине сходится одинаковое число граней.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многогранников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771530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57224" y="1643050"/>
            <a:ext cx="7269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Существует пять видов многогранников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85859"/>
            <a:ext cx="728667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Правильные многогранники имеют форму кристаллов. Например : кристалл поваренной соли, сахара. Имеют форму куба. </a:t>
            </a:r>
          </a:p>
          <a:p>
            <a:r>
              <a:rPr lang="ru-RU" sz="3200" dirty="0" smtClean="0"/>
              <a:t>В природе многогранники встречаются в виде снежинок.</a:t>
            </a:r>
          </a:p>
          <a:p>
            <a:r>
              <a:rPr lang="ru-RU" sz="3200" dirty="0" smtClean="0"/>
              <a:t>Архитекторы используют многогранники для построения различных видов зданий.</a:t>
            </a:r>
          </a:p>
          <a:p>
            <a:r>
              <a:rPr lang="ru-RU" sz="3200" dirty="0" smtClean="0"/>
              <a:t>Пчелы строили свои  шестиугольные соты задолго до появления  человека</a:t>
            </a:r>
          </a:p>
          <a:p>
            <a:endParaRPr lang="ru-RU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192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Апекс</vt:lpstr>
      <vt:lpstr>Формула</vt:lpstr>
      <vt:lpstr>Многоугольники и многогранники</vt:lpstr>
      <vt:lpstr>Слайд 2</vt:lpstr>
      <vt:lpstr>Цель работы</vt:lpstr>
      <vt:lpstr>Многоугольники</vt:lpstr>
      <vt:lpstr>Правильные многоугольники</vt:lpstr>
      <vt:lpstr>Слайд 6</vt:lpstr>
      <vt:lpstr>Правильные многогранники</vt:lpstr>
      <vt:lpstr>Виды многогранников</vt:lpstr>
      <vt:lpstr>Слайд 9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Многоугольники и многогранники</dc:title>
  <dc:creator>Учитель</dc:creator>
  <cp:lastModifiedBy>Учитель</cp:lastModifiedBy>
  <cp:revision>11</cp:revision>
  <dcterms:created xsi:type="dcterms:W3CDTF">2013-01-08T09:31:50Z</dcterms:created>
  <dcterms:modified xsi:type="dcterms:W3CDTF">2013-01-08T12:26:33Z</dcterms:modified>
</cp:coreProperties>
</file>