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История создания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Организации Объединённых Наций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и Конференция ООН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в Сан-Франциско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14752"/>
            <a:ext cx="31051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. А. Громыко подписывает Устав ООН в Сан-Франциско 26 июня 1945 года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K:\Конференция по праву История ООН\оонкартинки\9 А. А. Громыко подписывает Устав ООН в Сан-Франциско 26 июня 1945 г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51175" y="2287524"/>
            <a:ext cx="4267200" cy="312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 </a:t>
            </a:r>
            <a:r>
              <a:rPr lang="ru-RU" dirty="0" smtClean="0"/>
              <a:t>ООН в Женеве</a:t>
            </a:r>
            <a:endParaRPr lang="ru-RU" dirty="0"/>
          </a:p>
        </p:txBody>
      </p:sp>
      <p:pic>
        <p:nvPicPr>
          <p:cNvPr id="12290" name="Picture 2" descr="K:\Конференция по праву История ООН\оонкартинки\10 Здание ООН в Женев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Эмблема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оон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K:\Конференция по праву История ООН\оонкартинки\1Эмблема о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143404" cy="4160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Президент </a:t>
            </a:r>
            <a:r>
              <a:rPr lang="ru-RU" dirty="0" smtClean="0"/>
              <a:t>США Франклин Рузвельт</a:t>
            </a:r>
            <a:endParaRPr lang="ru-RU" dirty="0"/>
          </a:p>
        </p:txBody>
      </p:sp>
      <p:pic>
        <p:nvPicPr>
          <p:cNvPr id="4098" name="Picture 2" descr="K:\Конференция по праву История ООН\оонкартинки\2Президент США Франклин Рузвель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5176" y="1447800"/>
            <a:ext cx="407919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100" dirty="0" smtClean="0"/>
              <a:t>Сталин</a:t>
            </a:r>
            <a:r>
              <a:rPr lang="ru-RU" sz="3100" dirty="0" smtClean="0"/>
              <a:t>, Рузвельт и Черчилль на Ялтинской конференции 1945 года</a:t>
            </a:r>
            <a:endParaRPr lang="ru-RU" sz="3100" dirty="0"/>
          </a:p>
        </p:txBody>
      </p:sp>
      <p:pic>
        <p:nvPicPr>
          <p:cNvPr id="5122" name="Picture 2" descr="K:\Конференция по праву История ООН\оонкартинки\3 Сталин, Рузвельт и Черчилль на Ялтинской конференции 1945 г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94706" y="604837"/>
            <a:ext cx="5000625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Штаб-квартира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ООН в Нью-Йорке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K:\Конференция по праву История ООН\оонкартинки\4 Штаб-квартира ООН в Нью-Йорк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643601" cy="3959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памятник  </a:t>
            </a:r>
            <a:r>
              <a:rPr lang="ru-RU" dirty="0" smtClean="0">
                <a:solidFill>
                  <a:srgbClr val="FFFF00"/>
                </a:solidFill>
              </a:rPr>
              <a:t>у штаб - квартиры ООН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K:\Конференция по праву История ООН\оонкартинки\5памятник  у штаб - квартиры ОО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Структура </a:t>
            </a:r>
            <a:r>
              <a:rPr lang="ru-RU" dirty="0" smtClean="0">
                <a:solidFill>
                  <a:srgbClr val="C00000"/>
                </a:solidFill>
              </a:rPr>
              <a:t>ООН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K:\Конференция по праву История ООН\оонкартинки\6Структура ООН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24554" y="1646238"/>
            <a:ext cx="509489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Зал </a:t>
            </a:r>
            <a:r>
              <a:rPr lang="ru-RU" dirty="0" smtClean="0"/>
              <a:t>заседаний Совета безопасности ООН</a:t>
            </a:r>
            <a:endParaRPr lang="ru-RU" dirty="0"/>
          </a:p>
        </p:txBody>
      </p:sp>
      <p:pic>
        <p:nvPicPr>
          <p:cNvPr id="9218" name="Picture 2" descr="K:\Конференция по праву История ООН\оонкартинки\7 Зал заседаний Совета безопасности О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Зал </a:t>
            </a:r>
            <a:r>
              <a:rPr lang="ru-RU" dirty="0" smtClean="0">
                <a:solidFill>
                  <a:srgbClr val="00B050"/>
                </a:solidFill>
              </a:rPr>
              <a:t>заседаний Генеральной ассамблеи ООН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K:\Конференция по праву История ООН\оонкартинки\8 Зал заседаний Генеральной ассамблеи ОО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892900" y="1600200"/>
            <a:ext cx="659619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Трек</vt:lpstr>
      <vt:lpstr>Поток</vt:lpstr>
      <vt:lpstr>Солнцестояние</vt:lpstr>
      <vt:lpstr>Аспект</vt:lpstr>
      <vt:lpstr>Справедливость</vt:lpstr>
      <vt:lpstr>Официальная</vt:lpstr>
      <vt:lpstr>Литейная</vt:lpstr>
      <vt:lpstr>Городская</vt:lpstr>
      <vt:lpstr>Эркер</vt:lpstr>
      <vt:lpstr>1_Солнцестояние</vt:lpstr>
      <vt:lpstr>1_Аспект</vt:lpstr>
      <vt:lpstr>История создания  Организации Объединённых Наций         и Конференция ООН             в Сан-Франциско </vt:lpstr>
      <vt:lpstr>Эмблема оон</vt:lpstr>
      <vt:lpstr>Президент США Франклин Рузвельт</vt:lpstr>
      <vt:lpstr>Сталин, Рузвельт и Черчилль на Ялтинской конференции 1945 года</vt:lpstr>
      <vt:lpstr>Штаб-квартира ООН в Нью-Йорке</vt:lpstr>
      <vt:lpstr>памятник  у штаб - квартиры ООН</vt:lpstr>
      <vt:lpstr>Структура ООН</vt:lpstr>
      <vt:lpstr>Зал заседаний Совета безопасности ООН</vt:lpstr>
      <vt:lpstr>Зал заседаний Генеральной ассамблеи ООН</vt:lpstr>
      <vt:lpstr>А. А. Громыко подписывает Устав ООН в Сан-Франциско 26 июня 1945 года</vt:lpstr>
      <vt:lpstr>Здание ООН в Женеве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 Организации Объединённых Наций         и Конференция ООН             в Сан-Франциско </dc:title>
  <cp:lastModifiedBy>Дима</cp:lastModifiedBy>
  <cp:revision>2</cp:revision>
  <dcterms:modified xsi:type="dcterms:W3CDTF">2010-05-03T18:04:27Z</dcterms:modified>
</cp:coreProperties>
</file>