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72" r:id="rId13"/>
    <p:sldId id="271" r:id="rId14"/>
    <p:sldId id="270" r:id="rId15"/>
    <p:sldId id="266" r:id="rId16"/>
    <p:sldId id="273" r:id="rId17"/>
    <p:sldId id="267" r:id="rId18"/>
    <p:sldId id="268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56" autoAdjust="0"/>
  </p:normalViewPr>
  <p:slideViewPr>
    <p:cSldViewPr>
      <p:cViewPr varScale="1">
        <p:scale>
          <a:sx n="45" d="100"/>
          <a:sy n="4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1F17E-DB23-4704-9B06-B9349CBC822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49B07-38E9-4E49-A630-9062B3945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89D38-2332-4EAB-B685-48A7EE27D6E4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49B07-38E9-4E49-A630-9062B3945D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9818B-F2D1-46F4-9110-D752BD1100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4B36-53D4-4E97-AEC4-0127DD9555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7A73B-82D9-4A58-91BA-428725C0BE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FF788-C1DB-4134-A1E3-DF5E0BCA450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1431-5574-46EF-A4F8-51156030CA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B887-80BF-4901-B9E7-950B5AC818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51AF9-FB8F-41E1-8355-193590BF88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ABBF7-76C3-4698-B679-E0670ADC30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E92BA-2C29-4292-82F2-92008A3010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6F0D-BAB5-4DC7-AEFC-08FD0B43AC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1691-7771-4DBD-9DDF-26752EEFEF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157B1-4B56-45A6-A8D6-A54A94756F6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91272" y="404664"/>
            <a:ext cx="6552728" cy="594928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Когда полюбишь формул сочетанье,</a:t>
            </a:r>
          </a:p>
          <a:p>
            <a:pPr>
              <a:buNone/>
            </a:pPr>
            <a:r>
              <a:rPr lang="ru-RU" b="1" dirty="0" smtClean="0"/>
              <a:t>Сухие цифры сразу оживут.</a:t>
            </a:r>
          </a:p>
          <a:p>
            <a:pPr>
              <a:buNone/>
            </a:pPr>
            <a:r>
              <a:rPr lang="ru-RU" b="1" dirty="0" smtClean="0"/>
              <a:t>В них творчество, романтика, дерзанье, </a:t>
            </a:r>
          </a:p>
          <a:p>
            <a:pPr>
              <a:buNone/>
            </a:pPr>
            <a:r>
              <a:rPr lang="ru-RU" b="1" dirty="0" smtClean="0"/>
              <a:t>Народов опыт и упорный труд.</a:t>
            </a:r>
          </a:p>
          <a:p>
            <a:pPr>
              <a:buNone/>
            </a:pPr>
            <a:r>
              <a:rPr lang="ru-RU" b="1" dirty="0" smtClean="0"/>
              <a:t>И откровеньем станет теорема,</a:t>
            </a:r>
          </a:p>
          <a:p>
            <a:pPr>
              <a:buNone/>
            </a:pPr>
            <a:r>
              <a:rPr lang="ru-RU" b="1" dirty="0" smtClean="0"/>
              <a:t>Светло и ясно открывая даль.</a:t>
            </a:r>
          </a:p>
          <a:p>
            <a:pPr>
              <a:buNone/>
            </a:pPr>
            <a:r>
              <a:rPr lang="ru-RU" b="1" dirty="0" smtClean="0"/>
              <a:t>И каждая задача как поэма,</a:t>
            </a:r>
          </a:p>
          <a:p>
            <a:pPr>
              <a:buNone/>
            </a:pPr>
            <a:r>
              <a:rPr lang="ru-RU" b="1" dirty="0" smtClean="0"/>
              <a:t>Которой сердце отдавать не жаль…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692696"/>
            <a:ext cx="5292080" cy="1080120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Вопрос 5.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7" y="1600200"/>
            <a:ext cx="5400601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называются дополнения к основному сюжету игры.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Ответ: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Аддон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1" y="685800"/>
            <a:ext cx="4586213" cy="731838"/>
          </a:xfrm>
        </p:spPr>
        <p:txBody>
          <a:bodyPr/>
          <a:lstStyle/>
          <a:p>
            <a:r>
              <a:rPr lang="ru-RU" b="1" dirty="0" smtClean="0"/>
              <a:t>Вопрос 6.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7" y="1600200"/>
            <a:ext cx="5904657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какой стране компьютерные игры впервые были признаны видом спорта?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Ответ: Россия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4586213" cy="731838"/>
          </a:xfrm>
        </p:spPr>
        <p:txBody>
          <a:bodyPr/>
          <a:lstStyle/>
          <a:p>
            <a:r>
              <a:rPr lang="ru-RU" b="1" dirty="0" smtClean="0"/>
              <a:t>Вопрос 7.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80728"/>
            <a:ext cx="7344817" cy="5877272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социальная сеть России чаще других до 2011 года оказывалась объектом судебных разбирательств за нарушение авторских прав, мошенничество и призыв к экстремизму. Что это за сеть?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выберите ответ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Tube</a:t>
            </a:r>
            <a:endParaRPr lang="ru-RU" sz="3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Мир тесен  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контакте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Одноклассники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1" y="685800"/>
            <a:ext cx="4586213" cy="731838"/>
          </a:xfrm>
        </p:spPr>
        <p:txBody>
          <a:bodyPr/>
          <a:lstStyle/>
          <a:p>
            <a:r>
              <a:rPr lang="ru-RU" b="1" dirty="0" smtClean="0"/>
              <a:t>Вопрос 8.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560839" cy="4525963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Логотипом этой социальной сети является птичка. О какой сети идет речь?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Выберите правильный ответ: 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Twitter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Birdbook</a:t>
            </a:r>
            <a:endParaRPr lang="ru-RU" sz="3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кругу друзей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Bebo</a:t>
            </a:r>
            <a:endParaRPr lang="ru-RU" sz="3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404664"/>
            <a:ext cx="4586213" cy="731838"/>
          </a:xfrm>
        </p:spPr>
        <p:txBody>
          <a:bodyPr/>
          <a:lstStyle/>
          <a:p>
            <a:r>
              <a:rPr lang="ru-RU" b="1" dirty="0" smtClean="0"/>
              <a:t>Вопрос 9.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0"/>
            <a:ext cx="7776865" cy="511256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Программа, созданная под видом пользователя для распространения спама или для искусственного подъема рейтинга поста в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соцсетях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блогах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инет-жаргоне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называется...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Выберите правильный ответ: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Терминатор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Флейм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Бот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Твист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3" y="685800"/>
            <a:ext cx="5018261" cy="731838"/>
          </a:xfrm>
        </p:spPr>
        <p:txBody>
          <a:bodyPr/>
          <a:lstStyle/>
          <a:p>
            <a:r>
              <a:rPr lang="ru-RU" b="1" dirty="0" smtClean="0"/>
              <a:t>Вопрос 10</a:t>
            </a:r>
            <a:endParaRPr lang="ru-RU" b="1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2328863"/>
            <a:ext cx="4762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2328863"/>
            <a:ext cx="4762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408" y="2348880"/>
            <a:ext cx="86125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одержимое 13"/>
          <p:cNvSpPr txBox="1">
            <a:spLocks noGrp="1"/>
          </p:cNvSpPr>
          <p:nvPr>
            <p:ph idx="1"/>
          </p:nvPr>
        </p:nvSpPr>
        <p:spPr>
          <a:xfrm>
            <a:off x="2267744" y="1700808"/>
            <a:ext cx="6480720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Отгадайте ребус</a:t>
            </a:r>
            <a:endParaRPr lang="ru-RU" sz="4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5733256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Ответ: клавиатура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1" y="685800"/>
            <a:ext cx="5306293" cy="731838"/>
          </a:xfrm>
        </p:spPr>
        <p:txBody>
          <a:bodyPr/>
          <a:lstStyle/>
          <a:p>
            <a:r>
              <a:rPr lang="ru-RU" b="1" dirty="0" smtClean="0"/>
              <a:t>Математика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0754" y="2348880"/>
            <a:ext cx="819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Пошевелим мозгами…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Детская игрушка подвешена к потолку и находится в равновесии. Одинаковые фигурки весят одинаково. Шарик весит 30 граммов. Сколько весит кубик, отмеченный знаком вопроса?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44824"/>
            <a:ext cx="38519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5257800" cy="5112568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/>
              <a:t>Из правой части заметим, что трапеция равна по весу двум шарикам.</a:t>
            </a:r>
            <a:br>
              <a:rPr lang="ru-RU" b="1" dirty="0" smtClean="0"/>
            </a:br>
            <a:r>
              <a:rPr lang="ru-RU" b="1" dirty="0" smtClean="0"/>
              <a:t>Из левой части одно сердечко равно по весу двум кубикам.</a:t>
            </a:r>
            <a:br>
              <a:rPr lang="ru-RU" b="1" dirty="0" smtClean="0"/>
            </a:br>
            <a:r>
              <a:rPr lang="ru-RU" b="1" dirty="0" smtClean="0"/>
              <a:t>Значит, 6 кубиков равны четырём шарикам. 6 кубиков весят 120г, значит 1 кубик весит 20г.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3357245" cy="302433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Ира, Аня, Катя, Оля и Эля живут в одном доме: две девочки на первом этаже и три на втором.. Оля живёт не на том этаже, где Катя и Эля. Аня - не на том этаже, где Ира и Катя. Кто живёт на первом этаже?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819400"/>
            <a:ext cx="4752528" cy="11430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Математика, информатика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764704"/>
            <a:ext cx="5976664" cy="1015663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Мини-эврика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5257800" cy="5112568"/>
          </a:xfrm>
          <a:solidFill>
            <a:srgbClr val="FFC000"/>
          </a:solidFill>
        </p:spPr>
        <p:txBody>
          <a:bodyPr/>
          <a:lstStyle/>
          <a:p>
            <a:r>
              <a:rPr lang="ru-RU" sz="3600" b="1" dirty="0" smtClean="0"/>
              <a:t>Получается, что Ира и Катя, а также Катя и Эля живут на одном этаже. Значит, они живут на втором. На первом этаже тогда живут Аня и Оля. </a:t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В соревнованиях по бегу участвовали 28 детей. Количество детей, которые прибежали позже Димы вдвое больше количества детей, которые прибежали раньше Димы. Каким прибежал Дима ?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32656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124744"/>
            <a:ext cx="5257800" cy="5733256"/>
          </a:xfrm>
          <a:solidFill>
            <a:srgbClr val="FFC000"/>
          </a:solidFill>
        </p:spPr>
        <p:txBody>
          <a:bodyPr/>
          <a:lstStyle/>
          <a:p>
            <a:r>
              <a:rPr lang="ru-RU" sz="3200" b="1" dirty="0" smtClean="0"/>
              <a:t>Остальных участников забега было 27. Если разделить 27 в отношении 1:2, получим 9 и 18. Значит, 9 участников финишировали раньше Димы. Выходит, он пришёл десятым.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/>
              <a:t>Сколько существует двузначных чисел, у которых цифра справа больше цифры слева?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8712" cy="5112568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/>
              <a:t>Среди чисел, которые начинаются на 1, таких чисел будет 8: от 12 до 19. Среди начинающихся на 2 их будет 7: от 23 до 29. И т.д., для начинающихся на 8 будет всего одно число – 89, а для следующего десятка таких не будет сосем. Ответом будет сумма 8+7+6+5+4+3+2+1=4х9=36</a:t>
            </a:r>
            <a:br>
              <a:rPr lang="ru-RU" b="1" dirty="0" smtClean="0"/>
            </a:b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6264696" cy="4525963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С полудня до полуночи Ученый Кот спит под дубом, а с полуночи до полудня он рассказывает сказки. Табличка на дубе говорит: «Два часа назад Учёный Кот делал то же, что он будет делать через час». Сколько часов в сутки табличка говорит правду?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8712" cy="511256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Поскольку табличка охватывает временной диапазон в 3 часа, то надпись на ней станет правдивой в 2 часа дня и перестанет – в 11 часов вечера. Затем снова станет правдивой в 2 часа ночи и перестанет – в 11 утра. Всего 18 часов.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/>
              <a:t>Сколько точек пересечения точно </a:t>
            </a:r>
            <a:r>
              <a:rPr lang="ru-RU" sz="3600" b="1" u="sng" dirty="0" smtClean="0"/>
              <a:t>не могут </a:t>
            </a:r>
            <a:r>
              <a:rPr lang="ru-RU" sz="3600" b="1" dirty="0" smtClean="0"/>
              <a:t>иметь 4 прямые?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476672"/>
            <a:ext cx="3866132" cy="731838"/>
          </a:xfrm>
        </p:spPr>
        <p:txBody>
          <a:bodyPr/>
          <a:lstStyle/>
          <a:p>
            <a:r>
              <a:rPr lang="ru-RU" b="1" dirty="0" smtClean="0"/>
              <a:t>Решение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4572000" cy="638132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Легко можно расположить 4 прямые так, чтобы у них была одна или 4 точки пересечения. Если ещё немного подумать, находятся варианты для трёх и пяти точек пересечения. У четырёх прямых не может быть ровно две точки пересечения.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88843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Задача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8712" cy="511256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Рассмотрим число 12321232123212321…, состоящее из 2002 цифр. Какими будут  три последними цифрами этого числа 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412776"/>
            <a:ext cx="6192688" cy="5445224"/>
          </a:xfrm>
          <a:solidFill>
            <a:srgbClr val="FFC000"/>
          </a:solidFill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Блиц-опрос (математика)</a:t>
            </a:r>
          </a:p>
          <a:p>
            <a:pPr algn="ctr">
              <a:buNone/>
            </a:pPr>
            <a:r>
              <a:rPr lang="ru-RU" b="1" dirty="0" smtClean="0"/>
              <a:t>20 вопросов за 5 минут,</a:t>
            </a:r>
          </a:p>
          <a:p>
            <a:pPr algn="ctr">
              <a:buNone/>
            </a:pPr>
            <a:r>
              <a:rPr lang="ru-RU" b="1" dirty="0" smtClean="0"/>
              <a:t>(цена вопроса – 1балл)</a:t>
            </a:r>
          </a:p>
          <a:p>
            <a:pPr algn="ctr">
              <a:buNone/>
            </a:pPr>
            <a:r>
              <a:rPr lang="ru-RU" b="1" u="sng" dirty="0" smtClean="0"/>
              <a:t>«Кто ты, хакер или </a:t>
            </a:r>
            <a:r>
              <a:rPr lang="ru-RU" b="1" u="sng" dirty="0" err="1" smtClean="0"/>
              <a:t>лузер</a:t>
            </a:r>
            <a:r>
              <a:rPr lang="ru-RU" b="1" u="sng" dirty="0" smtClean="0"/>
              <a:t>?»</a:t>
            </a:r>
          </a:p>
          <a:p>
            <a:pPr algn="ctr">
              <a:buNone/>
            </a:pPr>
            <a:r>
              <a:rPr lang="ru-RU" b="1" u="sng" dirty="0" smtClean="0"/>
              <a:t>(информатика)</a:t>
            </a:r>
          </a:p>
          <a:p>
            <a:pPr algn="ctr">
              <a:buNone/>
            </a:pPr>
            <a:r>
              <a:rPr lang="ru-RU" b="1" dirty="0" smtClean="0"/>
              <a:t>10 вопросов по минуте, (цена вопроса – 1 балл)</a:t>
            </a:r>
          </a:p>
          <a:p>
            <a:pPr algn="ctr">
              <a:buNone/>
            </a:pPr>
            <a:r>
              <a:rPr lang="ru-RU" b="1" u="sng" dirty="0" smtClean="0"/>
              <a:t>«Пошевелим мозгами»</a:t>
            </a:r>
          </a:p>
          <a:p>
            <a:pPr algn="ctr">
              <a:buNone/>
            </a:pPr>
            <a:r>
              <a:rPr lang="ru-RU" b="1" dirty="0" smtClean="0"/>
              <a:t>10 задач (математика) по 2 минуты (цена задачи 2 балла)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76672"/>
            <a:ext cx="5774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Регламент игры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Решение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6192688" cy="4525963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Можно заметить, что в заданном числе будет повторяться группа цифра 1232. Т.к. общее количество цифр, 2002, даёт остаток 2 при делении на 4, то число будет оканчиваться на …123212 и последними тремя цифрами будут 212.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8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4392488" cy="4525963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/>
              <a:t>На рисунке из спичек сложен квадрат 3 на 3. уберите 4 спички, чтобы осталось 5 квадратов.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364088" y="1772816"/>
            <a:ext cx="3240360" cy="3456384"/>
            <a:chOff x="5364088" y="1772816"/>
            <a:chExt cx="3240360" cy="345638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084168" y="1772816"/>
              <a:ext cx="72008" cy="3096344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364088" y="184482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364088" y="1844824"/>
              <a:ext cx="0" cy="3240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364088" y="5157192"/>
              <a:ext cx="3168352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8532440" y="1844824"/>
              <a:ext cx="72008" cy="3384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372200" y="1844824"/>
              <a:ext cx="0" cy="3312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452320" y="1844824"/>
              <a:ext cx="0" cy="3312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364088" y="3068960"/>
              <a:ext cx="32403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364088" y="4149080"/>
              <a:ext cx="32403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8</a:t>
            </a:r>
            <a:endParaRPr lang="ru-RU" b="1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3923928" y="1772816"/>
            <a:ext cx="3889127" cy="4104456"/>
            <a:chOff x="5364088" y="1772816"/>
            <a:chExt cx="3240360" cy="345638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6084168" y="1772816"/>
              <a:ext cx="72008" cy="3096344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5364088" y="1844824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364088" y="1844824"/>
              <a:ext cx="0" cy="3240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364088" y="5157192"/>
              <a:ext cx="3168352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8532440" y="1844824"/>
              <a:ext cx="72008" cy="3384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372200" y="1844824"/>
              <a:ext cx="0" cy="3312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452320" y="1844824"/>
              <a:ext cx="0" cy="3312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364088" y="3068960"/>
              <a:ext cx="32403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364088" y="4149080"/>
              <a:ext cx="32403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Улыбающееся лицо 13"/>
          <p:cNvSpPr/>
          <p:nvPr/>
        </p:nvSpPr>
        <p:spPr>
          <a:xfrm>
            <a:off x="5292080" y="141277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5364088" y="530120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3419872" y="350100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7380312" y="34290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55976" y="2204864"/>
            <a:ext cx="4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4248" y="4869160"/>
            <a:ext cx="4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27984" y="4725144"/>
            <a:ext cx="4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3573016"/>
            <a:ext cx="4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6256" y="2348880"/>
            <a:ext cx="45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9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/>
              <a:t>Вычислить:</a:t>
            </a:r>
          </a:p>
          <a:p>
            <a:pPr>
              <a:buNone/>
            </a:pPr>
            <a:r>
              <a:rPr lang="en-US" sz="6000" b="1" dirty="0" smtClean="0"/>
              <a:t>XCVII+CXIII=</a:t>
            </a:r>
            <a:endParaRPr lang="ru-RU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4868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9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8712" cy="511256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sz="7200" b="1" dirty="0" smtClean="0"/>
              <a:t>C=50</a:t>
            </a:r>
          </a:p>
          <a:p>
            <a:pPr>
              <a:buNone/>
            </a:pPr>
            <a:r>
              <a:rPr lang="en-US" sz="7200" b="1" dirty="0" smtClean="0"/>
              <a:t>X=10</a:t>
            </a:r>
          </a:p>
          <a:p>
            <a:pPr>
              <a:buNone/>
            </a:pPr>
            <a:r>
              <a:rPr lang="en-US" sz="7200" b="1" dirty="0" smtClean="0"/>
              <a:t>I=1</a:t>
            </a:r>
          </a:p>
          <a:p>
            <a:pPr>
              <a:buNone/>
            </a:pPr>
            <a:r>
              <a:rPr lang="en-US" sz="7200" b="1" dirty="0" smtClean="0"/>
              <a:t>47+63=110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5" y="685800"/>
            <a:ext cx="4730229" cy="731838"/>
          </a:xfrm>
        </p:spPr>
        <p:txBody>
          <a:bodyPr/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5257800" cy="4525963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/>
              <a:t>Полтора зайца за полторы минуты съедают полторы морковки. Сколько морковок съедят девять зайцев за девять минут?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5" y="685800"/>
            <a:ext cx="5090269" cy="731838"/>
          </a:xfrm>
        </p:spPr>
        <p:txBody>
          <a:bodyPr/>
          <a:lstStyle/>
          <a:p>
            <a:r>
              <a:rPr lang="ru-RU" b="1" dirty="0" smtClean="0"/>
              <a:t>Решение 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12776"/>
            <a:ext cx="6408712" cy="5112568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1,5зайца за 1,5 минуты – 1,5 морковки, значит</a:t>
            </a:r>
          </a:p>
          <a:p>
            <a:pPr>
              <a:buNone/>
            </a:pPr>
            <a:r>
              <a:rPr lang="ru-RU" b="1" dirty="0" smtClean="0"/>
              <a:t>1заяц за 1,5 минуты  - 1 морковка, значит</a:t>
            </a:r>
          </a:p>
          <a:p>
            <a:pPr>
              <a:buNone/>
            </a:pPr>
            <a:r>
              <a:rPr lang="ru-RU" b="1" dirty="0" smtClean="0"/>
              <a:t>9 зайцев за 1,5 минуты – 9 морковок.</a:t>
            </a:r>
          </a:p>
          <a:p>
            <a:pPr>
              <a:buNone/>
            </a:pPr>
            <a:r>
              <a:rPr lang="ru-RU" b="1" dirty="0" smtClean="0"/>
              <a:t>9:1,5=6, значит</a:t>
            </a:r>
          </a:p>
          <a:p>
            <a:pPr>
              <a:buNone/>
            </a:pPr>
            <a:r>
              <a:rPr lang="ru-RU" b="1" dirty="0" smtClean="0"/>
              <a:t>9 зайцев за 9 минут – 9*6=54 морковки.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7" y="685800"/>
            <a:ext cx="5162277" cy="731838"/>
          </a:xfrm>
        </p:spPr>
        <p:txBody>
          <a:bodyPr/>
          <a:lstStyle/>
          <a:p>
            <a:r>
              <a:rPr lang="ru-RU" b="1" dirty="0" smtClean="0"/>
              <a:t>Подведем итоги.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704856" cy="4525963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«Математику уже затем учить надо, что она ум в порядок приводит» (М.В. Ломоносов)</a:t>
            </a:r>
          </a:p>
          <a:p>
            <a:r>
              <a:rPr lang="ru-RU" b="1" dirty="0" smtClean="0">
                <a:latin typeface="Monotype Corsiva" pitchFamily="66" charset="0"/>
              </a:rPr>
              <a:t>«Математика – это язык, на котором говорят все точные науки» (Н.И.Лобачевский)</a:t>
            </a:r>
          </a:p>
          <a:p>
            <a:r>
              <a:rPr lang="ru-RU" b="1" dirty="0" smtClean="0">
                <a:latin typeface="Monotype Corsiva" pitchFamily="66" charset="0"/>
              </a:rPr>
              <a:t>«Математика – царица всех наук, арифметика – царица математики» (Карл Гаусс)</a:t>
            </a:r>
          </a:p>
          <a:p>
            <a:r>
              <a:rPr lang="ru-RU" b="1" dirty="0" smtClean="0">
                <a:latin typeface="Monotype Corsiva" pitchFamily="66" charset="0"/>
              </a:rPr>
              <a:t>«В математике есть своя красота, как в живописи и поэзии» (Н.Е.Жуковский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556792"/>
            <a:ext cx="5257800" cy="4525963"/>
          </a:xfrm>
        </p:spPr>
        <p:txBody>
          <a:bodyPr/>
          <a:lstStyle/>
          <a:p>
            <a:r>
              <a:rPr lang="ru-RU" sz="3600" b="1" dirty="0" smtClean="0"/>
              <a:t>На вашем столе карточка с 20 вопросами-шутками. У вас 5 минут. Удачи!!!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620688"/>
            <a:ext cx="4644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Блиц-турнир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1" y="685800"/>
            <a:ext cx="5306293" cy="731838"/>
          </a:xfrm>
        </p:spPr>
        <p:txBody>
          <a:bodyPr/>
          <a:lstStyle/>
          <a:p>
            <a:r>
              <a:rPr lang="ru-RU" b="1" dirty="0" smtClean="0"/>
              <a:t>Информатика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276872"/>
            <a:ext cx="62760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Кто ты, 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хакер или </a:t>
            </a:r>
            <a:r>
              <a:rPr lang="ru-RU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лузер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7" y="685800"/>
            <a:ext cx="4802237" cy="731838"/>
          </a:xfrm>
        </p:spPr>
        <p:txBody>
          <a:bodyPr/>
          <a:lstStyle/>
          <a:p>
            <a:r>
              <a:rPr lang="ru-RU" b="1" dirty="0" smtClean="0"/>
              <a:t>Вопрос 1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77048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43808" y="1772816"/>
            <a:ext cx="4788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Отгадайте ребус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8772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Ответ: ПРОГРАММИРОВАНИЕ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7" y="685800"/>
            <a:ext cx="4802237" cy="731838"/>
          </a:xfrm>
        </p:spPr>
        <p:txBody>
          <a:bodyPr/>
          <a:lstStyle/>
          <a:p>
            <a:r>
              <a:rPr lang="ru-RU" b="1" dirty="0" smtClean="0"/>
              <a:t>Вопрос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7778080" cy="4525963"/>
          </a:xfrm>
          <a:solidFill>
            <a:srgbClr val="FFC000"/>
          </a:solidFill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Программист стоит у окна и ощупывает раму. К нему подходит приятель.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Что делаешь?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Окно изучаю.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И как результат?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Открыть могу, закрыть могу, а [слово пропущено] не получается.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Восстановите пропущенное слово.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Ответ: свернуть. </a:t>
            </a:r>
            <a:endParaRPr lang="ru-RU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1" y="685800"/>
            <a:ext cx="4226173" cy="731838"/>
          </a:xfrm>
        </p:spPr>
        <p:txBody>
          <a:bodyPr/>
          <a:lstStyle/>
          <a:p>
            <a:r>
              <a:rPr lang="ru-RU" b="1" dirty="0" smtClean="0"/>
              <a:t>Вопрос 3.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7" y="1600200"/>
            <a:ext cx="5616625" cy="4525963"/>
          </a:xfrm>
        </p:spPr>
        <p:txBody>
          <a:bodyPr/>
          <a:lstStyle/>
          <a:p>
            <a:pPr lvl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Самая длинная клавиша на стандартной компьютерной клавиатуре?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Ответ: Пробел.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3" y="685800"/>
            <a:ext cx="4298181" cy="731838"/>
          </a:xfrm>
        </p:spPr>
        <p:txBody>
          <a:bodyPr/>
          <a:lstStyle/>
          <a:p>
            <a:r>
              <a:rPr lang="ru-RU" b="1" dirty="0" smtClean="0"/>
              <a:t>Вопрос 4.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6120679" cy="452596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Назовите самый многочисленный (и по количеству выпущенных игр и по популярности среди пользователей) жанр компьютерных игр.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Ответ: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1028</Words>
  <Application>Microsoft Office PowerPoint</Application>
  <PresentationFormat>Экран (4:3)</PresentationFormat>
  <Paragraphs>140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Шаблон схемы книгохранилища</vt:lpstr>
      <vt:lpstr> </vt:lpstr>
      <vt:lpstr>Слайд 2</vt:lpstr>
      <vt:lpstr>Слайд 3</vt:lpstr>
      <vt:lpstr>Слайд 4</vt:lpstr>
      <vt:lpstr>Информатика </vt:lpstr>
      <vt:lpstr>Вопрос 1</vt:lpstr>
      <vt:lpstr>Вопрос 2</vt:lpstr>
      <vt:lpstr>Вопрос 3.</vt:lpstr>
      <vt:lpstr>Вопрос 4.</vt:lpstr>
      <vt:lpstr>Вопрос 5.</vt:lpstr>
      <vt:lpstr>Вопрос 6.</vt:lpstr>
      <vt:lpstr>Вопрос 7.</vt:lpstr>
      <vt:lpstr>Вопрос 8.</vt:lpstr>
      <vt:lpstr>Вопрос 9.</vt:lpstr>
      <vt:lpstr>Вопрос 10</vt:lpstr>
      <vt:lpstr>Математика</vt:lpstr>
      <vt:lpstr>Задача 1</vt:lpstr>
      <vt:lpstr>Решение 1</vt:lpstr>
      <vt:lpstr>Задача 2</vt:lpstr>
      <vt:lpstr>Решение 2</vt:lpstr>
      <vt:lpstr>Задача 3</vt:lpstr>
      <vt:lpstr>Решение 3</vt:lpstr>
      <vt:lpstr>Задача 4</vt:lpstr>
      <vt:lpstr>Решение 4</vt:lpstr>
      <vt:lpstr>Задача 5</vt:lpstr>
      <vt:lpstr>Решение 5</vt:lpstr>
      <vt:lpstr>Задача 6</vt:lpstr>
      <vt:lpstr>Решение 6</vt:lpstr>
      <vt:lpstr>Задача 7</vt:lpstr>
      <vt:lpstr>Решение 7</vt:lpstr>
      <vt:lpstr>Задача 8</vt:lpstr>
      <vt:lpstr>Решение 8</vt:lpstr>
      <vt:lpstr>Задача 9</vt:lpstr>
      <vt:lpstr>Решение 9</vt:lpstr>
      <vt:lpstr>Задача 10</vt:lpstr>
      <vt:lpstr>Решение 10</vt:lpstr>
      <vt:lpstr>Подведем итоги.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 видео</dc:creator>
  <cp:lastModifiedBy>М видео</cp:lastModifiedBy>
  <cp:revision>40</cp:revision>
  <dcterms:created xsi:type="dcterms:W3CDTF">2011-12-09T10:17:43Z</dcterms:created>
  <dcterms:modified xsi:type="dcterms:W3CDTF">2011-12-11T13:37:32Z</dcterms:modified>
</cp:coreProperties>
</file>