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60" r:id="rId3"/>
    <p:sldId id="259" r:id="rId4"/>
    <p:sldId id="261" r:id="rId5"/>
    <p:sldId id="267" r:id="rId6"/>
    <p:sldId id="262" r:id="rId7"/>
    <p:sldId id="268" r:id="rId8"/>
    <p:sldId id="263" r:id="rId9"/>
    <p:sldId id="269" r:id="rId10"/>
    <p:sldId id="264" r:id="rId11"/>
    <p:sldId id="270" r:id="rId12"/>
    <p:sldId id="266" r:id="rId13"/>
    <p:sldId id="26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A06014-79BC-4D4E-8378-A6853823B85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84DEEF-C3A3-4E72-BA62-3700055C2DF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FSC\Desktop\&#1084;&#1077;&#1076;&#1080;&#1072;\chajkovskij_pletnyov_-_3_mart_pesn_zhavoronka_mp3freemusic.ru%20(1).mp3" TargetMode="External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FSC\Desktop\Nihail_Pletnyov_-_Vremena_goda_CHajkovskogo_Iyul_Pesn_kosarya_(iplayer.fm)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FSC\Desktop\&#1084;&#1077;&#1076;&#1080;&#1072;\chajkovskij_pletnyov_j_-_2_fevral_maslenica_mp3freemusic.ru.mp3" TargetMode="Externa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FSC\Desktop\Tchaik_VremenaGoda_Pletnev_09%20(1).mp3" TargetMode="Externa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</a:t>
            </a:r>
            <a:r>
              <a:rPr lang="ru-RU" sz="6000" b="1" dirty="0" smtClean="0">
                <a:solidFill>
                  <a:srgbClr val="002060"/>
                </a:solidFill>
              </a:rPr>
              <a:t>Урок-соревнование</a:t>
            </a:r>
          </a:p>
          <a:p>
            <a:pPr>
              <a:buNone/>
            </a:pPr>
            <a:r>
              <a:rPr lang="ru-RU" sz="6000" b="1" dirty="0" smtClean="0"/>
              <a:t>     </a:t>
            </a:r>
            <a:r>
              <a:rPr lang="ru-RU" sz="6000" b="1" dirty="0" smtClean="0">
                <a:solidFill>
                  <a:srgbClr val="92D050"/>
                </a:solidFill>
              </a:rPr>
              <a:t>«</a:t>
            </a:r>
            <a:r>
              <a:rPr lang="en-US" sz="6000" b="1" dirty="0" smtClean="0">
                <a:solidFill>
                  <a:srgbClr val="92D050"/>
                </a:solidFill>
              </a:rPr>
              <a:t>Seasons</a:t>
            </a:r>
            <a:r>
              <a:rPr lang="ru-RU" sz="6000" b="1" dirty="0" smtClean="0">
                <a:solidFill>
                  <a:srgbClr val="92D050"/>
                </a:solidFill>
              </a:rPr>
              <a:t>» </a:t>
            </a:r>
            <a:r>
              <a:rPr lang="ru-RU" sz="6000" b="1" dirty="0" smtClean="0"/>
              <a:t/>
            </a:r>
            <a:br>
              <a:rPr lang="ru-RU" sz="6000" b="1" dirty="0" smtClean="0"/>
            </a:br>
            <a:r>
              <a:rPr lang="ru-RU" sz="6000" b="1" dirty="0" smtClean="0"/>
              <a:t>     </a:t>
            </a:r>
            <a:r>
              <a:rPr lang="ru-RU" sz="4800" b="1" dirty="0" smtClean="0">
                <a:solidFill>
                  <a:srgbClr val="002060"/>
                </a:solidFill>
              </a:rPr>
              <a:t>( 4 класс )</a:t>
            </a:r>
            <a:endParaRPr lang="ru-RU" sz="48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http://www.kalendar-press.ru/images/stories/text/vremena-goda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2143116"/>
            <a:ext cx="3429000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hajkovskij_pletnyov_-_3_mart_pesn_zhavoronka_mp3freemusic.ru (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1142976" y="5429264"/>
            <a:ext cx="304800" cy="304800"/>
          </a:xfrm>
          <a:prstGeom prst="rect">
            <a:avLst/>
          </a:prstGeom>
        </p:spPr>
      </p:pic>
      <p:pic>
        <p:nvPicPr>
          <p:cNvPr id="8" name="Содержимое 6" descr="http://cs10052.vkontakte.ru/u21745767/-14/x_b0174710.jpg"/>
          <p:cNvPicPr>
            <a:picLocks noGr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428860" y="928670"/>
            <a:ext cx="452596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18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Levitan</a:t>
            </a:r>
            <a:endParaRPr lang="ru-RU" dirty="0"/>
          </a:p>
        </p:txBody>
      </p:sp>
      <p:pic>
        <p:nvPicPr>
          <p:cNvPr id="4" name="Содержимое 3" descr="http://img1.liveinternet.ru/images/attach/c/2/66/787/66787186_mart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785926"/>
            <a:ext cx="5286412" cy="4155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b="1" dirty="0" smtClean="0"/>
              <a:t>Riddles</a:t>
            </a:r>
            <a:endParaRPr lang="ru-RU" sz="6600" b="1" dirty="0"/>
          </a:p>
        </p:txBody>
      </p:sp>
      <p:pic>
        <p:nvPicPr>
          <p:cNvPr id="4" name="Содержимое 3" descr="http://cs10071.vk.com/u63881328/-1/x_9dcb76c4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71898" y="1600200"/>
            <a:ext cx="680020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6000" b="1" dirty="0" smtClean="0">
                <a:solidFill>
                  <a:srgbClr val="002060"/>
                </a:solidFill>
              </a:rPr>
              <a:t>Thank you for the lesson!</a:t>
            </a:r>
            <a:endParaRPr lang="ru-RU" sz="60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http://www.live4.ru/board/img_UJIOHA_2149_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857364"/>
            <a:ext cx="4591050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Match the months and the seasons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  <a:noFill/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/>
              <a:t>    </a:t>
            </a:r>
            <a:r>
              <a:rPr lang="en-US" b="1" dirty="0" smtClean="0"/>
              <a:t>April                  </a:t>
            </a:r>
            <a:r>
              <a:rPr lang="en-US" b="1" dirty="0" smtClean="0"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rPr>
              <a:t> </a:t>
            </a:r>
            <a:r>
              <a:rPr lang="en-US" b="1" dirty="0" smtClean="0"/>
              <a:t>                          </a:t>
            </a:r>
            <a:r>
              <a:rPr lang="en-US" sz="3900" b="1" dirty="0" smtClean="0">
                <a:solidFill>
                  <a:srgbClr val="00B0F0"/>
                </a:solidFill>
              </a:rPr>
              <a:t>Winter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October</a:t>
            </a:r>
            <a:br>
              <a:rPr lang="en-US" b="1" dirty="0" smtClean="0"/>
            </a:br>
            <a:r>
              <a:rPr lang="en-US" b="1" dirty="0" smtClean="0"/>
              <a:t>January</a:t>
            </a:r>
            <a:br>
              <a:rPr lang="en-US" b="1" dirty="0" smtClean="0"/>
            </a:br>
            <a:r>
              <a:rPr lang="en-US" b="1" dirty="0" smtClean="0"/>
              <a:t>March                                           </a:t>
            </a:r>
            <a:r>
              <a:rPr lang="en-US" sz="3900" b="1" dirty="0" smtClean="0">
                <a:solidFill>
                  <a:srgbClr val="00B050"/>
                </a:solidFill>
              </a:rPr>
              <a:t>Spring</a:t>
            </a:r>
            <a:r>
              <a:rPr lang="en-US" sz="3500" b="1" dirty="0" smtClean="0">
                <a:solidFill>
                  <a:srgbClr val="00B050"/>
                </a:solidFill>
              </a:rPr>
              <a:t/>
            </a:r>
            <a:br>
              <a:rPr lang="en-US" sz="3500" b="1" dirty="0" smtClean="0">
                <a:solidFill>
                  <a:srgbClr val="00B050"/>
                </a:solidFill>
              </a:rPr>
            </a:br>
            <a:r>
              <a:rPr lang="en-US" b="1" dirty="0" smtClean="0"/>
              <a:t>July</a:t>
            </a:r>
            <a:br>
              <a:rPr lang="en-US" b="1" dirty="0" smtClean="0"/>
            </a:br>
            <a:r>
              <a:rPr lang="en-US" b="1" dirty="0" smtClean="0"/>
              <a:t>December</a:t>
            </a:r>
            <a:br>
              <a:rPr lang="en-US" b="1" dirty="0" smtClean="0"/>
            </a:br>
            <a:r>
              <a:rPr lang="en-US" b="1" dirty="0" smtClean="0"/>
              <a:t>August</a:t>
            </a:r>
            <a:br>
              <a:rPr lang="en-US" b="1" dirty="0" smtClean="0"/>
            </a:br>
            <a:r>
              <a:rPr lang="en-US" b="1" dirty="0" smtClean="0"/>
              <a:t>September                                  </a:t>
            </a:r>
            <a:r>
              <a:rPr lang="en-US" sz="3900" b="1" dirty="0" smtClean="0">
                <a:solidFill>
                  <a:srgbClr val="FF0000"/>
                </a:solidFill>
              </a:rPr>
              <a:t>Summer</a:t>
            </a:r>
            <a:br>
              <a:rPr lang="en-US" sz="3900" b="1" dirty="0" smtClean="0">
                <a:solidFill>
                  <a:srgbClr val="FF0000"/>
                </a:solidFill>
              </a:rPr>
            </a:br>
            <a:r>
              <a:rPr lang="en-US" b="1" dirty="0" smtClean="0"/>
              <a:t>May</a:t>
            </a:r>
            <a:br>
              <a:rPr lang="en-US" b="1" dirty="0" smtClean="0"/>
            </a:br>
            <a:r>
              <a:rPr lang="en-US" b="1" dirty="0" smtClean="0"/>
              <a:t>February</a:t>
            </a:r>
            <a:br>
              <a:rPr lang="en-US" b="1" dirty="0" smtClean="0"/>
            </a:br>
            <a:r>
              <a:rPr lang="en-US" b="1" dirty="0" smtClean="0"/>
              <a:t>June</a:t>
            </a:r>
            <a:br>
              <a:rPr lang="en-US" b="1" dirty="0" smtClean="0"/>
            </a:br>
            <a:r>
              <a:rPr lang="en-US" b="1" dirty="0" smtClean="0"/>
              <a:t>November                                   </a:t>
            </a:r>
            <a:r>
              <a:rPr lang="en-US" sz="3900" b="1" dirty="0" smtClean="0">
                <a:solidFill>
                  <a:srgbClr val="FFC000"/>
                </a:solidFill>
              </a:rPr>
              <a:t>Autumn</a:t>
            </a:r>
          </a:p>
          <a:p>
            <a:pPr>
              <a:buNone/>
            </a:pPr>
            <a:endParaRPr lang="ru-RU" dirty="0"/>
          </a:p>
        </p:txBody>
      </p:sp>
      <p:cxnSp>
        <p:nvCxnSpPr>
          <p:cNvPr id="6" name="Прямая со стрелкой 5">
            <a:hlinkClick r:id="rId2" action="ppaction://hlinksldjump" tooltip="spring"/>
          </p:cNvPr>
          <p:cNvCxnSpPr/>
          <p:nvPr/>
        </p:nvCxnSpPr>
        <p:spPr>
          <a:xfrm>
            <a:off x="1643042" y="1571612"/>
            <a:ext cx="3929090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16200000" flipH="1">
            <a:off x="2035951" y="2107397"/>
            <a:ext cx="3714776" cy="335758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2143108" y="1428736"/>
            <a:ext cx="3357586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2000232" y="2714620"/>
            <a:ext cx="342902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1500166" y="3071810"/>
            <a:ext cx="4000528" cy="1143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2571736" y="1571612"/>
            <a:ext cx="2928958" cy="18573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2000232" y="3786190"/>
            <a:ext cx="3357586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2643174" y="4286256"/>
            <a:ext cx="2857520" cy="14287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1714480" y="2786058"/>
            <a:ext cx="3714776" cy="17859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2285984" y="1857364"/>
            <a:ext cx="3214710" cy="31432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2643174" y="5786454"/>
            <a:ext cx="2714644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1571604" y="4357694"/>
            <a:ext cx="4000528" cy="9286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b="1" dirty="0" smtClean="0"/>
              <a:t>Peter Tchaikovsky</a:t>
            </a:r>
            <a:endParaRPr lang="ru-RU" sz="6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3438" y="1500174"/>
            <a:ext cx="4043362" cy="4625989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4800" b="1" dirty="0" smtClean="0"/>
          </a:p>
          <a:p>
            <a:pPr>
              <a:buNone/>
            </a:pPr>
            <a:r>
              <a:rPr lang="ru-RU" sz="4800" b="1" dirty="0" smtClean="0"/>
              <a:t>    «</a:t>
            </a:r>
            <a:r>
              <a:rPr lang="en-US" sz="4800" b="1" dirty="0" smtClean="0"/>
              <a:t>Seasons</a:t>
            </a:r>
            <a:r>
              <a:rPr lang="ru-RU" sz="4800" b="1" dirty="0" smtClean="0"/>
              <a:t>»</a:t>
            </a:r>
            <a:endParaRPr lang="ru-RU" sz="4800" b="1" dirty="0"/>
          </a:p>
        </p:txBody>
      </p:sp>
      <p:pic>
        <p:nvPicPr>
          <p:cNvPr id="4" name="Содержимое 3" descr="http://www.globalfutureevents.ru/wp-content/gallery/xiv-mezhdunarodnyj-konkurs-im-p-i-chajkovskogo/360.jpg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571612"/>
            <a:ext cx="339447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http://cs10052.vkontakte.ru/u21745767/-14/x_b0174710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214546" y="1071546"/>
            <a:ext cx="452596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Nihail_Pletnyov_-_Vremena_goda_CHajkovskogo_Iyul_Pesn_kosarya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285852" y="5000636"/>
            <a:ext cx="304800" cy="304800"/>
          </a:xfrm>
          <a:prstGeom prst="rect">
            <a:avLst/>
          </a:prstGeom>
        </p:spPr>
      </p:pic>
      <p:pic>
        <p:nvPicPr>
          <p:cNvPr id="8" name="Nihail_Pletnyov_-_Vremena_goda_CHajkovskogo_Iyul_Pesn_kosarya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457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46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546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Levitan</a:t>
            </a:r>
            <a:endParaRPr lang="ru-RU" dirty="0"/>
          </a:p>
        </p:txBody>
      </p:sp>
      <p:pic>
        <p:nvPicPr>
          <p:cNvPr id="4" name="Содержимое 3" descr="http://img0.liveinternet.ru/images/attach/c/0/44/532/44532005_Levitan_I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970" y="1600200"/>
            <a:ext cx="628606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hajkovskij_pletnyov_j_-_2_fevral_maslenica_mp3freemusic.r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714348" y="5715016"/>
            <a:ext cx="304800" cy="304800"/>
          </a:xfrm>
          <a:prstGeom prst="rect">
            <a:avLst/>
          </a:prstGeom>
        </p:spPr>
      </p:pic>
      <p:pic>
        <p:nvPicPr>
          <p:cNvPr id="8" name="Содержимое 6" descr="http://cs10052.vkontakte.ru/u21745767/-14/x_b0174710.jpg"/>
          <p:cNvPicPr>
            <a:picLocks noGr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428860" y="928670"/>
            <a:ext cx="452596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9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Vasnetcov</a:t>
            </a:r>
            <a:endParaRPr lang="ru-RU" dirty="0"/>
          </a:p>
        </p:txBody>
      </p:sp>
      <p:pic>
        <p:nvPicPr>
          <p:cNvPr id="4" name="Содержимое 3" descr="http://cs5265.vkontakte.ru/u37177588/-14/x_78ce896b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70967" y="1600200"/>
            <a:ext cx="640206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6" descr="http://cs10052.vkontakte.ru/u21745767/-14/x_b0174710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214546" y="1142984"/>
            <a:ext cx="452596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Tchaik_VremenaGoda_Pletnev_09 (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357290" y="521495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4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Shyshkin</a:t>
            </a:r>
            <a:endParaRPr lang="ru-RU" dirty="0"/>
          </a:p>
        </p:txBody>
      </p:sp>
      <p:pic>
        <p:nvPicPr>
          <p:cNvPr id="4" name="Содержимое 3" descr="http://www.istanbulsanatevi.com/galeri/images/iri/s/shishkin-14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46476" y="1600200"/>
            <a:ext cx="345104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32</Words>
  <PresentationFormat>Экран (4:3)</PresentationFormat>
  <Paragraphs>13</Paragraphs>
  <Slides>13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Match the months and the seasons</vt:lpstr>
      <vt:lpstr>Peter Tchaikovsky</vt:lpstr>
      <vt:lpstr>Слайд 4</vt:lpstr>
      <vt:lpstr>Levitan</vt:lpstr>
      <vt:lpstr>Слайд 6</vt:lpstr>
      <vt:lpstr>Vasnetcov</vt:lpstr>
      <vt:lpstr>Слайд 8</vt:lpstr>
      <vt:lpstr>Shyshkin</vt:lpstr>
      <vt:lpstr>Слайд 10</vt:lpstr>
      <vt:lpstr>Levitan</vt:lpstr>
      <vt:lpstr>Riddles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FSC</dc:creator>
  <cp:lastModifiedBy>FSC</cp:lastModifiedBy>
  <cp:revision>19</cp:revision>
  <dcterms:created xsi:type="dcterms:W3CDTF">2012-10-30T11:54:53Z</dcterms:created>
  <dcterms:modified xsi:type="dcterms:W3CDTF">2012-11-07T13:51:51Z</dcterms:modified>
</cp:coreProperties>
</file>