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56" r:id="rId4"/>
    <p:sldId id="257" r:id="rId5"/>
    <p:sldId id="260" r:id="rId6"/>
    <p:sldId id="265" r:id="rId7"/>
    <p:sldId id="259" r:id="rId8"/>
    <p:sldId id="258" r:id="rId9"/>
    <p:sldId id="266" r:id="rId10"/>
    <p:sldId id="262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70F04-D7A8-4E0A-ABAE-0F10DC5867D5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D381A-AD3C-44D5-8F0D-A1A9C428C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обмен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D381A-AD3C-44D5-8F0D-A1A9C428CC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D381A-AD3C-44D5-8F0D-A1A9C428CC1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9C9C-3C17-4B15-95BD-36C98D78D3EB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DC14-257A-4C4C-BFF3-301D79EB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9C9C-3C17-4B15-95BD-36C98D78D3EB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DC14-257A-4C4C-BFF3-301D79EB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9C9C-3C17-4B15-95BD-36C98D78D3EB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DC14-257A-4C4C-BFF3-301D79EB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9C9C-3C17-4B15-95BD-36C98D78D3EB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DC14-257A-4C4C-BFF3-301D79EB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9C9C-3C17-4B15-95BD-36C98D78D3EB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DC14-257A-4C4C-BFF3-301D79EB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9C9C-3C17-4B15-95BD-36C98D78D3EB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DC14-257A-4C4C-BFF3-301D79EB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9C9C-3C17-4B15-95BD-36C98D78D3EB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DC14-257A-4C4C-BFF3-301D79EB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9C9C-3C17-4B15-95BD-36C98D78D3EB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DC14-257A-4C4C-BFF3-301D79EB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9C9C-3C17-4B15-95BD-36C98D78D3EB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DC14-257A-4C4C-BFF3-301D79EB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9C9C-3C17-4B15-95BD-36C98D78D3EB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DC14-257A-4C4C-BFF3-301D79EB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9C9C-3C17-4B15-95BD-36C98D78D3EB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DC14-257A-4C4C-BFF3-301D79EB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A9C9C-3C17-4B15-95BD-36C98D78D3EB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DC14-257A-4C4C-BFF3-301D79EBF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Sochi_2014_-_Logo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hyperlink" Target="http://upload.wikimedia.org/wikipedia/commons/0/00/Biathlon_pictogram.sv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BE%D0%BC%D0%B0%D0%BD%D0%B4%D0%BD%D0%B0%D1%8F_%D0%B3%D0%BE%D0%BD%D0%BA%D0%B0_(%D0%B1%D0%B8%D0%B0%D1%82%D0%BB%D0%BE%D0%BD)" TargetMode="External"/><Relationship Id="rId5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4" Type="http://schemas.openxmlformats.org/officeDocument/2006/relationships/hyperlink" Target="http://ru.wikipedia.org/wiki/%D0%9B%D0%B0%D1%82%D0%B8%D0%BD%D1%81%D0%BA%D0%B8%D0%B9_%D1%8F%D0%B7%D1%8B%D0%B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Тема: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Поиск информации в сети Интернет.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Сетевое взаимодействие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Практическая работа № 3</a:t>
            </a:r>
          </a:p>
          <a:p>
            <a:r>
              <a:rPr lang="ru-RU" dirty="0" smtClean="0"/>
              <a:t>Обмен информацией по электронной почте и поиск информации в сети (работа с энциклопедиями)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 t="-558"/>
          <a:stretch>
            <a:fillRect/>
          </a:stretch>
        </p:blipFill>
        <p:spPr bwMode="auto">
          <a:xfrm>
            <a:off x="714348" y="142852"/>
            <a:ext cx="7643866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543824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http://dic.academic.ru –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словари и энциклопедии 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академке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071570" cy="98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71678"/>
            <a:ext cx="4714908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2428844"/>
            <a:ext cx="5313202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1714488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Удачи!</a:t>
            </a:r>
            <a:endParaRPr lang="ru-RU" sz="96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Вопросы для повторения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Какие основные службы сети Интернет вы знаете? </a:t>
            </a:r>
          </a:p>
          <a:p>
            <a:pPr lvl="0"/>
            <a:r>
              <a:rPr lang="ru-RU" sz="2400" dirty="0" smtClean="0"/>
              <a:t>Что такое электронная почта, каковы её возможности?</a:t>
            </a:r>
          </a:p>
          <a:p>
            <a:pPr lvl="0"/>
            <a:r>
              <a:rPr lang="ru-RU" sz="2400" dirty="0" smtClean="0"/>
              <a:t>Как записывается электронный почтовый адрес?</a:t>
            </a:r>
          </a:p>
          <a:p>
            <a:pPr lvl="0"/>
            <a:r>
              <a:rPr lang="ru-RU" sz="2400" dirty="0" smtClean="0"/>
              <a:t>Назовите основные способы поиска информации в </a:t>
            </a:r>
            <a:r>
              <a:rPr lang="en-US" sz="2400" dirty="0" smtClean="0"/>
              <a:t>web</a:t>
            </a:r>
            <a:r>
              <a:rPr lang="ru-RU" sz="2400" dirty="0" smtClean="0"/>
              <a:t>?</a:t>
            </a:r>
          </a:p>
          <a:p>
            <a:pPr lvl="0"/>
            <a:r>
              <a:rPr lang="ru-RU" sz="2400" dirty="0" smtClean="0"/>
              <a:t>Что такое поисковая система?</a:t>
            </a:r>
          </a:p>
          <a:p>
            <a:pPr lvl="0"/>
            <a:r>
              <a:rPr lang="ru-RU" sz="2400" dirty="0" smtClean="0"/>
              <a:t>Какие виды поисковых машин вы знаете? Назовите наиболее популярные поисковые машины Рунета.</a:t>
            </a:r>
          </a:p>
          <a:p>
            <a:pPr lvl="0"/>
            <a:r>
              <a:rPr lang="ru-RU" sz="2400" dirty="0" smtClean="0"/>
              <a:t>Как открыть и сохранить файл на своем компьютере, который пришел по электронной почте?</a:t>
            </a:r>
          </a:p>
          <a:p>
            <a:pPr lvl="0"/>
            <a:r>
              <a:rPr lang="ru-RU" sz="2400" spc="20" dirty="0" smtClean="0"/>
              <a:t>Что такое на ваш взгляд СЕТЕВОЕ ВЗАИМОДЕЙСТВИЕ?</a:t>
            </a:r>
          </a:p>
          <a:p>
            <a:pPr lvl="0">
              <a:buNone/>
            </a:pPr>
            <a:endParaRPr lang="ru-RU" sz="2400" dirty="0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785786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  <a:br>
              <a:rPr kumimoji="0" lang="ru-RU" sz="44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«Поиск информации в сети Интернет. </a:t>
            </a:r>
            <a:br>
              <a:rPr kumimoji="0" lang="ru-RU" sz="44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Сетевое взаимодействие»</a:t>
            </a:r>
            <a:br>
              <a:rPr kumimoji="0" lang="ru-RU" sz="44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ic.academic.ru/pictures/wiki/files/87/Winter_olympics_all_cities.PNG"/>
          <p:cNvPicPr>
            <a:picLocks noChangeAspect="1" noChangeArrowheads="1"/>
          </p:cNvPicPr>
          <p:nvPr/>
        </p:nvPicPr>
        <p:blipFill>
          <a:blip r:embed="rId2"/>
          <a:srcRect r="6483" b="8854"/>
          <a:stretch>
            <a:fillRect/>
          </a:stretch>
        </p:blipFill>
        <p:spPr bwMode="auto">
          <a:xfrm>
            <a:off x="0" y="1357298"/>
            <a:ext cx="9144000" cy="442915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0"/>
            <a:ext cx="5500694" cy="1857364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Зимние олимпийские игры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357826"/>
            <a:ext cx="4400536" cy="1214446"/>
          </a:xfrm>
        </p:spPr>
        <p:txBody>
          <a:bodyPr/>
          <a:lstStyle/>
          <a:p>
            <a:r>
              <a:rPr lang="ru-RU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Поиск и сохранение информации в интернет</a:t>
            </a:r>
            <a:endParaRPr lang="ru-RU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Логотип Олимпиады">
            <a:hlinkClick r:id="rId3" tooltip="Логотип Олимпиады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642918"/>
            <a:ext cx="190500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ic.academic.ru/pictures/wiki/files/87/Winter_olympics_all_cities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4000"/>
          </a:blip>
          <a:srcRect/>
          <a:stretch>
            <a:fillRect/>
          </a:stretch>
        </p:blipFill>
        <p:spPr bwMode="auto">
          <a:xfrm>
            <a:off x="0" y="5429264"/>
            <a:ext cx="914400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Зимние Олимпийские игры 2014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Официальное название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XXII зимние Олимпийские игры 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международное спортивное мероприятие, которое пройдёт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7 по 23 февраля 2014 года. 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Столица Олимпиады,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была выбрана во время 119-ой сессии МОК в городе Гватемала, столице Гватемалы 4 июля 2007 года.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Олимпийские игры пройдут во второй раз (до этого в Москве проходили XXII Летние Олимпийские игры 1980), 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зимние игры.</a:t>
            </a: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dic.academic.ru/pictures/wiki/files/87/Winter_olympics_all_cities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4000"/>
          </a:blip>
          <a:srcRect/>
          <a:stretch>
            <a:fillRect/>
          </a:stretch>
        </p:blipFill>
        <p:spPr bwMode="auto">
          <a:xfrm>
            <a:off x="152400" y="5581664"/>
            <a:ext cx="914400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dic.academic.ru/pictures/wiki/files/87/Winter_olympics_all_cities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4000"/>
          </a:blip>
          <a:srcRect r="6483" b="8854"/>
          <a:stretch>
            <a:fillRect/>
          </a:stretch>
        </p:blipFill>
        <p:spPr bwMode="auto">
          <a:xfrm>
            <a:off x="142844" y="1428736"/>
            <a:ext cx="9001156" cy="516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Биатлон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Файл:Biathlon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0"/>
            <a:ext cx="185738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5072098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от </a:t>
            </a:r>
            <a:r>
              <a:rPr lang="ru-RU" sz="1800" dirty="0" smtClean="0">
                <a:hlinkClick r:id="rId4" action="ppaction://hlinkfile" tooltip="Латинский язык"/>
              </a:rPr>
              <a:t>лат.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bis</a:t>
            </a:r>
            <a:r>
              <a:rPr lang="ru-RU" sz="1800" dirty="0" smtClean="0"/>
              <a:t> — дважды и </a:t>
            </a:r>
            <a:r>
              <a:rPr lang="ru-RU" sz="1800" dirty="0" err="1" smtClean="0">
                <a:hlinkClick r:id="rId5" action="ppaction://hlinkfile" tooltip="Древнегреческий язык"/>
              </a:rPr>
              <a:t>др.-греч</a:t>
            </a:r>
            <a:r>
              <a:rPr lang="ru-RU" sz="1800" dirty="0" smtClean="0">
                <a:hlinkClick r:id="rId5" action="ppaction://hlinkfile" tooltip="Древнегреческий язык"/>
              </a:rPr>
              <a:t>.</a:t>
            </a:r>
            <a:r>
              <a:rPr lang="ru-RU" sz="1800" dirty="0" smtClean="0"/>
              <a:t> </a:t>
            </a:r>
            <a:r>
              <a:rPr lang="ru-RU" sz="1800" dirty="0" err="1" smtClean="0"/>
              <a:t>ἆθλον </a:t>
            </a:r>
            <a:r>
              <a:rPr lang="ru-RU" sz="1800" dirty="0" smtClean="0"/>
              <a:t>— состязание, борьба — зимний олимпийский вид спорта, сочетающий лыжную гонку со стрельбой из винтовки. </a:t>
            </a:r>
          </a:p>
          <a:p>
            <a:pPr algn="just"/>
            <a:r>
              <a:rPr lang="ru-RU" sz="1800" dirty="0" smtClean="0"/>
              <a:t>Прародителем биатлона считаются соревнования военных патрулей — вид спорта, правила проведения которого напоминают современную биатлонную </a:t>
            </a:r>
            <a:r>
              <a:rPr lang="ru-RU" sz="1800" dirty="0" smtClean="0">
                <a:hlinkClick r:id="rId6" action="ppaction://hlinkfile" tooltip="Командная гонка (биатлон)"/>
              </a:rPr>
              <a:t>командную гонку</a:t>
            </a:r>
            <a:r>
              <a:rPr lang="ru-RU" sz="1800" dirty="0" smtClean="0"/>
              <a:t>. </a:t>
            </a:r>
          </a:p>
          <a:p>
            <a:pPr algn="just"/>
            <a:r>
              <a:rPr lang="ru-RU" sz="1800" dirty="0" smtClean="0"/>
              <a:t>На сегодняшний день существует много разновидностей биатлона, сочетающие: лыжную гонку и стрельбу из спортивного лука, гонку на снегоступах и стрельбу из винтовки (биатлон на снегоступах), гонку на охотничьих лыжах и стрельбу из охотничьей винтовки (охотничий биатлон)</a:t>
            </a:r>
            <a:endParaRPr lang="ru-RU" sz="1800" dirty="0"/>
          </a:p>
        </p:txBody>
      </p:sp>
      <p:pic>
        <p:nvPicPr>
          <p:cNvPr id="1028" name="Picture 4" descr="http://upload.wikimedia.org/wikipedia/commons/4/4b/Svetlana_Ishmouratova_2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2000240"/>
            <a:ext cx="2721166" cy="362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358245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336" y="1928802"/>
            <a:ext cx="7299664" cy="5735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000108"/>
            <a:ext cx="6643734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http://ru.wikipedia.org/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3042" y="1142984"/>
            <a:ext cx="3357586" cy="28575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642918"/>
            <a:ext cx="8004385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6286544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714488"/>
            <a:ext cx="4929222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2357422" y="1285860"/>
            <a:ext cx="1500198" cy="9286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143108" y="1142984"/>
            <a:ext cx="214314" cy="2143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135</Words>
  <Application>Microsoft Office PowerPoint</Application>
  <PresentationFormat>Экран (4:3)</PresentationFormat>
  <Paragraphs>30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Тема:  Поиск информации в сети Интернет.  Сетевое взаимодействие </vt:lpstr>
      <vt:lpstr>Вопросы для повторения</vt:lpstr>
      <vt:lpstr>Зимние олимпийские игры</vt:lpstr>
      <vt:lpstr>Зимние Олимпийские игры 2014 </vt:lpstr>
      <vt:lpstr>Биатлон</vt:lpstr>
      <vt:lpstr>Слайд 6</vt:lpstr>
      <vt:lpstr>http://ru.wikipedia.org/ </vt:lpstr>
      <vt:lpstr>Слайд 8</vt:lpstr>
      <vt:lpstr>Слайд 9</vt:lpstr>
      <vt:lpstr>Слайд 10</vt:lpstr>
      <vt:lpstr>http://dic.academic.ru –  словари и энциклопедии на академке</vt:lpstr>
      <vt:lpstr>Удачи!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44</cp:revision>
  <dcterms:created xsi:type="dcterms:W3CDTF">2011-04-10T14:30:20Z</dcterms:created>
  <dcterms:modified xsi:type="dcterms:W3CDTF">2011-04-14T16:42:12Z</dcterms:modified>
</cp:coreProperties>
</file>