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26"/>
  </p:notesMasterIdLst>
  <p:sldIdLst>
    <p:sldId id="256" r:id="rId2"/>
    <p:sldId id="257" r:id="rId3"/>
    <p:sldId id="259" r:id="rId4"/>
    <p:sldId id="296" r:id="rId5"/>
    <p:sldId id="261" r:id="rId6"/>
    <p:sldId id="297" r:id="rId7"/>
    <p:sldId id="298" r:id="rId8"/>
    <p:sldId id="299" r:id="rId9"/>
    <p:sldId id="302" r:id="rId10"/>
    <p:sldId id="301" r:id="rId11"/>
    <p:sldId id="295" r:id="rId12"/>
    <p:sldId id="305" r:id="rId13"/>
    <p:sldId id="306" r:id="rId14"/>
    <p:sldId id="307" r:id="rId15"/>
    <p:sldId id="309" r:id="rId16"/>
    <p:sldId id="310" r:id="rId17"/>
    <p:sldId id="311" r:id="rId18"/>
    <p:sldId id="312" r:id="rId19"/>
    <p:sldId id="313" r:id="rId20"/>
    <p:sldId id="315" r:id="rId21"/>
    <p:sldId id="317" r:id="rId22"/>
    <p:sldId id="318" r:id="rId23"/>
    <p:sldId id="319" r:id="rId24"/>
    <p:sldId id="320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D433"/>
    <a:srgbClr val="F638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434" autoAdjust="0"/>
  </p:normalViewPr>
  <p:slideViewPr>
    <p:cSldViewPr>
      <p:cViewPr varScale="1">
        <p:scale>
          <a:sx n="87" d="100"/>
          <a:sy n="87" d="100"/>
        </p:scale>
        <p:origin x="1092" y="84"/>
      </p:cViewPr>
      <p:guideLst>
        <p:guide orient="horz" pos="1536"/>
        <p:guide pos="2880"/>
      </p:guideLst>
    </p:cSldViewPr>
  </p:slideViewPr>
  <p:outlineViewPr>
    <p:cViewPr>
      <p:scale>
        <a:sx n="33" d="100"/>
        <a:sy n="33" d="100"/>
      </p:scale>
      <p:origin x="0" y="-79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796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53B105-B873-4756-80D9-D9F72AF629FE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7F6FC45-DBCE-4497-B22E-05A8A02107C9}">
      <dgm:prSet phldrT="[Текст]" custT="1"/>
      <dgm:spPr/>
      <dgm:t>
        <a:bodyPr/>
        <a:lstStyle/>
        <a:p>
          <a:r>
            <a:rPr lang="ru-RU" sz="2400" b="1" smtClean="0"/>
            <a:t>Фактографические</a:t>
          </a:r>
          <a:endParaRPr lang="ru-RU" sz="2400" b="1" dirty="0"/>
        </a:p>
      </dgm:t>
    </dgm:pt>
    <dgm:pt modelId="{96393E49-F66A-4469-9EF3-5CE39ED908DE}" type="parTrans" cxnId="{0814FE71-D190-4248-9A25-D0889E1D94A8}">
      <dgm:prSet/>
      <dgm:spPr/>
      <dgm:t>
        <a:bodyPr/>
        <a:lstStyle/>
        <a:p>
          <a:endParaRPr lang="ru-RU" sz="2000"/>
        </a:p>
      </dgm:t>
    </dgm:pt>
    <dgm:pt modelId="{006D890A-46D9-45F8-B18F-0D4D77592F28}" type="sibTrans" cxnId="{0814FE71-D190-4248-9A25-D0889E1D94A8}">
      <dgm:prSet/>
      <dgm:spPr/>
      <dgm:t>
        <a:bodyPr/>
        <a:lstStyle/>
        <a:p>
          <a:endParaRPr lang="ru-RU" sz="2000"/>
        </a:p>
      </dgm:t>
    </dgm:pt>
    <dgm:pt modelId="{A0AA9345-B26D-4D07-9670-0A745990509E}">
      <dgm:prSet phldrT="[Текст]" custT="1"/>
      <dgm:spPr/>
      <dgm:t>
        <a:bodyPr/>
        <a:lstStyle/>
        <a:p>
          <a:r>
            <a:rPr lang="ru-RU" sz="2400" b="1" smtClean="0"/>
            <a:t>Документальные</a:t>
          </a:r>
          <a:endParaRPr lang="ru-RU" sz="1800" b="1" dirty="0"/>
        </a:p>
      </dgm:t>
    </dgm:pt>
    <dgm:pt modelId="{5FB923E2-CB6E-4912-9E13-CEB5904FEE8C}" type="parTrans" cxnId="{72835285-3178-41A5-A93E-BE0B728F5F8E}">
      <dgm:prSet/>
      <dgm:spPr/>
      <dgm:t>
        <a:bodyPr/>
        <a:lstStyle/>
        <a:p>
          <a:endParaRPr lang="ru-RU" sz="2000"/>
        </a:p>
      </dgm:t>
    </dgm:pt>
    <dgm:pt modelId="{2C658B6E-CA27-4E05-A2E2-9D01D636054E}" type="sibTrans" cxnId="{72835285-3178-41A5-A93E-BE0B728F5F8E}">
      <dgm:prSet/>
      <dgm:spPr/>
      <dgm:t>
        <a:bodyPr/>
        <a:lstStyle/>
        <a:p>
          <a:endParaRPr lang="ru-RU" sz="2000"/>
        </a:p>
      </dgm:t>
    </dgm:pt>
    <dgm:pt modelId="{CDBBB14A-0CB7-4611-8E6C-0C8794736F30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smtClean="0"/>
            <a:t>Краткие сведения об описываемых объектах, представленные в строго определенном формате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dirty="0"/>
        </a:p>
      </dgm:t>
    </dgm:pt>
    <dgm:pt modelId="{8CE6401B-2C29-4876-B5CA-FE796B000A22}" type="parTrans" cxnId="{C963F5B3-AEB4-4B05-A0F2-E4DEA643D62D}">
      <dgm:prSet/>
      <dgm:spPr/>
      <dgm:t>
        <a:bodyPr/>
        <a:lstStyle/>
        <a:p>
          <a:endParaRPr lang="ru-RU" sz="2000"/>
        </a:p>
      </dgm:t>
    </dgm:pt>
    <dgm:pt modelId="{91E2200D-D108-4718-9EDC-0EAA9DC1D1D3}" type="sibTrans" cxnId="{C963F5B3-AEB4-4B05-A0F2-E4DEA643D62D}">
      <dgm:prSet/>
      <dgm:spPr/>
      <dgm:t>
        <a:bodyPr/>
        <a:lstStyle/>
        <a:p>
          <a:endParaRPr lang="ru-RU" sz="2000"/>
        </a:p>
      </dgm:t>
    </dgm:pt>
    <dgm:pt modelId="{33995C10-D530-4470-AC47-F9C99BE09EE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smtClean="0"/>
            <a:t>Обширная информация разного типа (текст, графика, звук, мультимедиа)</a:t>
          </a:r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dirty="0"/>
        </a:p>
      </dgm:t>
    </dgm:pt>
    <dgm:pt modelId="{A469C4AA-012B-4EC0-8AA6-FB31B3D5F192}" type="parTrans" cxnId="{A81427FB-A65E-44F0-B169-34562D41D165}">
      <dgm:prSet/>
      <dgm:spPr/>
      <dgm:t>
        <a:bodyPr/>
        <a:lstStyle/>
        <a:p>
          <a:endParaRPr lang="ru-RU" sz="2000"/>
        </a:p>
      </dgm:t>
    </dgm:pt>
    <dgm:pt modelId="{9AF6BDE8-AC22-4654-9F19-1E334AF47315}" type="sibTrans" cxnId="{A81427FB-A65E-44F0-B169-34562D41D165}">
      <dgm:prSet/>
      <dgm:spPr/>
      <dgm:t>
        <a:bodyPr/>
        <a:lstStyle/>
        <a:p>
          <a:endParaRPr lang="ru-RU" sz="2000"/>
        </a:p>
      </dgm:t>
    </dgm:pt>
    <dgm:pt modelId="{34AEEAB8-7F61-4CD6-8E60-EBB9BC728F88}">
      <dgm:prSet phldrT="[Текст]" custT="1"/>
      <dgm:spPr/>
      <dgm:t>
        <a:bodyPr/>
        <a:lstStyle/>
        <a:p>
          <a:r>
            <a:rPr lang="ru-RU" sz="4000" b="1" smtClean="0"/>
            <a:t>Базы данных</a:t>
          </a:r>
          <a:endParaRPr lang="ru-RU" sz="4000" dirty="0"/>
        </a:p>
      </dgm:t>
    </dgm:pt>
    <dgm:pt modelId="{73564B61-5DC8-4650-9336-934F136B242E}" type="sibTrans" cxnId="{AF37C118-B67A-46E1-8D82-5CF8D38222D7}">
      <dgm:prSet/>
      <dgm:spPr/>
      <dgm:t>
        <a:bodyPr/>
        <a:lstStyle/>
        <a:p>
          <a:endParaRPr lang="ru-RU" sz="2000"/>
        </a:p>
      </dgm:t>
    </dgm:pt>
    <dgm:pt modelId="{FB9650AE-61B0-4178-934E-F4DE5682A693}" type="parTrans" cxnId="{AF37C118-B67A-46E1-8D82-5CF8D38222D7}">
      <dgm:prSet/>
      <dgm:spPr/>
      <dgm:t>
        <a:bodyPr/>
        <a:lstStyle/>
        <a:p>
          <a:endParaRPr lang="ru-RU" sz="2000"/>
        </a:p>
      </dgm:t>
    </dgm:pt>
    <dgm:pt modelId="{C6483E69-8F47-4E0C-880D-80B7F8CC7DF2}" type="pres">
      <dgm:prSet presAssocID="{7653B105-B873-4756-80D9-D9F72AF629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B020A1A-7AE9-4D2B-955C-BF1936E6866D}" type="pres">
      <dgm:prSet presAssocID="{34AEEAB8-7F61-4CD6-8E60-EBB9BC728F88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D0CC71E1-76C8-4CAF-8002-9126CFEBF0D6}" type="pres">
      <dgm:prSet presAssocID="{34AEEAB8-7F61-4CD6-8E60-EBB9BC728F88}" presName="rootComposite1" presStyleCnt="0"/>
      <dgm:spPr/>
      <dgm:t>
        <a:bodyPr/>
        <a:lstStyle/>
        <a:p>
          <a:endParaRPr lang="ru-RU"/>
        </a:p>
      </dgm:t>
    </dgm:pt>
    <dgm:pt modelId="{64889212-C23F-494C-996E-41BB3838884C}" type="pres">
      <dgm:prSet presAssocID="{34AEEAB8-7F61-4CD6-8E60-EBB9BC728F88}" presName="rootText1" presStyleLbl="node0" presStyleIdx="0" presStyleCnt="1" custScaleX="2221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3102BFD-6ABA-489E-B649-2373655E21E3}" type="pres">
      <dgm:prSet presAssocID="{34AEEAB8-7F61-4CD6-8E60-EBB9BC728F8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B10C966-6F9A-4AA3-8E4E-CFEED0C168D6}" type="pres">
      <dgm:prSet presAssocID="{34AEEAB8-7F61-4CD6-8E60-EBB9BC728F88}" presName="hierChild2" presStyleCnt="0"/>
      <dgm:spPr/>
      <dgm:t>
        <a:bodyPr/>
        <a:lstStyle/>
        <a:p>
          <a:endParaRPr lang="ru-RU"/>
        </a:p>
      </dgm:t>
    </dgm:pt>
    <dgm:pt modelId="{A6044DA6-18CD-45C2-903F-46F581CEF446}" type="pres">
      <dgm:prSet presAssocID="{96393E49-F66A-4469-9EF3-5CE39ED908DE}" presName="Name37" presStyleLbl="parChTrans1D2" presStyleIdx="0" presStyleCnt="2"/>
      <dgm:spPr/>
      <dgm:t>
        <a:bodyPr/>
        <a:lstStyle/>
        <a:p>
          <a:endParaRPr lang="ru-RU"/>
        </a:p>
      </dgm:t>
    </dgm:pt>
    <dgm:pt modelId="{B6E49088-75E2-47EE-B1B0-4115F938CF6E}" type="pres">
      <dgm:prSet presAssocID="{27F6FC45-DBCE-4497-B22E-05A8A02107C9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A099368C-D284-46BB-8DEC-B14BBD49B000}" type="pres">
      <dgm:prSet presAssocID="{27F6FC45-DBCE-4497-B22E-05A8A02107C9}" presName="rootComposite" presStyleCnt="0"/>
      <dgm:spPr/>
      <dgm:t>
        <a:bodyPr/>
        <a:lstStyle/>
        <a:p>
          <a:endParaRPr lang="ru-RU"/>
        </a:p>
      </dgm:t>
    </dgm:pt>
    <dgm:pt modelId="{63A3CBAF-1223-4ED4-BCF9-D4348C38DA54}" type="pres">
      <dgm:prSet presAssocID="{27F6FC45-DBCE-4497-B22E-05A8A02107C9}" presName="rootText" presStyleLbl="node2" presStyleIdx="0" presStyleCnt="2" custScaleX="161929" custScaleY="647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F13D10-6E18-4FC9-9806-7B24CD2AF32C}" type="pres">
      <dgm:prSet presAssocID="{27F6FC45-DBCE-4497-B22E-05A8A02107C9}" presName="rootConnector" presStyleLbl="node2" presStyleIdx="0" presStyleCnt="2"/>
      <dgm:spPr/>
      <dgm:t>
        <a:bodyPr/>
        <a:lstStyle/>
        <a:p>
          <a:endParaRPr lang="ru-RU"/>
        </a:p>
      </dgm:t>
    </dgm:pt>
    <dgm:pt modelId="{348F0826-A759-47E5-90AA-F3A291F812C0}" type="pres">
      <dgm:prSet presAssocID="{27F6FC45-DBCE-4497-B22E-05A8A02107C9}" presName="hierChild4" presStyleCnt="0"/>
      <dgm:spPr/>
      <dgm:t>
        <a:bodyPr/>
        <a:lstStyle/>
        <a:p>
          <a:endParaRPr lang="ru-RU"/>
        </a:p>
      </dgm:t>
    </dgm:pt>
    <dgm:pt modelId="{92AF4254-72E6-4878-9CF2-829C96C50E24}" type="pres">
      <dgm:prSet presAssocID="{8CE6401B-2C29-4876-B5CA-FE796B000A22}" presName="Name37" presStyleLbl="parChTrans1D3" presStyleIdx="0" presStyleCnt="2"/>
      <dgm:spPr/>
      <dgm:t>
        <a:bodyPr/>
        <a:lstStyle/>
        <a:p>
          <a:endParaRPr lang="ru-RU"/>
        </a:p>
      </dgm:t>
    </dgm:pt>
    <dgm:pt modelId="{FE73B1C7-0CD7-489C-AEE5-7ECE9AC2A20F}" type="pres">
      <dgm:prSet presAssocID="{CDBBB14A-0CB7-4611-8E6C-0C8794736F30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8253D4E-4E0C-40EC-9663-47C808355A8F}" type="pres">
      <dgm:prSet presAssocID="{CDBBB14A-0CB7-4611-8E6C-0C8794736F30}" presName="rootComposite" presStyleCnt="0"/>
      <dgm:spPr/>
      <dgm:t>
        <a:bodyPr/>
        <a:lstStyle/>
        <a:p>
          <a:endParaRPr lang="ru-RU"/>
        </a:p>
      </dgm:t>
    </dgm:pt>
    <dgm:pt modelId="{97FAA9A7-9624-48BD-B18A-3D2887B8D808}" type="pres">
      <dgm:prSet presAssocID="{CDBBB14A-0CB7-4611-8E6C-0C8794736F30}" presName="rootText" presStyleLbl="node3" presStyleIdx="0" presStyleCnt="2" custScaleX="127294" custScaleY="3074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22A3C5-3A6E-4921-9818-6C33C0CF4B4A}" type="pres">
      <dgm:prSet presAssocID="{CDBBB14A-0CB7-4611-8E6C-0C8794736F30}" presName="rootConnector" presStyleLbl="node3" presStyleIdx="0" presStyleCnt="2"/>
      <dgm:spPr/>
      <dgm:t>
        <a:bodyPr/>
        <a:lstStyle/>
        <a:p>
          <a:endParaRPr lang="ru-RU"/>
        </a:p>
      </dgm:t>
    </dgm:pt>
    <dgm:pt modelId="{279F24B9-CB21-4A39-90A0-2058884291FC}" type="pres">
      <dgm:prSet presAssocID="{CDBBB14A-0CB7-4611-8E6C-0C8794736F30}" presName="hierChild4" presStyleCnt="0"/>
      <dgm:spPr/>
      <dgm:t>
        <a:bodyPr/>
        <a:lstStyle/>
        <a:p>
          <a:endParaRPr lang="ru-RU"/>
        </a:p>
      </dgm:t>
    </dgm:pt>
    <dgm:pt modelId="{BD5B21D4-A69D-4E21-9F02-D40FCA8A3D41}" type="pres">
      <dgm:prSet presAssocID="{CDBBB14A-0CB7-4611-8E6C-0C8794736F30}" presName="hierChild5" presStyleCnt="0"/>
      <dgm:spPr/>
      <dgm:t>
        <a:bodyPr/>
        <a:lstStyle/>
        <a:p>
          <a:endParaRPr lang="ru-RU"/>
        </a:p>
      </dgm:t>
    </dgm:pt>
    <dgm:pt modelId="{D38B01A2-9619-4F51-B01D-5B61C413AE49}" type="pres">
      <dgm:prSet presAssocID="{27F6FC45-DBCE-4497-B22E-05A8A02107C9}" presName="hierChild5" presStyleCnt="0"/>
      <dgm:spPr/>
      <dgm:t>
        <a:bodyPr/>
        <a:lstStyle/>
        <a:p>
          <a:endParaRPr lang="ru-RU"/>
        </a:p>
      </dgm:t>
    </dgm:pt>
    <dgm:pt modelId="{9F87F810-C15D-4B51-837A-D54B74EABD98}" type="pres">
      <dgm:prSet presAssocID="{5FB923E2-CB6E-4912-9E13-CEB5904FEE8C}" presName="Name37" presStyleLbl="parChTrans1D2" presStyleIdx="1" presStyleCnt="2"/>
      <dgm:spPr/>
      <dgm:t>
        <a:bodyPr/>
        <a:lstStyle/>
        <a:p>
          <a:endParaRPr lang="ru-RU"/>
        </a:p>
      </dgm:t>
    </dgm:pt>
    <dgm:pt modelId="{6E5374EE-4619-4C32-BA3E-A5B812886DBF}" type="pres">
      <dgm:prSet presAssocID="{A0AA9345-B26D-4D07-9670-0A745990509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FF4859E0-F657-438B-80BC-35B0DF765D0E}" type="pres">
      <dgm:prSet presAssocID="{A0AA9345-B26D-4D07-9670-0A745990509E}" presName="rootComposite" presStyleCnt="0"/>
      <dgm:spPr/>
      <dgm:t>
        <a:bodyPr/>
        <a:lstStyle/>
        <a:p>
          <a:endParaRPr lang="ru-RU"/>
        </a:p>
      </dgm:t>
    </dgm:pt>
    <dgm:pt modelId="{36C62EF4-BEE1-443B-9109-DFB013E8779C}" type="pres">
      <dgm:prSet presAssocID="{A0AA9345-B26D-4D07-9670-0A745990509E}" presName="rootText" presStyleLbl="node2" presStyleIdx="1" presStyleCnt="2" custScaleX="179749" custScaleY="635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B18ED8-2621-4B54-AF08-8B1BF76A75CD}" type="pres">
      <dgm:prSet presAssocID="{A0AA9345-B26D-4D07-9670-0A745990509E}" presName="rootConnector" presStyleLbl="node2" presStyleIdx="1" presStyleCnt="2"/>
      <dgm:spPr/>
      <dgm:t>
        <a:bodyPr/>
        <a:lstStyle/>
        <a:p>
          <a:endParaRPr lang="ru-RU"/>
        </a:p>
      </dgm:t>
    </dgm:pt>
    <dgm:pt modelId="{BE92005E-6258-44EA-B965-E77605F0F976}" type="pres">
      <dgm:prSet presAssocID="{A0AA9345-B26D-4D07-9670-0A745990509E}" presName="hierChild4" presStyleCnt="0"/>
      <dgm:spPr/>
      <dgm:t>
        <a:bodyPr/>
        <a:lstStyle/>
        <a:p>
          <a:endParaRPr lang="ru-RU"/>
        </a:p>
      </dgm:t>
    </dgm:pt>
    <dgm:pt modelId="{78063953-D95D-4DDB-A137-E98C147FB9EF}" type="pres">
      <dgm:prSet presAssocID="{A469C4AA-012B-4EC0-8AA6-FB31B3D5F192}" presName="Name37" presStyleLbl="parChTrans1D3" presStyleIdx="1" presStyleCnt="2"/>
      <dgm:spPr/>
      <dgm:t>
        <a:bodyPr/>
        <a:lstStyle/>
        <a:p>
          <a:endParaRPr lang="ru-RU"/>
        </a:p>
      </dgm:t>
    </dgm:pt>
    <dgm:pt modelId="{D4522362-4461-4DB7-8851-6D95939C18E8}" type="pres">
      <dgm:prSet presAssocID="{33995C10-D530-4470-AC47-F9C99BE09EEA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D48D106C-CA3E-4A98-B083-08C64BC214C4}" type="pres">
      <dgm:prSet presAssocID="{33995C10-D530-4470-AC47-F9C99BE09EEA}" presName="rootComposite" presStyleCnt="0"/>
      <dgm:spPr/>
      <dgm:t>
        <a:bodyPr/>
        <a:lstStyle/>
        <a:p>
          <a:endParaRPr lang="ru-RU"/>
        </a:p>
      </dgm:t>
    </dgm:pt>
    <dgm:pt modelId="{97808DD6-7470-47A9-8942-5485F4BE5138}" type="pres">
      <dgm:prSet presAssocID="{33995C10-D530-4470-AC47-F9C99BE09EEA}" presName="rootText" presStyleLbl="node3" presStyleIdx="1" presStyleCnt="2" custScaleX="128219" custScaleY="3050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612FF49-A30E-4310-B61C-4A334188D398}" type="pres">
      <dgm:prSet presAssocID="{33995C10-D530-4470-AC47-F9C99BE09EEA}" presName="rootConnector" presStyleLbl="node3" presStyleIdx="1" presStyleCnt="2"/>
      <dgm:spPr/>
      <dgm:t>
        <a:bodyPr/>
        <a:lstStyle/>
        <a:p>
          <a:endParaRPr lang="ru-RU"/>
        </a:p>
      </dgm:t>
    </dgm:pt>
    <dgm:pt modelId="{B056D000-13F5-44E6-8C7E-0C91DDA84A94}" type="pres">
      <dgm:prSet presAssocID="{33995C10-D530-4470-AC47-F9C99BE09EEA}" presName="hierChild4" presStyleCnt="0"/>
      <dgm:spPr/>
      <dgm:t>
        <a:bodyPr/>
        <a:lstStyle/>
        <a:p>
          <a:endParaRPr lang="ru-RU"/>
        </a:p>
      </dgm:t>
    </dgm:pt>
    <dgm:pt modelId="{F223BABC-3DF9-40BC-B58F-427737337218}" type="pres">
      <dgm:prSet presAssocID="{33995C10-D530-4470-AC47-F9C99BE09EEA}" presName="hierChild5" presStyleCnt="0"/>
      <dgm:spPr/>
      <dgm:t>
        <a:bodyPr/>
        <a:lstStyle/>
        <a:p>
          <a:endParaRPr lang="ru-RU"/>
        </a:p>
      </dgm:t>
    </dgm:pt>
    <dgm:pt modelId="{679711C1-4BAF-401D-A4FD-D4D54BE9E1C8}" type="pres">
      <dgm:prSet presAssocID="{A0AA9345-B26D-4D07-9670-0A745990509E}" presName="hierChild5" presStyleCnt="0"/>
      <dgm:spPr/>
      <dgm:t>
        <a:bodyPr/>
        <a:lstStyle/>
        <a:p>
          <a:endParaRPr lang="ru-RU"/>
        </a:p>
      </dgm:t>
    </dgm:pt>
    <dgm:pt modelId="{9181B10B-9318-4AF0-8205-1FE960A3DB25}" type="pres">
      <dgm:prSet presAssocID="{34AEEAB8-7F61-4CD6-8E60-EBB9BC728F88}" presName="hierChild3" presStyleCnt="0"/>
      <dgm:spPr/>
      <dgm:t>
        <a:bodyPr/>
        <a:lstStyle/>
        <a:p>
          <a:endParaRPr lang="ru-RU"/>
        </a:p>
      </dgm:t>
    </dgm:pt>
  </dgm:ptLst>
  <dgm:cxnLst>
    <dgm:cxn modelId="{4BF7362D-E81A-4892-A89A-84FA437764C0}" type="presOf" srcId="{96393E49-F66A-4469-9EF3-5CE39ED908DE}" destId="{A6044DA6-18CD-45C2-903F-46F581CEF446}" srcOrd="0" destOrd="0" presId="urn:microsoft.com/office/officeart/2005/8/layout/orgChart1"/>
    <dgm:cxn modelId="{FC286442-843E-406E-B46D-C2E4B1AE044D}" type="presOf" srcId="{27F6FC45-DBCE-4497-B22E-05A8A02107C9}" destId="{A2F13D10-6E18-4FC9-9806-7B24CD2AF32C}" srcOrd="1" destOrd="0" presId="urn:microsoft.com/office/officeart/2005/8/layout/orgChart1"/>
    <dgm:cxn modelId="{789A8E74-7869-4A83-A03C-88C51987446C}" type="presOf" srcId="{A0AA9345-B26D-4D07-9670-0A745990509E}" destId="{36C62EF4-BEE1-443B-9109-DFB013E8779C}" srcOrd="0" destOrd="0" presId="urn:microsoft.com/office/officeart/2005/8/layout/orgChart1"/>
    <dgm:cxn modelId="{77F9A9DB-431B-4B58-A6A5-9CDB49A2AE5D}" type="presOf" srcId="{7653B105-B873-4756-80D9-D9F72AF629FE}" destId="{C6483E69-8F47-4E0C-880D-80B7F8CC7DF2}" srcOrd="0" destOrd="0" presId="urn:microsoft.com/office/officeart/2005/8/layout/orgChart1"/>
    <dgm:cxn modelId="{4184332C-ACD0-4595-A57B-64BD007C4374}" type="presOf" srcId="{A0AA9345-B26D-4D07-9670-0A745990509E}" destId="{31B18ED8-2621-4B54-AF08-8B1BF76A75CD}" srcOrd="1" destOrd="0" presId="urn:microsoft.com/office/officeart/2005/8/layout/orgChart1"/>
    <dgm:cxn modelId="{72835285-3178-41A5-A93E-BE0B728F5F8E}" srcId="{34AEEAB8-7F61-4CD6-8E60-EBB9BC728F88}" destId="{A0AA9345-B26D-4D07-9670-0A745990509E}" srcOrd="1" destOrd="0" parTransId="{5FB923E2-CB6E-4912-9E13-CEB5904FEE8C}" sibTransId="{2C658B6E-CA27-4E05-A2E2-9D01D636054E}"/>
    <dgm:cxn modelId="{A81427FB-A65E-44F0-B169-34562D41D165}" srcId="{A0AA9345-B26D-4D07-9670-0A745990509E}" destId="{33995C10-D530-4470-AC47-F9C99BE09EEA}" srcOrd="0" destOrd="0" parTransId="{A469C4AA-012B-4EC0-8AA6-FB31B3D5F192}" sibTransId="{9AF6BDE8-AC22-4654-9F19-1E334AF47315}"/>
    <dgm:cxn modelId="{B8311EC0-C23D-48DE-AE60-4417A3C44D38}" type="presOf" srcId="{33995C10-D530-4470-AC47-F9C99BE09EEA}" destId="{5612FF49-A30E-4310-B61C-4A334188D398}" srcOrd="1" destOrd="0" presId="urn:microsoft.com/office/officeart/2005/8/layout/orgChart1"/>
    <dgm:cxn modelId="{C963F5B3-AEB4-4B05-A0F2-E4DEA643D62D}" srcId="{27F6FC45-DBCE-4497-B22E-05A8A02107C9}" destId="{CDBBB14A-0CB7-4611-8E6C-0C8794736F30}" srcOrd="0" destOrd="0" parTransId="{8CE6401B-2C29-4876-B5CA-FE796B000A22}" sibTransId="{91E2200D-D108-4718-9EDC-0EAA9DC1D1D3}"/>
    <dgm:cxn modelId="{97798A58-9466-4424-B88B-266CD788A653}" type="presOf" srcId="{27F6FC45-DBCE-4497-B22E-05A8A02107C9}" destId="{63A3CBAF-1223-4ED4-BCF9-D4348C38DA54}" srcOrd="0" destOrd="0" presId="urn:microsoft.com/office/officeart/2005/8/layout/orgChart1"/>
    <dgm:cxn modelId="{7D9966DF-B6DE-4BA3-A8B9-262B5CE57269}" type="presOf" srcId="{5FB923E2-CB6E-4912-9E13-CEB5904FEE8C}" destId="{9F87F810-C15D-4B51-837A-D54B74EABD98}" srcOrd="0" destOrd="0" presId="urn:microsoft.com/office/officeart/2005/8/layout/orgChart1"/>
    <dgm:cxn modelId="{AF37C118-B67A-46E1-8D82-5CF8D38222D7}" srcId="{7653B105-B873-4756-80D9-D9F72AF629FE}" destId="{34AEEAB8-7F61-4CD6-8E60-EBB9BC728F88}" srcOrd="0" destOrd="0" parTransId="{FB9650AE-61B0-4178-934E-F4DE5682A693}" sibTransId="{73564B61-5DC8-4650-9336-934F136B242E}"/>
    <dgm:cxn modelId="{53D10613-953D-4CA9-84E2-1D5D4F6F182B}" type="presOf" srcId="{34AEEAB8-7F61-4CD6-8E60-EBB9BC728F88}" destId="{C3102BFD-6ABA-489E-B649-2373655E21E3}" srcOrd="1" destOrd="0" presId="urn:microsoft.com/office/officeart/2005/8/layout/orgChart1"/>
    <dgm:cxn modelId="{C36A58B1-A6A2-48C0-8993-A19FDC133F9D}" type="presOf" srcId="{33995C10-D530-4470-AC47-F9C99BE09EEA}" destId="{97808DD6-7470-47A9-8942-5485F4BE5138}" srcOrd="0" destOrd="0" presId="urn:microsoft.com/office/officeart/2005/8/layout/orgChart1"/>
    <dgm:cxn modelId="{42D3A91C-E35C-4143-8D10-93DD77F3E962}" type="presOf" srcId="{8CE6401B-2C29-4876-B5CA-FE796B000A22}" destId="{92AF4254-72E6-4878-9CF2-829C96C50E24}" srcOrd="0" destOrd="0" presId="urn:microsoft.com/office/officeart/2005/8/layout/orgChart1"/>
    <dgm:cxn modelId="{9EDDD703-33F0-4CAD-9376-DF6C8FC8CBF2}" type="presOf" srcId="{34AEEAB8-7F61-4CD6-8E60-EBB9BC728F88}" destId="{64889212-C23F-494C-996E-41BB3838884C}" srcOrd="0" destOrd="0" presId="urn:microsoft.com/office/officeart/2005/8/layout/orgChart1"/>
    <dgm:cxn modelId="{63B20486-3834-46E1-B688-BABD554CF450}" type="presOf" srcId="{A469C4AA-012B-4EC0-8AA6-FB31B3D5F192}" destId="{78063953-D95D-4DDB-A137-E98C147FB9EF}" srcOrd="0" destOrd="0" presId="urn:microsoft.com/office/officeart/2005/8/layout/orgChart1"/>
    <dgm:cxn modelId="{C0C28098-D3BC-4F26-86E2-1ADF361F6525}" type="presOf" srcId="{CDBBB14A-0CB7-4611-8E6C-0C8794736F30}" destId="{97FAA9A7-9624-48BD-B18A-3D2887B8D808}" srcOrd="0" destOrd="0" presId="urn:microsoft.com/office/officeart/2005/8/layout/orgChart1"/>
    <dgm:cxn modelId="{95FE6787-835A-436F-A9B4-8E61A3DC2EBF}" type="presOf" srcId="{CDBBB14A-0CB7-4611-8E6C-0C8794736F30}" destId="{A522A3C5-3A6E-4921-9818-6C33C0CF4B4A}" srcOrd="1" destOrd="0" presId="urn:microsoft.com/office/officeart/2005/8/layout/orgChart1"/>
    <dgm:cxn modelId="{0814FE71-D190-4248-9A25-D0889E1D94A8}" srcId="{34AEEAB8-7F61-4CD6-8E60-EBB9BC728F88}" destId="{27F6FC45-DBCE-4497-B22E-05A8A02107C9}" srcOrd="0" destOrd="0" parTransId="{96393E49-F66A-4469-9EF3-5CE39ED908DE}" sibTransId="{006D890A-46D9-45F8-B18F-0D4D77592F28}"/>
    <dgm:cxn modelId="{8CE1CB8A-EA9A-4B61-B4E0-1496910CBE9F}" type="presParOf" srcId="{C6483E69-8F47-4E0C-880D-80B7F8CC7DF2}" destId="{3B020A1A-7AE9-4D2B-955C-BF1936E6866D}" srcOrd="0" destOrd="0" presId="urn:microsoft.com/office/officeart/2005/8/layout/orgChart1"/>
    <dgm:cxn modelId="{564937EF-598C-42E6-B17F-FFD8D8FD9BFC}" type="presParOf" srcId="{3B020A1A-7AE9-4D2B-955C-BF1936E6866D}" destId="{D0CC71E1-76C8-4CAF-8002-9126CFEBF0D6}" srcOrd="0" destOrd="0" presId="urn:microsoft.com/office/officeart/2005/8/layout/orgChart1"/>
    <dgm:cxn modelId="{23BD8825-4B30-4C2B-819C-CB388F6B6AEB}" type="presParOf" srcId="{D0CC71E1-76C8-4CAF-8002-9126CFEBF0D6}" destId="{64889212-C23F-494C-996E-41BB3838884C}" srcOrd="0" destOrd="0" presId="urn:microsoft.com/office/officeart/2005/8/layout/orgChart1"/>
    <dgm:cxn modelId="{600D0BAB-EC30-43DA-99F3-B64279598291}" type="presParOf" srcId="{D0CC71E1-76C8-4CAF-8002-9126CFEBF0D6}" destId="{C3102BFD-6ABA-489E-B649-2373655E21E3}" srcOrd="1" destOrd="0" presId="urn:microsoft.com/office/officeart/2005/8/layout/orgChart1"/>
    <dgm:cxn modelId="{B8375B8D-86CC-4030-A933-B0D256BF94C9}" type="presParOf" srcId="{3B020A1A-7AE9-4D2B-955C-BF1936E6866D}" destId="{9B10C966-6F9A-4AA3-8E4E-CFEED0C168D6}" srcOrd="1" destOrd="0" presId="urn:microsoft.com/office/officeart/2005/8/layout/orgChart1"/>
    <dgm:cxn modelId="{5F427D95-CDD0-451E-9905-DF40AAC932B9}" type="presParOf" srcId="{9B10C966-6F9A-4AA3-8E4E-CFEED0C168D6}" destId="{A6044DA6-18CD-45C2-903F-46F581CEF446}" srcOrd="0" destOrd="0" presId="urn:microsoft.com/office/officeart/2005/8/layout/orgChart1"/>
    <dgm:cxn modelId="{4DA69DAA-4565-433C-8803-4410EF6E3FBC}" type="presParOf" srcId="{9B10C966-6F9A-4AA3-8E4E-CFEED0C168D6}" destId="{B6E49088-75E2-47EE-B1B0-4115F938CF6E}" srcOrd="1" destOrd="0" presId="urn:microsoft.com/office/officeart/2005/8/layout/orgChart1"/>
    <dgm:cxn modelId="{3F4FE199-FB82-4059-A6B5-352CF595E6A3}" type="presParOf" srcId="{B6E49088-75E2-47EE-B1B0-4115F938CF6E}" destId="{A099368C-D284-46BB-8DEC-B14BBD49B000}" srcOrd="0" destOrd="0" presId="urn:microsoft.com/office/officeart/2005/8/layout/orgChart1"/>
    <dgm:cxn modelId="{140B45F6-D4D4-433A-B338-C70B554228DA}" type="presParOf" srcId="{A099368C-D284-46BB-8DEC-B14BBD49B000}" destId="{63A3CBAF-1223-4ED4-BCF9-D4348C38DA54}" srcOrd="0" destOrd="0" presId="urn:microsoft.com/office/officeart/2005/8/layout/orgChart1"/>
    <dgm:cxn modelId="{870C62E7-472D-4B31-BCDA-237C9CAED35A}" type="presParOf" srcId="{A099368C-D284-46BB-8DEC-B14BBD49B000}" destId="{A2F13D10-6E18-4FC9-9806-7B24CD2AF32C}" srcOrd="1" destOrd="0" presId="urn:microsoft.com/office/officeart/2005/8/layout/orgChart1"/>
    <dgm:cxn modelId="{93376F9C-9754-4828-ACA2-3FB439E159D4}" type="presParOf" srcId="{B6E49088-75E2-47EE-B1B0-4115F938CF6E}" destId="{348F0826-A759-47E5-90AA-F3A291F812C0}" srcOrd="1" destOrd="0" presId="urn:microsoft.com/office/officeart/2005/8/layout/orgChart1"/>
    <dgm:cxn modelId="{BCC60814-4A41-4D17-83E8-84835DB0B157}" type="presParOf" srcId="{348F0826-A759-47E5-90AA-F3A291F812C0}" destId="{92AF4254-72E6-4878-9CF2-829C96C50E24}" srcOrd="0" destOrd="0" presId="urn:microsoft.com/office/officeart/2005/8/layout/orgChart1"/>
    <dgm:cxn modelId="{14E65689-2F10-4465-AAEA-C7EFB0A14664}" type="presParOf" srcId="{348F0826-A759-47E5-90AA-F3A291F812C0}" destId="{FE73B1C7-0CD7-489C-AEE5-7ECE9AC2A20F}" srcOrd="1" destOrd="0" presId="urn:microsoft.com/office/officeart/2005/8/layout/orgChart1"/>
    <dgm:cxn modelId="{B3EC07FE-14FA-473C-B8B8-B85A39E3839F}" type="presParOf" srcId="{FE73B1C7-0CD7-489C-AEE5-7ECE9AC2A20F}" destId="{98253D4E-4E0C-40EC-9663-47C808355A8F}" srcOrd="0" destOrd="0" presId="urn:microsoft.com/office/officeart/2005/8/layout/orgChart1"/>
    <dgm:cxn modelId="{9F18EE35-CBD8-45D4-9293-5D79BD344279}" type="presParOf" srcId="{98253D4E-4E0C-40EC-9663-47C808355A8F}" destId="{97FAA9A7-9624-48BD-B18A-3D2887B8D808}" srcOrd="0" destOrd="0" presId="urn:microsoft.com/office/officeart/2005/8/layout/orgChart1"/>
    <dgm:cxn modelId="{141E29AB-A2B7-44DE-9E6B-A53E3CF0A1AA}" type="presParOf" srcId="{98253D4E-4E0C-40EC-9663-47C808355A8F}" destId="{A522A3C5-3A6E-4921-9818-6C33C0CF4B4A}" srcOrd="1" destOrd="0" presId="urn:microsoft.com/office/officeart/2005/8/layout/orgChart1"/>
    <dgm:cxn modelId="{B0E7DDE0-609D-4745-8D1A-4913F334B331}" type="presParOf" srcId="{FE73B1C7-0CD7-489C-AEE5-7ECE9AC2A20F}" destId="{279F24B9-CB21-4A39-90A0-2058884291FC}" srcOrd="1" destOrd="0" presId="urn:microsoft.com/office/officeart/2005/8/layout/orgChart1"/>
    <dgm:cxn modelId="{DB7BC7FC-8ECC-44CE-85C7-BDA984BD8C7C}" type="presParOf" srcId="{FE73B1C7-0CD7-489C-AEE5-7ECE9AC2A20F}" destId="{BD5B21D4-A69D-4E21-9F02-D40FCA8A3D41}" srcOrd="2" destOrd="0" presId="urn:microsoft.com/office/officeart/2005/8/layout/orgChart1"/>
    <dgm:cxn modelId="{E0E37A47-7B91-4D17-8C1A-67133E4D18F6}" type="presParOf" srcId="{B6E49088-75E2-47EE-B1B0-4115F938CF6E}" destId="{D38B01A2-9619-4F51-B01D-5B61C413AE49}" srcOrd="2" destOrd="0" presId="urn:microsoft.com/office/officeart/2005/8/layout/orgChart1"/>
    <dgm:cxn modelId="{9245D713-8FF9-499C-86CE-29A98340E3BD}" type="presParOf" srcId="{9B10C966-6F9A-4AA3-8E4E-CFEED0C168D6}" destId="{9F87F810-C15D-4B51-837A-D54B74EABD98}" srcOrd="2" destOrd="0" presId="urn:microsoft.com/office/officeart/2005/8/layout/orgChart1"/>
    <dgm:cxn modelId="{9CCE16C6-F14A-483B-A3BD-EE9EC889C807}" type="presParOf" srcId="{9B10C966-6F9A-4AA3-8E4E-CFEED0C168D6}" destId="{6E5374EE-4619-4C32-BA3E-A5B812886DBF}" srcOrd="3" destOrd="0" presId="urn:microsoft.com/office/officeart/2005/8/layout/orgChart1"/>
    <dgm:cxn modelId="{0DBED61F-6425-408E-AD41-668C615E3864}" type="presParOf" srcId="{6E5374EE-4619-4C32-BA3E-A5B812886DBF}" destId="{FF4859E0-F657-438B-80BC-35B0DF765D0E}" srcOrd="0" destOrd="0" presId="urn:microsoft.com/office/officeart/2005/8/layout/orgChart1"/>
    <dgm:cxn modelId="{8DAD8DBB-605A-42E2-9702-9AC960521945}" type="presParOf" srcId="{FF4859E0-F657-438B-80BC-35B0DF765D0E}" destId="{36C62EF4-BEE1-443B-9109-DFB013E8779C}" srcOrd="0" destOrd="0" presId="urn:microsoft.com/office/officeart/2005/8/layout/orgChart1"/>
    <dgm:cxn modelId="{3C63A8A0-A119-4209-95BA-CD460734F60F}" type="presParOf" srcId="{FF4859E0-F657-438B-80BC-35B0DF765D0E}" destId="{31B18ED8-2621-4B54-AF08-8B1BF76A75CD}" srcOrd="1" destOrd="0" presId="urn:microsoft.com/office/officeart/2005/8/layout/orgChart1"/>
    <dgm:cxn modelId="{F61152F2-4963-4977-8359-C3D89604050B}" type="presParOf" srcId="{6E5374EE-4619-4C32-BA3E-A5B812886DBF}" destId="{BE92005E-6258-44EA-B965-E77605F0F976}" srcOrd="1" destOrd="0" presId="urn:microsoft.com/office/officeart/2005/8/layout/orgChart1"/>
    <dgm:cxn modelId="{32876EA0-E0E7-4883-ABD9-2E1FF40420C7}" type="presParOf" srcId="{BE92005E-6258-44EA-B965-E77605F0F976}" destId="{78063953-D95D-4DDB-A137-E98C147FB9EF}" srcOrd="0" destOrd="0" presId="urn:microsoft.com/office/officeart/2005/8/layout/orgChart1"/>
    <dgm:cxn modelId="{BF7707C9-986A-4B9A-9C06-61335500A6EB}" type="presParOf" srcId="{BE92005E-6258-44EA-B965-E77605F0F976}" destId="{D4522362-4461-4DB7-8851-6D95939C18E8}" srcOrd="1" destOrd="0" presId="urn:microsoft.com/office/officeart/2005/8/layout/orgChart1"/>
    <dgm:cxn modelId="{6549CCAE-DCA9-4A01-B702-97A388B16EFC}" type="presParOf" srcId="{D4522362-4461-4DB7-8851-6D95939C18E8}" destId="{D48D106C-CA3E-4A98-B083-08C64BC214C4}" srcOrd="0" destOrd="0" presId="urn:microsoft.com/office/officeart/2005/8/layout/orgChart1"/>
    <dgm:cxn modelId="{5891F329-F7DB-4E29-8004-6172589E8D38}" type="presParOf" srcId="{D48D106C-CA3E-4A98-B083-08C64BC214C4}" destId="{97808DD6-7470-47A9-8942-5485F4BE5138}" srcOrd="0" destOrd="0" presId="urn:microsoft.com/office/officeart/2005/8/layout/orgChart1"/>
    <dgm:cxn modelId="{BE053557-CAEB-44F1-9592-D7D0C4E23999}" type="presParOf" srcId="{D48D106C-CA3E-4A98-B083-08C64BC214C4}" destId="{5612FF49-A30E-4310-B61C-4A334188D398}" srcOrd="1" destOrd="0" presId="urn:microsoft.com/office/officeart/2005/8/layout/orgChart1"/>
    <dgm:cxn modelId="{C62EC21F-A7E0-480E-8315-BE78FD4476FA}" type="presParOf" srcId="{D4522362-4461-4DB7-8851-6D95939C18E8}" destId="{B056D000-13F5-44E6-8C7E-0C91DDA84A94}" srcOrd="1" destOrd="0" presId="urn:microsoft.com/office/officeart/2005/8/layout/orgChart1"/>
    <dgm:cxn modelId="{15DDFB98-5460-4BC0-BC78-EE90A6FE93EA}" type="presParOf" srcId="{D4522362-4461-4DB7-8851-6D95939C18E8}" destId="{F223BABC-3DF9-40BC-B58F-427737337218}" srcOrd="2" destOrd="0" presId="urn:microsoft.com/office/officeart/2005/8/layout/orgChart1"/>
    <dgm:cxn modelId="{5CC863DF-DF40-486E-9EAD-9F0943F5BC68}" type="presParOf" srcId="{6E5374EE-4619-4C32-BA3E-A5B812886DBF}" destId="{679711C1-4BAF-401D-A4FD-D4D54BE9E1C8}" srcOrd="2" destOrd="0" presId="urn:microsoft.com/office/officeart/2005/8/layout/orgChart1"/>
    <dgm:cxn modelId="{AF65C477-EB10-4DDF-9090-42C27BE4B582}" type="presParOf" srcId="{3B020A1A-7AE9-4D2B-955C-BF1936E6866D}" destId="{9181B10B-9318-4AF0-8205-1FE960A3DB2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2B2377-56AD-4322-B465-6DB726700F43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66923F-8FC5-4383-AFD8-59FFA2EE7679}">
      <dgm:prSet phldrT="[Текст]"/>
      <dgm:spPr/>
      <dgm:t>
        <a:bodyPr/>
        <a:lstStyle/>
        <a:p>
          <a:r>
            <a:rPr lang="ru-RU" dirty="0" smtClean="0"/>
            <a:t>Пермский государственный университет</a:t>
          </a:r>
          <a:endParaRPr lang="ru-RU" dirty="0"/>
        </a:p>
      </dgm:t>
    </dgm:pt>
    <dgm:pt modelId="{C9F75052-1DA8-4E6E-AC9C-18350C7AFD54}" type="parTrans" cxnId="{228FEFF2-97D3-4106-9E0B-5F4E3DC29CEE}">
      <dgm:prSet/>
      <dgm:spPr/>
      <dgm:t>
        <a:bodyPr/>
        <a:lstStyle/>
        <a:p>
          <a:endParaRPr lang="ru-RU"/>
        </a:p>
      </dgm:t>
    </dgm:pt>
    <dgm:pt modelId="{C0157696-75DF-47F1-ABD9-87F11CC8BBFA}" type="sibTrans" cxnId="{228FEFF2-97D3-4106-9E0B-5F4E3DC29CEE}">
      <dgm:prSet/>
      <dgm:spPr/>
      <dgm:t>
        <a:bodyPr/>
        <a:lstStyle/>
        <a:p>
          <a:endParaRPr lang="ru-RU"/>
        </a:p>
      </dgm:t>
    </dgm:pt>
    <dgm:pt modelId="{556E067A-E1D3-47BC-B9A6-6318CB3980CC}">
      <dgm:prSet phldrT="[Текст]"/>
      <dgm:spPr/>
      <dgm:t>
        <a:bodyPr/>
        <a:lstStyle/>
        <a:p>
          <a:r>
            <a:rPr lang="ru-RU" dirty="0" smtClean="0"/>
            <a:t>Физический факультет</a:t>
          </a:r>
          <a:endParaRPr lang="ru-RU" dirty="0"/>
        </a:p>
      </dgm:t>
    </dgm:pt>
    <dgm:pt modelId="{CB07E837-8038-4167-A3FA-F9F8A4EE1FA1}" type="parTrans" cxnId="{4D0AC179-912C-4A92-8B0D-2A9CDCA7D404}">
      <dgm:prSet/>
      <dgm:spPr/>
      <dgm:t>
        <a:bodyPr/>
        <a:lstStyle/>
        <a:p>
          <a:endParaRPr lang="ru-RU"/>
        </a:p>
      </dgm:t>
    </dgm:pt>
    <dgm:pt modelId="{521DA7BF-8B70-45EB-B15E-60091F508427}" type="sibTrans" cxnId="{4D0AC179-912C-4A92-8B0D-2A9CDCA7D404}">
      <dgm:prSet/>
      <dgm:spPr/>
      <dgm:t>
        <a:bodyPr/>
        <a:lstStyle/>
        <a:p>
          <a:endParaRPr lang="ru-RU"/>
        </a:p>
      </dgm:t>
    </dgm:pt>
    <dgm:pt modelId="{7CF7F530-BD23-4DE1-8448-1D7ED47C5561}">
      <dgm:prSet phldrT="[Текст]"/>
      <dgm:spPr/>
      <dgm:t>
        <a:bodyPr/>
        <a:lstStyle/>
        <a:p>
          <a:r>
            <a:rPr lang="ru-RU" dirty="0" smtClean="0"/>
            <a:t>Кафедра общей физики</a:t>
          </a:r>
          <a:endParaRPr lang="ru-RU" dirty="0"/>
        </a:p>
      </dgm:t>
    </dgm:pt>
    <dgm:pt modelId="{DECC13DE-FC42-4DB9-9D34-EC3AE0935BF5}" type="parTrans" cxnId="{229D4529-5930-4769-9C77-9CB2F708EB82}">
      <dgm:prSet/>
      <dgm:spPr/>
      <dgm:t>
        <a:bodyPr/>
        <a:lstStyle/>
        <a:p>
          <a:endParaRPr lang="ru-RU"/>
        </a:p>
      </dgm:t>
    </dgm:pt>
    <dgm:pt modelId="{46EE5683-F136-43C4-B4CA-5694533E4A3C}" type="sibTrans" cxnId="{229D4529-5930-4769-9C77-9CB2F708EB82}">
      <dgm:prSet/>
      <dgm:spPr/>
      <dgm:t>
        <a:bodyPr/>
        <a:lstStyle/>
        <a:p>
          <a:endParaRPr lang="ru-RU"/>
        </a:p>
      </dgm:t>
    </dgm:pt>
    <dgm:pt modelId="{0B3E4FDF-72CB-4574-827A-BB71C07E9962}">
      <dgm:prSet phldrT="[Текст]"/>
      <dgm:spPr/>
      <dgm:t>
        <a:bodyPr/>
        <a:lstStyle/>
        <a:p>
          <a:r>
            <a:rPr lang="ru-RU" dirty="0" smtClean="0"/>
            <a:t>Кафедра теоритической физики</a:t>
          </a:r>
          <a:endParaRPr lang="ru-RU" dirty="0"/>
        </a:p>
      </dgm:t>
    </dgm:pt>
    <dgm:pt modelId="{958035FC-AABC-47E3-94F2-5D3E9A0422C5}" type="parTrans" cxnId="{A46F9088-C5CD-4A70-9A47-E54DDC38534D}">
      <dgm:prSet/>
      <dgm:spPr/>
      <dgm:t>
        <a:bodyPr/>
        <a:lstStyle/>
        <a:p>
          <a:endParaRPr lang="ru-RU"/>
        </a:p>
      </dgm:t>
    </dgm:pt>
    <dgm:pt modelId="{F7ED5076-83AB-4AC1-8F57-9CE039690AD0}" type="sibTrans" cxnId="{A46F9088-C5CD-4A70-9A47-E54DDC38534D}">
      <dgm:prSet/>
      <dgm:spPr/>
      <dgm:t>
        <a:bodyPr/>
        <a:lstStyle/>
        <a:p>
          <a:endParaRPr lang="ru-RU"/>
        </a:p>
      </dgm:t>
    </dgm:pt>
    <dgm:pt modelId="{A2A2F29D-7A61-4A5F-80E1-D4CB66DA3D2D}">
      <dgm:prSet phldrT="[Текст]"/>
      <dgm:spPr/>
      <dgm:t>
        <a:bodyPr/>
        <a:lstStyle/>
        <a:p>
          <a:r>
            <a:rPr lang="ru-RU" dirty="0" smtClean="0"/>
            <a:t>Биологический факультет</a:t>
          </a:r>
          <a:endParaRPr lang="ru-RU" dirty="0"/>
        </a:p>
      </dgm:t>
    </dgm:pt>
    <dgm:pt modelId="{7FC6B4C4-53CB-46EB-9311-A3A6FC827132}" type="parTrans" cxnId="{52D28A9F-399B-4AED-BE78-88C42DC47A63}">
      <dgm:prSet/>
      <dgm:spPr/>
      <dgm:t>
        <a:bodyPr/>
        <a:lstStyle/>
        <a:p>
          <a:endParaRPr lang="ru-RU"/>
        </a:p>
      </dgm:t>
    </dgm:pt>
    <dgm:pt modelId="{FCDC4D40-B3EF-4382-A9F9-BEAFA784A41D}" type="sibTrans" cxnId="{52D28A9F-399B-4AED-BE78-88C42DC47A63}">
      <dgm:prSet/>
      <dgm:spPr/>
      <dgm:t>
        <a:bodyPr/>
        <a:lstStyle/>
        <a:p>
          <a:endParaRPr lang="ru-RU"/>
        </a:p>
      </dgm:t>
    </dgm:pt>
    <dgm:pt modelId="{1E5DEB99-89CB-4DB8-A7CA-FCB45932811F}">
      <dgm:prSet phldrT="[Текст]"/>
      <dgm:spPr/>
      <dgm:t>
        <a:bodyPr/>
        <a:lstStyle/>
        <a:p>
          <a:r>
            <a:rPr lang="ru-RU" dirty="0" smtClean="0"/>
            <a:t>Кафедра ботаники</a:t>
          </a:r>
          <a:endParaRPr lang="ru-RU" dirty="0"/>
        </a:p>
      </dgm:t>
    </dgm:pt>
    <dgm:pt modelId="{B05250F7-3463-4247-A1C2-0EEEA2B47E36}" type="parTrans" cxnId="{680B997A-1F29-412F-8F37-BE90AA0437CA}">
      <dgm:prSet/>
      <dgm:spPr/>
      <dgm:t>
        <a:bodyPr/>
        <a:lstStyle/>
        <a:p>
          <a:endParaRPr lang="ru-RU"/>
        </a:p>
      </dgm:t>
    </dgm:pt>
    <dgm:pt modelId="{1E611AB2-B0EB-48C5-945E-F1E74FEF22BA}" type="sibTrans" cxnId="{680B997A-1F29-412F-8F37-BE90AA0437CA}">
      <dgm:prSet/>
      <dgm:spPr/>
      <dgm:t>
        <a:bodyPr/>
        <a:lstStyle/>
        <a:p>
          <a:endParaRPr lang="ru-RU"/>
        </a:p>
      </dgm:t>
    </dgm:pt>
    <dgm:pt modelId="{C2AD09D2-1001-47BF-8E60-D5DF4E63E597}">
      <dgm:prSet/>
      <dgm:spPr/>
      <dgm:t>
        <a:bodyPr/>
        <a:lstStyle/>
        <a:p>
          <a:r>
            <a:rPr lang="ru-RU" dirty="0" smtClean="0"/>
            <a:t>Химический факультет</a:t>
          </a:r>
          <a:endParaRPr lang="ru-RU" dirty="0"/>
        </a:p>
      </dgm:t>
    </dgm:pt>
    <dgm:pt modelId="{64722CED-C3C0-44B4-8086-D0157B0DB24B}" type="parTrans" cxnId="{958B71F1-EF6C-45C2-9D24-1DD33A8C59F2}">
      <dgm:prSet/>
      <dgm:spPr/>
      <dgm:t>
        <a:bodyPr/>
        <a:lstStyle/>
        <a:p>
          <a:endParaRPr lang="ru-RU"/>
        </a:p>
      </dgm:t>
    </dgm:pt>
    <dgm:pt modelId="{4AF2BE88-B0B3-4608-8005-C94F84462DE3}" type="sibTrans" cxnId="{958B71F1-EF6C-45C2-9D24-1DD33A8C59F2}">
      <dgm:prSet/>
      <dgm:spPr/>
      <dgm:t>
        <a:bodyPr/>
        <a:lstStyle/>
        <a:p>
          <a:endParaRPr lang="ru-RU"/>
        </a:p>
      </dgm:t>
    </dgm:pt>
    <dgm:pt modelId="{336BAE69-1372-4C52-8ACB-A6110D2BC38B}">
      <dgm:prSet/>
      <dgm:spPr/>
      <dgm:t>
        <a:bodyPr/>
        <a:lstStyle/>
        <a:p>
          <a:r>
            <a:rPr lang="ru-RU" dirty="0" smtClean="0"/>
            <a:t>Кафедра органической химии</a:t>
          </a:r>
          <a:endParaRPr lang="ru-RU" dirty="0"/>
        </a:p>
      </dgm:t>
    </dgm:pt>
    <dgm:pt modelId="{4D5C186F-B56F-4928-ADD6-3ECF08B9B5E8}" type="parTrans" cxnId="{24F890EB-71F5-4F05-912B-639E1BDCEB04}">
      <dgm:prSet/>
      <dgm:spPr/>
      <dgm:t>
        <a:bodyPr/>
        <a:lstStyle/>
        <a:p>
          <a:endParaRPr lang="ru-RU"/>
        </a:p>
      </dgm:t>
    </dgm:pt>
    <dgm:pt modelId="{10927256-1E20-432B-A571-80FB2D94218E}" type="sibTrans" cxnId="{24F890EB-71F5-4F05-912B-639E1BDCEB04}">
      <dgm:prSet/>
      <dgm:spPr/>
      <dgm:t>
        <a:bodyPr/>
        <a:lstStyle/>
        <a:p>
          <a:endParaRPr lang="ru-RU"/>
        </a:p>
      </dgm:t>
    </dgm:pt>
    <dgm:pt modelId="{0643E107-2D2A-4C56-B3DE-623339F843BF}">
      <dgm:prSet/>
      <dgm:spPr/>
      <dgm:t>
        <a:bodyPr/>
        <a:lstStyle/>
        <a:p>
          <a:r>
            <a:rPr lang="ru-RU" dirty="0" smtClean="0"/>
            <a:t>Кафедра неорганической химии</a:t>
          </a:r>
          <a:endParaRPr lang="ru-RU" dirty="0"/>
        </a:p>
      </dgm:t>
    </dgm:pt>
    <dgm:pt modelId="{79C2E37C-F8B5-4C4F-812E-6569C9D67ADF}" type="parTrans" cxnId="{557EEEC4-FD17-48F1-97E1-E405077CEBCA}">
      <dgm:prSet/>
      <dgm:spPr/>
      <dgm:t>
        <a:bodyPr/>
        <a:lstStyle/>
        <a:p>
          <a:endParaRPr lang="ru-RU"/>
        </a:p>
      </dgm:t>
    </dgm:pt>
    <dgm:pt modelId="{2F03DD8A-A481-41E0-B3F2-0E4ACC1391BB}" type="sibTrans" cxnId="{557EEEC4-FD17-48F1-97E1-E405077CEBCA}">
      <dgm:prSet/>
      <dgm:spPr/>
      <dgm:t>
        <a:bodyPr/>
        <a:lstStyle/>
        <a:p>
          <a:endParaRPr lang="ru-RU"/>
        </a:p>
      </dgm:t>
    </dgm:pt>
    <dgm:pt modelId="{E1907D3B-356D-43E8-BEE9-56B3F4BA1AC2}">
      <dgm:prSet/>
      <dgm:spPr/>
      <dgm:t>
        <a:bodyPr/>
        <a:lstStyle/>
        <a:p>
          <a:r>
            <a:rPr lang="ru-RU" dirty="0" smtClean="0"/>
            <a:t>Кафедра зоологии</a:t>
          </a:r>
          <a:endParaRPr lang="ru-RU" dirty="0"/>
        </a:p>
      </dgm:t>
    </dgm:pt>
    <dgm:pt modelId="{8759929D-D3CE-4E4E-A288-19C93B49DC7B}" type="parTrans" cxnId="{13AA91A3-C5F9-4968-B519-9FBBD0F6BC91}">
      <dgm:prSet/>
      <dgm:spPr/>
      <dgm:t>
        <a:bodyPr/>
        <a:lstStyle/>
        <a:p>
          <a:endParaRPr lang="ru-RU"/>
        </a:p>
      </dgm:t>
    </dgm:pt>
    <dgm:pt modelId="{C79A87A4-F0F3-48C7-B80F-9D32E92FAD37}" type="sibTrans" cxnId="{13AA91A3-C5F9-4968-B519-9FBBD0F6BC91}">
      <dgm:prSet/>
      <dgm:spPr/>
      <dgm:t>
        <a:bodyPr/>
        <a:lstStyle/>
        <a:p>
          <a:endParaRPr lang="ru-RU"/>
        </a:p>
      </dgm:t>
    </dgm:pt>
    <dgm:pt modelId="{A396DC4D-56E4-4FF2-96C1-B696526B7BD3}" type="pres">
      <dgm:prSet presAssocID="{D02B2377-56AD-4322-B465-6DB726700F4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5469846-AA6B-4C92-A16F-AEB7123569A9}" type="pres">
      <dgm:prSet presAssocID="{B766923F-8FC5-4383-AFD8-59FFA2EE7679}" presName="hierRoot1" presStyleCnt="0">
        <dgm:presLayoutVars>
          <dgm:hierBranch val="init"/>
        </dgm:presLayoutVars>
      </dgm:prSet>
      <dgm:spPr/>
    </dgm:pt>
    <dgm:pt modelId="{03CB8044-8BDE-4D9C-89C1-2B0B7A3FA05C}" type="pres">
      <dgm:prSet presAssocID="{B766923F-8FC5-4383-AFD8-59FFA2EE7679}" presName="rootComposite1" presStyleCnt="0"/>
      <dgm:spPr/>
    </dgm:pt>
    <dgm:pt modelId="{8DDFCA5B-106C-40CC-A5F2-5AACFB8B9982}" type="pres">
      <dgm:prSet presAssocID="{B766923F-8FC5-4383-AFD8-59FFA2EE7679}" presName="rootText1" presStyleLbl="node0" presStyleIdx="0" presStyleCnt="1" custScaleX="1916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16A144-62C6-432D-ACEB-1B8A582D6D44}" type="pres">
      <dgm:prSet presAssocID="{B766923F-8FC5-4383-AFD8-59FFA2EE767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348104A-0E98-46B0-9DBD-C75266617AC9}" type="pres">
      <dgm:prSet presAssocID="{B766923F-8FC5-4383-AFD8-59FFA2EE7679}" presName="hierChild2" presStyleCnt="0"/>
      <dgm:spPr/>
    </dgm:pt>
    <dgm:pt modelId="{28D3CBEF-4B98-458F-B8FC-505A7EB52C34}" type="pres">
      <dgm:prSet presAssocID="{CB07E837-8038-4167-A3FA-F9F8A4EE1FA1}" presName="Name37" presStyleLbl="parChTrans1D2" presStyleIdx="0" presStyleCnt="3"/>
      <dgm:spPr/>
      <dgm:t>
        <a:bodyPr/>
        <a:lstStyle/>
        <a:p>
          <a:endParaRPr lang="ru-RU"/>
        </a:p>
      </dgm:t>
    </dgm:pt>
    <dgm:pt modelId="{866D912F-FE44-4392-B5EF-C47E4002E871}" type="pres">
      <dgm:prSet presAssocID="{556E067A-E1D3-47BC-B9A6-6318CB3980CC}" presName="hierRoot2" presStyleCnt="0">
        <dgm:presLayoutVars>
          <dgm:hierBranch val="init"/>
        </dgm:presLayoutVars>
      </dgm:prSet>
      <dgm:spPr/>
    </dgm:pt>
    <dgm:pt modelId="{4B1A70B6-853C-40C1-84F3-94B5DA5B0147}" type="pres">
      <dgm:prSet presAssocID="{556E067A-E1D3-47BC-B9A6-6318CB3980CC}" presName="rootComposite" presStyleCnt="0"/>
      <dgm:spPr/>
    </dgm:pt>
    <dgm:pt modelId="{68F1E278-BD2B-42BD-8DE1-7379D92B7F80}" type="pres">
      <dgm:prSet presAssocID="{556E067A-E1D3-47BC-B9A6-6318CB3980CC}" presName="rootText" presStyleLbl="node2" presStyleIdx="0" presStyleCnt="3" custScaleX="1341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0F0244B-6E8C-4B79-BD8A-86EE217D4BDA}" type="pres">
      <dgm:prSet presAssocID="{556E067A-E1D3-47BC-B9A6-6318CB3980CC}" presName="rootConnector" presStyleLbl="node2" presStyleIdx="0" presStyleCnt="3"/>
      <dgm:spPr/>
      <dgm:t>
        <a:bodyPr/>
        <a:lstStyle/>
        <a:p>
          <a:endParaRPr lang="ru-RU"/>
        </a:p>
      </dgm:t>
    </dgm:pt>
    <dgm:pt modelId="{83790837-4CBF-42D2-ABA7-2AEAA589858D}" type="pres">
      <dgm:prSet presAssocID="{556E067A-E1D3-47BC-B9A6-6318CB3980CC}" presName="hierChild4" presStyleCnt="0"/>
      <dgm:spPr/>
    </dgm:pt>
    <dgm:pt modelId="{F76CA545-80CC-4245-9EF5-601E243EAA18}" type="pres">
      <dgm:prSet presAssocID="{DECC13DE-FC42-4DB9-9D34-EC3AE0935BF5}" presName="Name37" presStyleLbl="parChTrans1D3" presStyleIdx="0" presStyleCnt="6"/>
      <dgm:spPr/>
      <dgm:t>
        <a:bodyPr/>
        <a:lstStyle/>
        <a:p>
          <a:endParaRPr lang="ru-RU"/>
        </a:p>
      </dgm:t>
    </dgm:pt>
    <dgm:pt modelId="{ABEBBD9E-39A2-4579-9E60-DFFF8F8249BC}" type="pres">
      <dgm:prSet presAssocID="{7CF7F530-BD23-4DE1-8448-1D7ED47C5561}" presName="hierRoot2" presStyleCnt="0">
        <dgm:presLayoutVars>
          <dgm:hierBranch val="init"/>
        </dgm:presLayoutVars>
      </dgm:prSet>
      <dgm:spPr/>
    </dgm:pt>
    <dgm:pt modelId="{CAB7F28A-95DA-4DBB-8F64-1E29FD2091E9}" type="pres">
      <dgm:prSet presAssocID="{7CF7F530-BD23-4DE1-8448-1D7ED47C5561}" presName="rootComposite" presStyleCnt="0"/>
      <dgm:spPr/>
    </dgm:pt>
    <dgm:pt modelId="{179E5247-7F7B-44B3-AB98-5D0F7C5DBE00}" type="pres">
      <dgm:prSet presAssocID="{7CF7F530-BD23-4DE1-8448-1D7ED47C5561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4A1EA5A-3341-4DE0-8781-C4C70E7A1476}" type="pres">
      <dgm:prSet presAssocID="{7CF7F530-BD23-4DE1-8448-1D7ED47C5561}" presName="rootConnector" presStyleLbl="node3" presStyleIdx="0" presStyleCnt="6"/>
      <dgm:spPr/>
      <dgm:t>
        <a:bodyPr/>
        <a:lstStyle/>
        <a:p>
          <a:endParaRPr lang="ru-RU"/>
        </a:p>
      </dgm:t>
    </dgm:pt>
    <dgm:pt modelId="{C976ECAA-3193-4550-B068-A00DDBFFD971}" type="pres">
      <dgm:prSet presAssocID="{7CF7F530-BD23-4DE1-8448-1D7ED47C5561}" presName="hierChild4" presStyleCnt="0"/>
      <dgm:spPr/>
    </dgm:pt>
    <dgm:pt modelId="{6AF9A443-BCA2-4590-BD46-A66896ABD5B7}" type="pres">
      <dgm:prSet presAssocID="{7CF7F530-BD23-4DE1-8448-1D7ED47C5561}" presName="hierChild5" presStyleCnt="0"/>
      <dgm:spPr/>
    </dgm:pt>
    <dgm:pt modelId="{BF9CC9E8-16EC-457E-892A-DA33D0FCDBEC}" type="pres">
      <dgm:prSet presAssocID="{958035FC-AABC-47E3-94F2-5D3E9A0422C5}" presName="Name37" presStyleLbl="parChTrans1D3" presStyleIdx="1" presStyleCnt="6"/>
      <dgm:spPr/>
      <dgm:t>
        <a:bodyPr/>
        <a:lstStyle/>
        <a:p>
          <a:endParaRPr lang="ru-RU"/>
        </a:p>
      </dgm:t>
    </dgm:pt>
    <dgm:pt modelId="{C8E951EB-0771-42BB-941B-C02C5858C02D}" type="pres">
      <dgm:prSet presAssocID="{0B3E4FDF-72CB-4574-827A-BB71C07E9962}" presName="hierRoot2" presStyleCnt="0">
        <dgm:presLayoutVars>
          <dgm:hierBranch val="init"/>
        </dgm:presLayoutVars>
      </dgm:prSet>
      <dgm:spPr/>
    </dgm:pt>
    <dgm:pt modelId="{9B037DFC-6753-4EFA-953B-315E585CC94D}" type="pres">
      <dgm:prSet presAssocID="{0B3E4FDF-72CB-4574-827A-BB71C07E9962}" presName="rootComposite" presStyleCnt="0"/>
      <dgm:spPr/>
    </dgm:pt>
    <dgm:pt modelId="{2EAFE955-B03F-49FC-BA8B-47C793958C1D}" type="pres">
      <dgm:prSet presAssocID="{0B3E4FDF-72CB-4574-827A-BB71C07E9962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0D8E62-1648-48FF-AE16-E15536F0E5C0}" type="pres">
      <dgm:prSet presAssocID="{0B3E4FDF-72CB-4574-827A-BB71C07E9962}" presName="rootConnector" presStyleLbl="node3" presStyleIdx="1" presStyleCnt="6"/>
      <dgm:spPr/>
      <dgm:t>
        <a:bodyPr/>
        <a:lstStyle/>
        <a:p>
          <a:endParaRPr lang="ru-RU"/>
        </a:p>
      </dgm:t>
    </dgm:pt>
    <dgm:pt modelId="{F38C2FC5-9702-43AE-B918-1C9160303EAD}" type="pres">
      <dgm:prSet presAssocID="{0B3E4FDF-72CB-4574-827A-BB71C07E9962}" presName="hierChild4" presStyleCnt="0"/>
      <dgm:spPr/>
    </dgm:pt>
    <dgm:pt modelId="{D40619AF-E7A4-4DC9-B45B-B3FDDEBADDFE}" type="pres">
      <dgm:prSet presAssocID="{0B3E4FDF-72CB-4574-827A-BB71C07E9962}" presName="hierChild5" presStyleCnt="0"/>
      <dgm:spPr/>
    </dgm:pt>
    <dgm:pt modelId="{5C07BF14-F7A3-4C30-8AE6-4CBCFB94E488}" type="pres">
      <dgm:prSet presAssocID="{556E067A-E1D3-47BC-B9A6-6318CB3980CC}" presName="hierChild5" presStyleCnt="0"/>
      <dgm:spPr/>
    </dgm:pt>
    <dgm:pt modelId="{6FBD266B-8A77-468D-B939-6A06A8D1928C}" type="pres">
      <dgm:prSet presAssocID="{64722CED-C3C0-44B4-8086-D0157B0DB24B}" presName="Name37" presStyleLbl="parChTrans1D2" presStyleIdx="1" presStyleCnt="3"/>
      <dgm:spPr/>
      <dgm:t>
        <a:bodyPr/>
        <a:lstStyle/>
        <a:p>
          <a:endParaRPr lang="ru-RU"/>
        </a:p>
      </dgm:t>
    </dgm:pt>
    <dgm:pt modelId="{E9DC6108-644E-445F-BBA7-B7FEEE9A45B4}" type="pres">
      <dgm:prSet presAssocID="{C2AD09D2-1001-47BF-8E60-D5DF4E63E597}" presName="hierRoot2" presStyleCnt="0">
        <dgm:presLayoutVars>
          <dgm:hierBranch val="init"/>
        </dgm:presLayoutVars>
      </dgm:prSet>
      <dgm:spPr/>
    </dgm:pt>
    <dgm:pt modelId="{0AA2567D-C342-4BF8-8817-D43880561591}" type="pres">
      <dgm:prSet presAssocID="{C2AD09D2-1001-47BF-8E60-D5DF4E63E597}" presName="rootComposite" presStyleCnt="0"/>
      <dgm:spPr/>
    </dgm:pt>
    <dgm:pt modelId="{44A3661B-DA4A-4622-A51E-D052ABEF397B}" type="pres">
      <dgm:prSet presAssocID="{C2AD09D2-1001-47BF-8E60-D5DF4E63E597}" presName="rootText" presStyleLbl="node2" presStyleIdx="1" presStyleCnt="3" custScaleX="1289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847519-190B-4835-8BA9-5E33A4B7CFCC}" type="pres">
      <dgm:prSet presAssocID="{C2AD09D2-1001-47BF-8E60-D5DF4E63E597}" presName="rootConnector" presStyleLbl="node2" presStyleIdx="1" presStyleCnt="3"/>
      <dgm:spPr/>
      <dgm:t>
        <a:bodyPr/>
        <a:lstStyle/>
        <a:p>
          <a:endParaRPr lang="ru-RU"/>
        </a:p>
      </dgm:t>
    </dgm:pt>
    <dgm:pt modelId="{FA3E4EC2-C4A7-4DD3-B381-10A7AB45689F}" type="pres">
      <dgm:prSet presAssocID="{C2AD09D2-1001-47BF-8E60-D5DF4E63E597}" presName="hierChild4" presStyleCnt="0"/>
      <dgm:spPr/>
    </dgm:pt>
    <dgm:pt modelId="{9B78A1A7-77FC-4694-9C4B-7CB68080017F}" type="pres">
      <dgm:prSet presAssocID="{4D5C186F-B56F-4928-ADD6-3ECF08B9B5E8}" presName="Name37" presStyleLbl="parChTrans1D3" presStyleIdx="2" presStyleCnt="6"/>
      <dgm:spPr/>
      <dgm:t>
        <a:bodyPr/>
        <a:lstStyle/>
        <a:p>
          <a:endParaRPr lang="ru-RU"/>
        </a:p>
      </dgm:t>
    </dgm:pt>
    <dgm:pt modelId="{E436A5F6-EC7F-4343-83E7-236A47818621}" type="pres">
      <dgm:prSet presAssocID="{336BAE69-1372-4C52-8ACB-A6110D2BC38B}" presName="hierRoot2" presStyleCnt="0">
        <dgm:presLayoutVars>
          <dgm:hierBranch val="init"/>
        </dgm:presLayoutVars>
      </dgm:prSet>
      <dgm:spPr/>
    </dgm:pt>
    <dgm:pt modelId="{A509A852-4AEA-4FF3-930D-F37A349EA025}" type="pres">
      <dgm:prSet presAssocID="{336BAE69-1372-4C52-8ACB-A6110D2BC38B}" presName="rootComposite" presStyleCnt="0"/>
      <dgm:spPr/>
    </dgm:pt>
    <dgm:pt modelId="{C7B8C172-AC62-4CA4-968D-B6007EE5AB35}" type="pres">
      <dgm:prSet presAssocID="{336BAE69-1372-4C52-8ACB-A6110D2BC38B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BE6043-5F11-40FE-8AB3-9894A3E5A70C}" type="pres">
      <dgm:prSet presAssocID="{336BAE69-1372-4C52-8ACB-A6110D2BC38B}" presName="rootConnector" presStyleLbl="node3" presStyleIdx="2" presStyleCnt="6"/>
      <dgm:spPr/>
      <dgm:t>
        <a:bodyPr/>
        <a:lstStyle/>
        <a:p>
          <a:endParaRPr lang="ru-RU"/>
        </a:p>
      </dgm:t>
    </dgm:pt>
    <dgm:pt modelId="{53135863-A3D3-42BC-9572-328BBD1F732C}" type="pres">
      <dgm:prSet presAssocID="{336BAE69-1372-4C52-8ACB-A6110D2BC38B}" presName="hierChild4" presStyleCnt="0"/>
      <dgm:spPr/>
    </dgm:pt>
    <dgm:pt modelId="{CE979F3C-4AC2-4A5D-A249-F1A96BE61FF2}" type="pres">
      <dgm:prSet presAssocID="{336BAE69-1372-4C52-8ACB-A6110D2BC38B}" presName="hierChild5" presStyleCnt="0"/>
      <dgm:spPr/>
    </dgm:pt>
    <dgm:pt modelId="{61AEC476-608B-40D7-91A0-50CFC374368F}" type="pres">
      <dgm:prSet presAssocID="{79C2E37C-F8B5-4C4F-812E-6569C9D67ADF}" presName="Name37" presStyleLbl="parChTrans1D3" presStyleIdx="3" presStyleCnt="6"/>
      <dgm:spPr/>
      <dgm:t>
        <a:bodyPr/>
        <a:lstStyle/>
        <a:p>
          <a:endParaRPr lang="ru-RU"/>
        </a:p>
      </dgm:t>
    </dgm:pt>
    <dgm:pt modelId="{09DC611E-980B-442D-8373-4CE6A8B22BE8}" type="pres">
      <dgm:prSet presAssocID="{0643E107-2D2A-4C56-B3DE-623339F843BF}" presName="hierRoot2" presStyleCnt="0">
        <dgm:presLayoutVars>
          <dgm:hierBranch val="init"/>
        </dgm:presLayoutVars>
      </dgm:prSet>
      <dgm:spPr/>
    </dgm:pt>
    <dgm:pt modelId="{4F4DA240-FBF0-4721-ACA6-95DA97EB4D31}" type="pres">
      <dgm:prSet presAssocID="{0643E107-2D2A-4C56-B3DE-623339F843BF}" presName="rootComposite" presStyleCnt="0"/>
      <dgm:spPr/>
    </dgm:pt>
    <dgm:pt modelId="{A68B138A-9C05-4294-9A44-FB965886B2D6}" type="pres">
      <dgm:prSet presAssocID="{0643E107-2D2A-4C56-B3DE-623339F843BF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3A4B3F-4796-4156-B410-B1DF3B18369C}" type="pres">
      <dgm:prSet presAssocID="{0643E107-2D2A-4C56-B3DE-623339F843BF}" presName="rootConnector" presStyleLbl="node3" presStyleIdx="3" presStyleCnt="6"/>
      <dgm:spPr/>
      <dgm:t>
        <a:bodyPr/>
        <a:lstStyle/>
        <a:p>
          <a:endParaRPr lang="ru-RU"/>
        </a:p>
      </dgm:t>
    </dgm:pt>
    <dgm:pt modelId="{222B6410-013F-4C85-A09A-3A7A1460443A}" type="pres">
      <dgm:prSet presAssocID="{0643E107-2D2A-4C56-B3DE-623339F843BF}" presName="hierChild4" presStyleCnt="0"/>
      <dgm:spPr/>
    </dgm:pt>
    <dgm:pt modelId="{77AE6B63-9367-40D5-B032-A0D6A31FDBF1}" type="pres">
      <dgm:prSet presAssocID="{0643E107-2D2A-4C56-B3DE-623339F843BF}" presName="hierChild5" presStyleCnt="0"/>
      <dgm:spPr/>
    </dgm:pt>
    <dgm:pt modelId="{55A843FC-7DAA-44B5-BB27-15FDF36527FC}" type="pres">
      <dgm:prSet presAssocID="{C2AD09D2-1001-47BF-8E60-D5DF4E63E597}" presName="hierChild5" presStyleCnt="0"/>
      <dgm:spPr/>
    </dgm:pt>
    <dgm:pt modelId="{0E7FA44E-CD0A-4F25-8A1D-87BCDF7D4332}" type="pres">
      <dgm:prSet presAssocID="{7FC6B4C4-53CB-46EB-9311-A3A6FC827132}" presName="Name37" presStyleLbl="parChTrans1D2" presStyleIdx="2" presStyleCnt="3"/>
      <dgm:spPr/>
      <dgm:t>
        <a:bodyPr/>
        <a:lstStyle/>
        <a:p>
          <a:endParaRPr lang="ru-RU"/>
        </a:p>
      </dgm:t>
    </dgm:pt>
    <dgm:pt modelId="{32568AD9-5430-4554-9E3C-8E0D90C662D3}" type="pres">
      <dgm:prSet presAssocID="{A2A2F29D-7A61-4A5F-80E1-D4CB66DA3D2D}" presName="hierRoot2" presStyleCnt="0">
        <dgm:presLayoutVars>
          <dgm:hierBranch val="init"/>
        </dgm:presLayoutVars>
      </dgm:prSet>
      <dgm:spPr/>
    </dgm:pt>
    <dgm:pt modelId="{CCDDA648-6FBA-483C-9379-8DF0AED7CE24}" type="pres">
      <dgm:prSet presAssocID="{A2A2F29D-7A61-4A5F-80E1-D4CB66DA3D2D}" presName="rootComposite" presStyleCnt="0"/>
      <dgm:spPr/>
    </dgm:pt>
    <dgm:pt modelId="{A552E40C-3CE7-4834-8EA6-DEE9439880E3}" type="pres">
      <dgm:prSet presAssocID="{A2A2F29D-7A61-4A5F-80E1-D4CB66DA3D2D}" presName="rootText" presStyleLbl="node2" presStyleIdx="2" presStyleCnt="3" custScaleX="1245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27D7BE-8D42-4F73-8578-F6FAC96FA966}" type="pres">
      <dgm:prSet presAssocID="{A2A2F29D-7A61-4A5F-80E1-D4CB66DA3D2D}" presName="rootConnector" presStyleLbl="node2" presStyleIdx="2" presStyleCnt="3"/>
      <dgm:spPr/>
      <dgm:t>
        <a:bodyPr/>
        <a:lstStyle/>
        <a:p>
          <a:endParaRPr lang="ru-RU"/>
        </a:p>
      </dgm:t>
    </dgm:pt>
    <dgm:pt modelId="{81507002-2595-4717-B1BF-8DE0545AE646}" type="pres">
      <dgm:prSet presAssocID="{A2A2F29D-7A61-4A5F-80E1-D4CB66DA3D2D}" presName="hierChild4" presStyleCnt="0"/>
      <dgm:spPr/>
    </dgm:pt>
    <dgm:pt modelId="{17F0CFA1-58B7-454D-8738-5FBF029300D6}" type="pres">
      <dgm:prSet presAssocID="{B05250F7-3463-4247-A1C2-0EEEA2B47E36}" presName="Name37" presStyleLbl="parChTrans1D3" presStyleIdx="4" presStyleCnt="6"/>
      <dgm:spPr/>
      <dgm:t>
        <a:bodyPr/>
        <a:lstStyle/>
        <a:p>
          <a:endParaRPr lang="ru-RU"/>
        </a:p>
      </dgm:t>
    </dgm:pt>
    <dgm:pt modelId="{0E7E23EE-57DD-4EFD-B529-606AD185C56C}" type="pres">
      <dgm:prSet presAssocID="{1E5DEB99-89CB-4DB8-A7CA-FCB45932811F}" presName="hierRoot2" presStyleCnt="0">
        <dgm:presLayoutVars>
          <dgm:hierBranch val="init"/>
        </dgm:presLayoutVars>
      </dgm:prSet>
      <dgm:spPr/>
    </dgm:pt>
    <dgm:pt modelId="{F74B88A2-DD5F-4E30-BFE3-29B7EDE7874C}" type="pres">
      <dgm:prSet presAssocID="{1E5DEB99-89CB-4DB8-A7CA-FCB45932811F}" presName="rootComposite" presStyleCnt="0"/>
      <dgm:spPr/>
    </dgm:pt>
    <dgm:pt modelId="{8614EF1F-5C20-422F-90C6-B68B260A8072}" type="pres">
      <dgm:prSet presAssocID="{1E5DEB99-89CB-4DB8-A7CA-FCB45932811F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F4DF429-6105-4CBB-8B95-27CD983F1204}" type="pres">
      <dgm:prSet presAssocID="{1E5DEB99-89CB-4DB8-A7CA-FCB45932811F}" presName="rootConnector" presStyleLbl="node3" presStyleIdx="4" presStyleCnt="6"/>
      <dgm:spPr/>
      <dgm:t>
        <a:bodyPr/>
        <a:lstStyle/>
        <a:p>
          <a:endParaRPr lang="ru-RU"/>
        </a:p>
      </dgm:t>
    </dgm:pt>
    <dgm:pt modelId="{198805A2-4C4C-4991-ABCC-41AA0207476B}" type="pres">
      <dgm:prSet presAssocID="{1E5DEB99-89CB-4DB8-A7CA-FCB45932811F}" presName="hierChild4" presStyleCnt="0"/>
      <dgm:spPr/>
    </dgm:pt>
    <dgm:pt modelId="{C3CC309D-13AD-4769-A17C-5494A29F7471}" type="pres">
      <dgm:prSet presAssocID="{1E5DEB99-89CB-4DB8-A7CA-FCB45932811F}" presName="hierChild5" presStyleCnt="0"/>
      <dgm:spPr/>
    </dgm:pt>
    <dgm:pt modelId="{4BA5DE3E-DED8-418D-9FFF-6782463391A4}" type="pres">
      <dgm:prSet presAssocID="{8759929D-D3CE-4E4E-A288-19C93B49DC7B}" presName="Name37" presStyleLbl="parChTrans1D3" presStyleIdx="5" presStyleCnt="6"/>
      <dgm:spPr/>
      <dgm:t>
        <a:bodyPr/>
        <a:lstStyle/>
        <a:p>
          <a:endParaRPr lang="ru-RU"/>
        </a:p>
      </dgm:t>
    </dgm:pt>
    <dgm:pt modelId="{AA05FF4A-A9FC-4531-919D-275EDB7D833E}" type="pres">
      <dgm:prSet presAssocID="{E1907D3B-356D-43E8-BEE9-56B3F4BA1AC2}" presName="hierRoot2" presStyleCnt="0">
        <dgm:presLayoutVars>
          <dgm:hierBranch val="init"/>
        </dgm:presLayoutVars>
      </dgm:prSet>
      <dgm:spPr/>
    </dgm:pt>
    <dgm:pt modelId="{4B393BB9-A841-4FCB-A0F2-B14F74BB0767}" type="pres">
      <dgm:prSet presAssocID="{E1907D3B-356D-43E8-BEE9-56B3F4BA1AC2}" presName="rootComposite" presStyleCnt="0"/>
      <dgm:spPr/>
    </dgm:pt>
    <dgm:pt modelId="{FCC42E41-D0F7-43BA-B7A8-5BF9AB79CBA3}" type="pres">
      <dgm:prSet presAssocID="{E1907D3B-356D-43E8-BEE9-56B3F4BA1AC2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B3835C0-65B0-45E1-A4D8-747A84B667A9}" type="pres">
      <dgm:prSet presAssocID="{E1907D3B-356D-43E8-BEE9-56B3F4BA1AC2}" presName="rootConnector" presStyleLbl="node3" presStyleIdx="5" presStyleCnt="6"/>
      <dgm:spPr/>
      <dgm:t>
        <a:bodyPr/>
        <a:lstStyle/>
        <a:p>
          <a:endParaRPr lang="ru-RU"/>
        </a:p>
      </dgm:t>
    </dgm:pt>
    <dgm:pt modelId="{4EF68E83-8439-4FD3-9072-FAB35E8DA2D3}" type="pres">
      <dgm:prSet presAssocID="{E1907D3B-356D-43E8-BEE9-56B3F4BA1AC2}" presName="hierChild4" presStyleCnt="0"/>
      <dgm:spPr/>
    </dgm:pt>
    <dgm:pt modelId="{DB9B4D60-6EC5-4E36-A928-26F1C4A27925}" type="pres">
      <dgm:prSet presAssocID="{E1907D3B-356D-43E8-BEE9-56B3F4BA1AC2}" presName="hierChild5" presStyleCnt="0"/>
      <dgm:spPr/>
    </dgm:pt>
    <dgm:pt modelId="{EE21E25A-CA7D-4340-A968-63B843B1802D}" type="pres">
      <dgm:prSet presAssocID="{A2A2F29D-7A61-4A5F-80E1-D4CB66DA3D2D}" presName="hierChild5" presStyleCnt="0"/>
      <dgm:spPr/>
    </dgm:pt>
    <dgm:pt modelId="{C474FCEB-BB0F-4573-BEF1-8319280DA31F}" type="pres">
      <dgm:prSet presAssocID="{B766923F-8FC5-4383-AFD8-59FFA2EE7679}" presName="hierChild3" presStyleCnt="0"/>
      <dgm:spPr/>
    </dgm:pt>
  </dgm:ptLst>
  <dgm:cxnLst>
    <dgm:cxn modelId="{53A82983-EA47-41D9-B55A-BC48B3686867}" type="presOf" srcId="{DECC13DE-FC42-4DB9-9D34-EC3AE0935BF5}" destId="{F76CA545-80CC-4245-9EF5-601E243EAA18}" srcOrd="0" destOrd="0" presId="urn:microsoft.com/office/officeart/2005/8/layout/orgChart1"/>
    <dgm:cxn modelId="{24F890EB-71F5-4F05-912B-639E1BDCEB04}" srcId="{C2AD09D2-1001-47BF-8E60-D5DF4E63E597}" destId="{336BAE69-1372-4C52-8ACB-A6110D2BC38B}" srcOrd="0" destOrd="0" parTransId="{4D5C186F-B56F-4928-ADD6-3ECF08B9B5E8}" sibTransId="{10927256-1E20-432B-A571-80FB2D94218E}"/>
    <dgm:cxn modelId="{1EB89237-A9AC-47DC-A6F1-F84BEA666022}" type="presOf" srcId="{336BAE69-1372-4C52-8ACB-A6110D2BC38B}" destId="{54BE6043-5F11-40FE-8AB3-9894A3E5A70C}" srcOrd="1" destOrd="0" presId="urn:microsoft.com/office/officeart/2005/8/layout/orgChart1"/>
    <dgm:cxn modelId="{3032F073-B724-40D9-B1D8-BA2E02B5A21E}" type="presOf" srcId="{CB07E837-8038-4167-A3FA-F9F8A4EE1FA1}" destId="{28D3CBEF-4B98-458F-B8FC-505A7EB52C34}" srcOrd="0" destOrd="0" presId="urn:microsoft.com/office/officeart/2005/8/layout/orgChart1"/>
    <dgm:cxn modelId="{DD88165F-BCE0-4AD7-95E6-22E64DB535AD}" type="presOf" srcId="{0B3E4FDF-72CB-4574-827A-BB71C07E9962}" destId="{790D8E62-1648-48FF-AE16-E15536F0E5C0}" srcOrd="1" destOrd="0" presId="urn:microsoft.com/office/officeart/2005/8/layout/orgChart1"/>
    <dgm:cxn modelId="{D3F1A733-9BFB-451A-ADCC-76567A30CF26}" type="presOf" srcId="{E1907D3B-356D-43E8-BEE9-56B3F4BA1AC2}" destId="{6B3835C0-65B0-45E1-A4D8-747A84B667A9}" srcOrd="1" destOrd="0" presId="urn:microsoft.com/office/officeart/2005/8/layout/orgChart1"/>
    <dgm:cxn modelId="{7592987A-58FA-4574-8F73-15C3CA695799}" type="presOf" srcId="{0B3E4FDF-72CB-4574-827A-BB71C07E9962}" destId="{2EAFE955-B03F-49FC-BA8B-47C793958C1D}" srcOrd="0" destOrd="0" presId="urn:microsoft.com/office/officeart/2005/8/layout/orgChart1"/>
    <dgm:cxn modelId="{4D0AC179-912C-4A92-8B0D-2A9CDCA7D404}" srcId="{B766923F-8FC5-4383-AFD8-59FFA2EE7679}" destId="{556E067A-E1D3-47BC-B9A6-6318CB3980CC}" srcOrd="0" destOrd="0" parTransId="{CB07E837-8038-4167-A3FA-F9F8A4EE1FA1}" sibTransId="{521DA7BF-8B70-45EB-B15E-60091F508427}"/>
    <dgm:cxn modelId="{958B71F1-EF6C-45C2-9D24-1DD33A8C59F2}" srcId="{B766923F-8FC5-4383-AFD8-59FFA2EE7679}" destId="{C2AD09D2-1001-47BF-8E60-D5DF4E63E597}" srcOrd="1" destOrd="0" parTransId="{64722CED-C3C0-44B4-8086-D0157B0DB24B}" sibTransId="{4AF2BE88-B0B3-4608-8005-C94F84462DE3}"/>
    <dgm:cxn modelId="{E2463A6E-7D45-4E95-AAD9-3FA0C8DB9256}" type="presOf" srcId="{336BAE69-1372-4C52-8ACB-A6110D2BC38B}" destId="{C7B8C172-AC62-4CA4-968D-B6007EE5AB35}" srcOrd="0" destOrd="0" presId="urn:microsoft.com/office/officeart/2005/8/layout/orgChart1"/>
    <dgm:cxn modelId="{9731216F-51B3-404C-868A-3853C5A143F4}" type="presOf" srcId="{1E5DEB99-89CB-4DB8-A7CA-FCB45932811F}" destId="{5F4DF429-6105-4CBB-8B95-27CD983F1204}" srcOrd="1" destOrd="0" presId="urn:microsoft.com/office/officeart/2005/8/layout/orgChart1"/>
    <dgm:cxn modelId="{03D0C79E-6642-40FC-8EE3-466AC5B34893}" type="presOf" srcId="{B766923F-8FC5-4383-AFD8-59FFA2EE7679}" destId="{8DDFCA5B-106C-40CC-A5F2-5AACFB8B9982}" srcOrd="0" destOrd="0" presId="urn:microsoft.com/office/officeart/2005/8/layout/orgChart1"/>
    <dgm:cxn modelId="{278863E1-C781-4CDB-BF06-90DFD104C718}" type="presOf" srcId="{64722CED-C3C0-44B4-8086-D0157B0DB24B}" destId="{6FBD266B-8A77-468D-B939-6A06A8D1928C}" srcOrd="0" destOrd="0" presId="urn:microsoft.com/office/officeart/2005/8/layout/orgChart1"/>
    <dgm:cxn modelId="{04C13B27-FDCF-4C93-B12E-100462FDB6AD}" type="presOf" srcId="{4D5C186F-B56F-4928-ADD6-3ECF08B9B5E8}" destId="{9B78A1A7-77FC-4694-9C4B-7CB68080017F}" srcOrd="0" destOrd="0" presId="urn:microsoft.com/office/officeart/2005/8/layout/orgChart1"/>
    <dgm:cxn modelId="{B967D5FC-8BC2-4B9A-A50F-6210D8914D00}" type="presOf" srcId="{A2A2F29D-7A61-4A5F-80E1-D4CB66DA3D2D}" destId="{BB27D7BE-8D42-4F73-8578-F6FAC96FA966}" srcOrd="1" destOrd="0" presId="urn:microsoft.com/office/officeart/2005/8/layout/orgChart1"/>
    <dgm:cxn modelId="{8985D88F-F21D-4B24-9890-D17AA6B77949}" type="presOf" srcId="{7FC6B4C4-53CB-46EB-9311-A3A6FC827132}" destId="{0E7FA44E-CD0A-4F25-8A1D-87BCDF7D4332}" srcOrd="0" destOrd="0" presId="urn:microsoft.com/office/officeart/2005/8/layout/orgChart1"/>
    <dgm:cxn modelId="{F99ABBA6-86C8-4BE5-8B53-8F8B73220313}" type="presOf" srcId="{E1907D3B-356D-43E8-BEE9-56B3F4BA1AC2}" destId="{FCC42E41-D0F7-43BA-B7A8-5BF9AB79CBA3}" srcOrd="0" destOrd="0" presId="urn:microsoft.com/office/officeart/2005/8/layout/orgChart1"/>
    <dgm:cxn modelId="{D3BFCE35-D2AD-488B-98AB-8A0125F32C36}" type="presOf" srcId="{7CF7F530-BD23-4DE1-8448-1D7ED47C5561}" destId="{179E5247-7F7B-44B3-AB98-5D0F7C5DBE00}" srcOrd="0" destOrd="0" presId="urn:microsoft.com/office/officeart/2005/8/layout/orgChart1"/>
    <dgm:cxn modelId="{A46F9088-C5CD-4A70-9A47-E54DDC38534D}" srcId="{556E067A-E1D3-47BC-B9A6-6318CB3980CC}" destId="{0B3E4FDF-72CB-4574-827A-BB71C07E9962}" srcOrd="1" destOrd="0" parTransId="{958035FC-AABC-47E3-94F2-5D3E9A0422C5}" sibTransId="{F7ED5076-83AB-4AC1-8F57-9CE039690AD0}"/>
    <dgm:cxn modelId="{13AA91A3-C5F9-4968-B519-9FBBD0F6BC91}" srcId="{A2A2F29D-7A61-4A5F-80E1-D4CB66DA3D2D}" destId="{E1907D3B-356D-43E8-BEE9-56B3F4BA1AC2}" srcOrd="1" destOrd="0" parTransId="{8759929D-D3CE-4E4E-A288-19C93B49DC7B}" sibTransId="{C79A87A4-F0F3-48C7-B80F-9D32E92FAD37}"/>
    <dgm:cxn modelId="{B38D6847-90DA-45A2-A8B6-599B56E68AF1}" type="presOf" srcId="{A2A2F29D-7A61-4A5F-80E1-D4CB66DA3D2D}" destId="{A552E40C-3CE7-4834-8EA6-DEE9439880E3}" srcOrd="0" destOrd="0" presId="urn:microsoft.com/office/officeart/2005/8/layout/orgChart1"/>
    <dgm:cxn modelId="{229D4529-5930-4769-9C77-9CB2F708EB82}" srcId="{556E067A-E1D3-47BC-B9A6-6318CB3980CC}" destId="{7CF7F530-BD23-4DE1-8448-1D7ED47C5561}" srcOrd="0" destOrd="0" parTransId="{DECC13DE-FC42-4DB9-9D34-EC3AE0935BF5}" sibTransId="{46EE5683-F136-43C4-B4CA-5694533E4A3C}"/>
    <dgm:cxn modelId="{1FE40A54-BB5F-4198-82E9-E051685BF8A2}" type="presOf" srcId="{C2AD09D2-1001-47BF-8E60-D5DF4E63E597}" destId="{42847519-190B-4835-8BA9-5E33A4B7CFCC}" srcOrd="1" destOrd="0" presId="urn:microsoft.com/office/officeart/2005/8/layout/orgChart1"/>
    <dgm:cxn modelId="{557EEEC4-FD17-48F1-97E1-E405077CEBCA}" srcId="{C2AD09D2-1001-47BF-8E60-D5DF4E63E597}" destId="{0643E107-2D2A-4C56-B3DE-623339F843BF}" srcOrd="1" destOrd="0" parTransId="{79C2E37C-F8B5-4C4F-812E-6569C9D67ADF}" sibTransId="{2F03DD8A-A481-41E0-B3F2-0E4ACC1391BB}"/>
    <dgm:cxn modelId="{E7968040-D470-438B-B76E-2F71FEABCB4D}" type="presOf" srcId="{79C2E37C-F8B5-4C4F-812E-6569C9D67ADF}" destId="{61AEC476-608B-40D7-91A0-50CFC374368F}" srcOrd="0" destOrd="0" presId="urn:microsoft.com/office/officeart/2005/8/layout/orgChart1"/>
    <dgm:cxn modelId="{480BC7A0-E525-4AD6-99BD-20DA86BE9693}" type="presOf" srcId="{D02B2377-56AD-4322-B465-6DB726700F43}" destId="{A396DC4D-56E4-4FF2-96C1-B696526B7BD3}" srcOrd="0" destOrd="0" presId="urn:microsoft.com/office/officeart/2005/8/layout/orgChart1"/>
    <dgm:cxn modelId="{4173B208-65B7-4EC7-807A-D5601016FF40}" type="presOf" srcId="{B05250F7-3463-4247-A1C2-0EEEA2B47E36}" destId="{17F0CFA1-58B7-454D-8738-5FBF029300D6}" srcOrd="0" destOrd="0" presId="urn:microsoft.com/office/officeart/2005/8/layout/orgChart1"/>
    <dgm:cxn modelId="{23241178-87C5-4022-8434-3353F91B5147}" type="presOf" srcId="{556E067A-E1D3-47BC-B9A6-6318CB3980CC}" destId="{50F0244B-6E8C-4B79-BD8A-86EE217D4BDA}" srcOrd="1" destOrd="0" presId="urn:microsoft.com/office/officeart/2005/8/layout/orgChart1"/>
    <dgm:cxn modelId="{EFAB451A-9C11-4188-B160-D5C64059DF69}" type="presOf" srcId="{C2AD09D2-1001-47BF-8E60-D5DF4E63E597}" destId="{44A3661B-DA4A-4622-A51E-D052ABEF397B}" srcOrd="0" destOrd="0" presId="urn:microsoft.com/office/officeart/2005/8/layout/orgChart1"/>
    <dgm:cxn modelId="{91F5FE2C-E55A-400E-973D-FBCED436BBA6}" type="presOf" srcId="{1E5DEB99-89CB-4DB8-A7CA-FCB45932811F}" destId="{8614EF1F-5C20-422F-90C6-B68B260A8072}" srcOrd="0" destOrd="0" presId="urn:microsoft.com/office/officeart/2005/8/layout/orgChart1"/>
    <dgm:cxn modelId="{FBE9331F-A0B3-4E14-8081-65BD80B672E8}" type="presOf" srcId="{7CF7F530-BD23-4DE1-8448-1D7ED47C5561}" destId="{84A1EA5A-3341-4DE0-8781-C4C70E7A1476}" srcOrd="1" destOrd="0" presId="urn:microsoft.com/office/officeart/2005/8/layout/orgChart1"/>
    <dgm:cxn modelId="{52D28A9F-399B-4AED-BE78-88C42DC47A63}" srcId="{B766923F-8FC5-4383-AFD8-59FFA2EE7679}" destId="{A2A2F29D-7A61-4A5F-80E1-D4CB66DA3D2D}" srcOrd="2" destOrd="0" parTransId="{7FC6B4C4-53CB-46EB-9311-A3A6FC827132}" sibTransId="{FCDC4D40-B3EF-4382-A9F9-BEAFA784A41D}"/>
    <dgm:cxn modelId="{95387E28-E009-4611-AEE6-9CBB69A7FE2D}" type="presOf" srcId="{0643E107-2D2A-4C56-B3DE-623339F843BF}" destId="{A68B138A-9C05-4294-9A44-FB965886B2D6}" srcOrd="0" destOrd="0" presId="urn:microsoft.com/office/officeart/2005/8/layout/orgChart1"/>
    <dgm:cxn modelId="{9E48A79B-AC08-453F-B274-6459FE2AE669}" type="presOf" srcId="{0643E107-2D2A-4C56-B3DE-623339F843BF}" destId="{CB3A4B3F-4796-4156-B410-B1DF3B18369C}" srcOrd="1" destOrd="0" presId="urn:microsoft.com/office/officeart/2005/8/layout/orgChart1"/>
    <dgm:cxn modelId="{710E3AB7-C4D9-47FB-86A6-08B863AE9909}" type="presOf" srcId="{8759929D-D3CE-4E4E-A288-19C93B49DC7B}" destId="{4BA5DE3E-DED8-418D-9FFF-6782463391A4}" srcOrd="0" destOrd="0" presId="urn:microsoft.com/office/officeart/2005/8/layout/orgChart1"/>
    <dgm:cxn modelId="{234AFE61-7DB8-4B6A-A31E-9E5D076D8BF3}" type="presOf" srcId="{B766923F-8FC5-4383-AFD8-59FFA2EE7679}" destId="{EC16A144-62C6-432D-ACEB-1B8A582D6D44}" srcOrd="1" destOrd="0" presId="urn:microsoft.com/office/officeart/2005/8/layout/orgChart1"/>
    <dgm:cxn modelId="{9389150C-3B15-44D3-9328-F648D37BA90D}" type="presOf" srcId="{556E067A-E1D3-47BC-B9A6-6318CB3980CC}" destId="{68F1E278-BD2B-42BD-8DE1-7379D92B7F80}" srcOrd="0" destOrd="0" presId="urn:microsoft.com/office/officeart/2005/8/layout/orgChart1"/>
    <dgm:cxn modelId="{228FEFF2-97D3-4106-9E0B-5F4E3DC29CEE}" srcId="{D02B2377-56AD-4322-B465-6DB726700F43}" destId="{B766923F-8FC5-4383-AFD8-59FFA2EE7679}" srcOrd="0" destOrd="0" parTransId="{C9F75052-1DA8-4E6E-AC9C-18350C7AFD54}" sibTransId="{C0157696-75DF-47F1-ABD9-87F11CC8BBFA}"/>
    <dgm:cxn modelId="{680B997A-1F29-412F-8F37-BE90AA0437CA}" srcId="{A2A2F29D-7A61-4A5F-80E1-D4CB66DA3D2D}" destId="{1E5DEB99-89CB-4DB8-A7CA-FCB45932811F}" srcOrd="0" destOrd="0" parTransId="{B05250F7-3463-4247-A1C2-0EEEA2B47E36}" sibTransId="{1E611AB2-B0EB-48C5-945E-F1E74FEF22BA}"/>
    <dgm:cxn modelId="{5030B652-F43F-4712-89AD-285F49B7FEDC}" type="presOf" srcId="{958035FC-AABC-47E3-94F2-5D3E9A0422C5}" destId="{BF9CC9E8-16EC-457E-892A-DA33D0FCDBEC}" srcOrd="0" destOrd="0" presId="urn:microsoft.com/office/officeart/2005/8/layout/orgChart1"/>
    <dgm:cxn modelId="{BB734520-C196-4BFD-96F8-A137F72893D3}" type="presParOf" srcId="{A396DC4D-56E4-4FF2-96C1-B696526B7BD3}" destId="{85469846-AA6B-4C92-A16F-AEB7123569A9}" srcOrd="0" destOrd="0" presId="urn:microsoft.com/office/officeart/2005/8/layout/orgChart1"/>
    <dgm:cxn modelId="{7A9A1745-BD42-4C41-9B9E-E2B9442095EB}" type="presParOf" srcId="{85469846-AA6B-4C92-A16F-AEB7123569A9}" destId="{03CB8044-8BDE-4D9C-89C1-2B0B7A3FA05C}" srcOrd="0" destOrd="0" presId="urn:microsoft.com/office/officeart/2005/8/layout/orgChart1"/>
    <dgm:cxn modelId="{541C6B34-FDA7-4173-8D0F-5152854C3B22}" type="presParOf" srcId="{03CB8044-8BDE-4D9C-89C1-2B0B7A3FA05C}" destId="{8DDFCA5B-106C-40CC-A5F2-5AACFB8B9982}" srcOrd="0" destOrd="0" presId="urn:microsoft.com/office/officeart/2005/8/layout/orgChart1"/>
    <dgm:cxn modelId="{14D129EC-94C5-4E9B-8321-0D605D58C312}" type="presParOf" srcId="{03CB8044-8BDE-4D9C-89C1-2B0B7A3FA05C}" destId="{EC16A144-62C6-432D-ACEB-1B8A582D6D44}" srcOrd="1" destOrd="0" presId="urn:microsoft.com/office/officeart/2005/8/layout/orgChart1"/>
    <dgm:cxn modelId="{EAC0C539-745C-446A-A969-474482D73B31}" type="presParOf" srcId="{85469846-AA6B-4C92-A16F-AEB7123569A9}" destId="{9348104A-0E98-46B0-9DBD-C75266617AC9}" srcOrd="1" destOrd="0" presId="urn:microsoft.com/office/officeart/2005/8/layout/orgChart1"/>
    <dgm:cxn modelId="{35955CA2-BBF4-4BFE-95AD-7C6CC020429F}" type="presParOf" srcId="{9348104A-0E98-46B0-9DBD-C75266617AC9}" destId="{28D3CBEF-4B98-458F-B8FC-505A7EB52C34}" srcOrd="0" destOrd="0" presId="urn:microsoft.com/office/officeart/2005/8/layout/orgChart1"/>
    <dgm:cxn modelId="{2FEBBE95-3E0F-447A-B8AB-AF05D17E8CCF}" type="presParOf" srcId="{9348104A-0E98-46B0-9DBD-C75266617AC9}" destId="{866D912F-FE44-4392-B5EF-C47E4002E871}" srcOrd="1" destOrd="0" presId="urn:microsoft.com/office/officeart/2005/8/layout/orgChart1"/>
    <dgm:cxn modelId="{71FB4CF4-65AE-4B67-9B73-44BB8BABBBB6}" type="presParOf" srcId="{866D912F-FE44-4392-B5EF-C47E4002E871}" destId="{4B1A70B6-853C-40C1-84F3-94B5DA5B0147}" srcOrd="0" destOrd="0" presId="urn:microsoft.com/office/officeart/2005/8/layout/orgChart1"/>
    <dgm:cxn modelId="{EFE5EB20-CA4A-495E-8DB7-E23876D78229}" type="presParOf" srcId="{4B1A70B6-853C-40C1-84F3-94B5DA5B0147}" destId="{68F1E278-BD2B-42BD-8DE1-7379D92B7F80}" srcOrd="0" destOrd="0" presId="urn:microsoft.com/office/officeart/2005/8/layout/orgChart1"/>
    <dgm:cxn modelId="{29AE1B5D-FED9-488A-9CC0-9722BCBFF8CA}" type="presParOf" srcId="{4B1A70B6-853C-40C1-84F3-94B5DA5B0147}" destId="{50F0244B-6E8C-4B79-BD8A-86EE217D4BDA}" srcOrd="1" destOrd="0" presId="urn:microsoft.com/office/officeart/2005/8/layout/orgChart1"/>
    <dgm:cxn modelId="{0A9834C2-17F6-498E-A884-4FDAAE97B00D}" type="presParOf" srcId="{866D912F-FE44-4392-B5EF-C47E4002E871}" destId="{83790837-4CBF-42D2-ABA7-2AEAA589858D}" srcOrd="1" destOrd="0" presId="urn:microsoft.com/office/officeart/2005/8/layout/orgChart1"/>
    <dgm:cxn modelId="{B0B99054-84CD-484F-88AE-C80C435FFB79}" type="presParOf" srcId="{83790837-4CBF-42D2-ABA7-2AEAA589858D}" destId="{F76CA545-80CC-4245-9EF5-601E243EAA18}" srcOrd="0" destOrd="0" presId="urn:microsoft.com/office/officeart/2005/8/layout/orgChart1"/>
    <dgm:cxn modelId="{5319F217-F207-4229-A197-1356E029DDD0}" type="presParOf" srcId="{83790837-4CBF-42D2-ABA7-2AEAA589858D}" destId="{ABEBBD9E-39A2-4579-9E60-DFFF8F8249BC}" srcOrd="1" destOrd="0" presId="urn:microsoft.com/office/officeart/2005/8/layout/orgChart1"/>
    <dgm:cxn modelId="{714098FF-24B9-4806-8E03-60C1FC2CC614}" type="presParOf" srcId="{ABEBBD9E-39A2-4579-9E60-DFFF8F8249BC}" destId="{CAB7F28A-95DA-4DBB-8F64-1E29FD2091E9}" srcOrd="0" destOrd="0" presId="urn:microsoft.com/office/officeart/2005/8/layout/orgChart1"/>
    <dgm:cxn modelId="{8E95F7F5-6BBE-4D3B-9702-B0F1C96E7A03}" type="presParOf" srcId="{CAB7F28A-95DA-4DBB-8F64-1E29FD2091E9}" destId="{179E5247-7F7B-44B3-AB98-5D0F7C5DBE00}" srcOrd="0" destOrd="0" presId="urn:microsoft.com/office/officeart/2005/8/layout/orgChart1"/>
    <dgm:cxn modelId="{A1CFDDBB-E327-405D-ADF6-CAFA5CC2AC3F}" type="presParOf" srcId="{CAB7F28A-95DA-4DBB-8F64-1E29FD2091E9}" destId="{84A1EA5A-3341-4DE0-8781-C4C70E7A1476}" srcOrd="1" destOrd="0" presId="urn:microsoft.com/office/officeart/2005/8/layout/orgChart1"/>
    <dgm:cxn modelId="{A91D99E5-0B47-4CDA-A65C-6037BB3148EC}" type="presParOf" srcId="{ABEBBD9E-39A2-4579-9E60-DFFF8F8249BC}" destId="{C976ECAA-3193-4550-B068-A00DDBFFD971}" srcOrd="1" destOrd="0" presId="urn:microsoft.com/office/officeart/2005/8/layout/orgChart1"/>
    <dgm:cxn modelId="{4C438179-E7A8-4E01-AD66-CC5145119C95}" type="presParOf" srcId="{ABEBBD9E-39A2-4579-9E60-DFFF8F8249BC}" destId="{6AF9A443-BCA2-4590-BD46-A66896ABD5B7}" srcOrd="2" destOrd="0" presId="urn:microsoft.com/office/officeart/2005/8/layout/orgChart1"/>
    <dgm:cxn modelId="{B530B50F-8FD6-495A-ADF2-8D0F1CFC63F9}" type="presParOf" srcId="{83790837-4CBF-42D2-ABA7-2AEAA589858D}" destId="{BF9CC9E8-16EC-457E-892A-DA33D0FCDBEC}" srcOrd="2" destOrd="0" presId="urn:microsoft.com/office/officeart/2005/8/layout/orgChart1"/>
    <dgm:cxn modelId="{8DEB7718-7751-4075-B012-BEDEC53C07B9}" type="presParOf" srcId="{83790837-4CBF-42D2-ABA7-2AEAA589858D}" destId="{C8E951EB-0771-42BB-941B-C02C5858C02D}" srcOrd="3" destOrd="0" presId="urn:microsoft.com/office/officeart/2005/8/layout/orgChart1"/>
    <dgm:cxn modelId="{F184A5B6-7441-41E6-BE46-A78A233CA3FE}" type="presParOf" srcId="{C8E951EB-0771-42BB-941B-C02C5858C02D}" destId="{9B037DFC-6753-4EFA-953B-315E585CC94D}" srcOrd="0" destOrd="0" presId="urn:microsoft.com/office/officeart/2005/8/layout/orgChart1"/>
    <dgm:cxn modelId="{F05F6B98-C59D-4D00-931F-FEA831C6A9EA}" type="presParOf" srcId="{9B037DFC-6753-4EFA-953B-315E585CC94D}" destId="{2EAFE955-B03F-49FC-BA8B-47C793958C1D}" srcOrd="0" destOrd="0" presId="urn:microsoft.com/office/officeart/2005/8/layout/orgChart1"/>
    <dgm:cxn modelId="{E43987E4-AEF8-4A58-BB26-B9EA66A8F71C}" type="presParOf" srcId="{9B037DFC-6753-4EFA-953B-315E585CC94D}" destId="{790D8E62-1648-48FF-AE16-E15536F0E5C0}" srcOrd="1" destOrd="0" presId="urn:microsoft.com/office/officeart/2005/8/layout/orgChart1"/>
    <dgm:cxn modelId="{44F1AE0C-C295-4FD5-BCA9-626F00CD6754}" type="presParOf" srcId="{C8E951EB-0771-42BB-941B-C02C5858C02D}" destId="{F38C2FC5-9702-43AE-B918-1C9160303EAD}" srcOrd="1" destOrd="0" presId="urn:microsoft.com/office/officeart/2005/8/layout/orgChart1"/>
    <dgm:cxn modelId="{48F49B93-53EB-4AF9-9019-9E79E581B595}" type="presParOf" srcId="{C8E951EB-0771-42BB-941B-C02C5858C02D}" destId="{D40619AF-E7A4-4DC9-B45B-B3FDDEBADDFE}" srcOrd="2" destOrd="0" presId="urn:microsoft.com/office/officeart/2005/8/layout/orgChart1"/>
    <dgm:cxn modelId="{5CF1B5D3-B706-4C9E-A3AE-7DD8DD527C7F}" type="presParOf" srcId="{866D912F-FE44-4392-B5EF-C47E4002E871}" destId="{5C07BF14-F7A3-4C30-8AE6-4CBCFB94E488}" srcOrd="2" destOrd="0" presId="urn:microsoft.com/office/officeart/2005/8/layout/orgChart1"/>
    <dgm:cxn modelId="{06C05193-5CCD-449F-A764-F12E3CEA156D}" type="presParOf" srcId="{9348104A-0E98-46B0-9DBD-C75266617AC9}" destId="{6FBD266B-8A77-468D-B939-6A06A8D1928C}" srcOrd="2" destOrd="0" presId="urn:microsoft.com/office/officeart/2005/8/layout/orgChart1"/>
    <dgm:cxn modelId="{E551056B-4753-4B5E-9F88-65C497AA21BC}" type="presParOf" srcId="{9348104A-0E98-46B0-9DBD-C75266617AC9}" destId="{E9DC6108-644E-445F-BBA7-B7FEEE9A45B4}" srcOrd="3" destOrd="0" presId="urn:microsoft.com/office/officeart/2005/8/layout/orgChart1"/>
    <dgm:cxn modelId="{0A91E3F9-4352-43CF-8940-03FBF3C7E8AE}" type="presParOf" srcId="{E9DC6108-644E-445F-BBA7-B7FEEE9A45B4}" destId="{0AA2567D-C342-4BF8-8817-D43880561591}" srcOrd="0" destOrd="0" presId="urn:microsoft.com/office/officeart/2005/8/layout/orgChart1"/>
    <dgm:cxn modelId="{7360CADF-D38B-4766-927A-16DCB3ECB1D4}" type="presParOf" srcId="{0AA2567D-C342-4BF8-8817-D43880561591}" destId="{44A3661B-DA4A-4622-A51E-D052ABEF397B}" srcOrd="0" destOrd="0" presId="urn:microsoft.com/office/officeart/2005/8/layout/orgChart1"/>
    <dgm:cxn modelId="{844B3744-5395-4B5B-8301-74847DB8F7EF}" type="presParOf" srcId="{0AA2567D-C342-4BF8-8817-D43880561591}" destId="{42847519-190B-4835-8BA9-5E33A4B7CFCC}" srcOrd="1" destOrd="0" presId="urn:microsoft.com/office/officeart/2005/8/layout/orgChart1"/>
    <dgm:cxn modelId="{AE708772-E4BF-499B-936E-6773D8C3796B}" type="presParOf" srcId="{E9DC6108-644E-445F-BBA7-B7FEEE9A45B4}" destId="{FA3E4EC2-C4A7-4DD3-B381-10A7AB45689F}" srcOrd="1" destOrd="0" presId="urn:microsoft.com/office/officeart/2005/8/layout/orgChart1"/>
    <dgm:cxn modelId="{F8EB6DAF-0191-4E7A-97D2-089E7F1DF96F}" type="presParOf" srcId="{FA3E4EC2-C4A7-4DD3-B381-10A7AB45689F}" destId="{9B78A1A7-77FC-4694-9C4B-7CB68080017F}" srcOrd="0" destOrd="0" presId="urn:microsoft.com/office/officeart/2005/8/layout/orgChart1"/>
    <dgm:cxn modelId="{883646DE-40D4-43FB-A690-D350A0ECCA6E}" type="presParOf" srcId="{FA3E4EC2-C4A7-4DD3-B381-10A7AB45689F}" destId="{E436A5F6-EC7F-4343-83E7-236A47818621}" srcOrd="1" destOrd="0" presId="urn:microsoft.com/office/officeart/2005/8/layout/orgChart1"/>
    <dgm:cxn modelId="{6AA7B681-A01E-441B-ADBE-11FBE5ABD465}" type="presParOf" srcId="{E436A5F6-EC7F-4343-83E7-236A47818621}" destId="{A509A852-4AEA-4FF3-930D-F37A349EA025}" srcOrd="0" destOrd="0" presId="urn:microsoft.com/office/officeart/2005/8/layout/orgChart1"/>
    <dgm:cxn modelId="{94E43200-1637-49D8-BC43-B2F13CFB6E7A}" type="presParOf" srcId="{A509A852-4AEA-4FF3-930D-F37A349EA025}" destId="{C7B8C172-AC62-4CA4-968D-B6007EE5AB35}" srcOrd="0" destOrd="0" presId="urn:microsoft.com/office/officeart/2005/8/layout/orgChart1"/>
    <dgm:cxn modelId="{5C8E4C1C-974C-467B-B3EE-4C0C614AAF4B}" type="presParOf" srcId="{A509A852-4AEA-4FF3-930D-F37A349EA025}" destId="{54BE6043-5F11-40FE-8AB3-9894A3E5A70C}" srcOrd="1" destOrd="0" presId="urn:microsoft.com/office/officeart/2005/8/layout/orgChart1"/>
    <dgm:cxn modelId="{71532D09-C301-44CB-B45B-23A22069A518}" type="presParOf" srcId="{E436A5F6-EC7F-4343-83E7-236A47818621}" destId="{53135863-A3D3-42BC-9572-328BBD1F732C}" srcOrd="1" destOrd="0" presId="urn:microsoft.com/office/officeart/2005/8/layout/orgChart1"/>
    <dgm:cxn modelId="{EE325184-B3D6-4AF7-AF4B-296CB4EFF5DF}" type="presParOf" srcId="{E436A5F6-EC7F-4343-83E7-236A47818621}" destId="{CE979F3C-4AC2-4A5D-A249-F1A96BE61FF2}" srcOrd="2" destOrd="0" presId="urn:microsoft.com/office/officeart/2005/8/layout/orgChart1"/>
    <dgm:cxn modelId="{360EAA9C-E151-407E-B4D7-851E6440744B}" type="presParOf" srcId="{FA3E4EC2-C4A7-4DD3-B381-10A7AB45689F}" destId="{61AEC476-608B-40D7-91A0-50CFC374368F}" srcOrd="2" destOrd="0" presId="urn:microsoft.com/office/officeart/2005/8/layout/orgChart1"/>
    <dgm:cxn modelId="{FAEFECC9-39D6-431A-8AC7-3041A0A699D5}" type="presParOf" srcId="{FA3E4EC2-C4A7-4DD3-B381-10A7AB45689F}" destId="{09DC611E-980B-442D-8373-4CE6A8B22BE8}" srcOrd="3" destOrd="0" presId="urn:microsoft.com/office/officeart/2005/8/layout/orgChart1"/>
    <dgm:cxn modelId="{75EE5502-CADF-42DC-B951-5A4FDAAECCEB}" type="presParOf" srcId="{09DC611E-980B-442D-8373-4CE6A8B22BE8}" destId="{4F4DA240-FBF0-4721-ACA6-95DA97EB4D31}" srcOrd="0" destOrd="0" presId="urn:microsoft.com/office/officeart/2005/8/layout/orgChart1"/>
    <dgm:cxn modelId="{137FBF07-B579-4498-90B6-212188E43E68}" type="presParOf" srcId="{4F4DA240-FBF0-4721-ACA6-95DA97EB4D31}" destId="{A68B138A-9C05-4294-9A44-FB965886B2D6}" srcOrd="0" destOrd="0" presId="urn:microsoft.com/office/officeart/2005/8/layout/orgChart1"/>
    <dgm:cxn modelId="{8C933FBE-F0BD-49FC-9B24-4698B868EA84}" type="presParOf" srcId="{4F4DA240-FBF0-4721-ACA6-95DA97EB4D31}" destId="{CB3A4B3F-4796-4156-B410-B1DF3B18369C}" srcOrd="1" destOrd="0" presId="urn:microsoft.com/office/officeart/2005/8/layout/orgChart1"/>
    <dgm:cxn modelId="{4B708685-215A-47BC-94D1-1CC24F090BA8}" type="presParOf" srcId="{09DC611E-980B-442D-8373-4CE6A8B22BE8}" destId="{222B6410-013F-4C85-A09A-3A7A1460443A}" srcOrd="1" destOrd="0" presId="urn:microsoft.com/office/officeart/2005/8/layout/orgChart1"/>
    <dgm:cxn modelId="{93ACE9E4-1FBE-4E02-A4DA-29F40FBDF86D}" type="presParOf" srcId="{09DC611E-980B-442D-8373-4CE6A8B22BE8}" destId="{77AE6B63-9367-40D5-B032-A0D6A31FDBF1}" srcOrd="2" destOrd="0" presId="urn:microsoft.com/office/officeart/2005/8/layout/orgChart1"/>
    <dgm:cxn modelId="{55A75B32-AD68-4149-A5FC-762BDC97DE66}" type="presParOf" srcId="{E9DC6108-644E-445F-BBA7-B7FEEE9A45B4}" destId="{55A843FC-7DAA-44B5-BB27-15FDF36527FC}" srcOrd="2" destOrd="0" presId="urn:microsoft.com/office/officeart/2005/8/layout/orgChart1"/>
    <dgm:cxn modelId="{85026E37-F54F-4AAE-9408-36329C7CCFFC}" type="presParOf" srcId="{9348104A-0E98-46B0-9DBD-C75266617AC9}" destId="{0E7FA44E-CD0A-4F25-8A1D-87BCDF7D4332}" srcOrd="4" destOrd="0" presId="urn:microsoft.com/office/officeart/2005/8/layout/orgChart1"/>
    <dgm:cxn modelId="{28B71B1F-F18C-4979-9BA7-4109BADA0AC7}" type="presParOf" srcId="{9348104A-0E98-46B0-9DBD-C75266617AC9}" destId="{32568AD9-5430-4554-9E3C-8E0D90C662D3}" srcOrd="5" destOrd="0" presId="urn:microsoft.com/office/officeart/2005/8/layout/orgChart1"/>
    <dgm:cxn modelId="{FC7ED7A4-5981-4FA4-AAC7-FE893280FDEE}" type="presParOf" srcId="{32568AD9-5430-4554-9E3C-8E0D90C662D3}" destId="{CCDDA648-6FBA-483C-9379-8DF0AED7CE24}" srcOrd="0" destOrd="0" presId="urn:microsoft.com/office/officeart/2005/8/layout/orgChart1"/>
    <dgm:cxn modelId="{4FB0A80A-16EE-4569-B783-DFF30A1BD4D7}" type="presParOf" srcId="{CCDDA648-6FBA-483C-9379-8DF0AED7CE24}" destId="{A552E40C-3CE7-4834-8EA6-DEE9439880E3}" srcOrd="0" destOrd="0" presId="urn:microsoft.com/office/officeart/2005/8/layout/orgChart1"/>
    <dgm:cxn modelId="{50180DD8-AAD7-4901-9AD6-8D85580B0852}" type="presParOf" srcId="{CCDDA648-6FBA-483C-9379-8DF0AED7CE24}" destId="{BB27D7BE-8D42-4F73-8578-F6FAC96FA966}" srcOrd="1" destOrd="0" presId="urn:microsoft.com/office/officeart/2005/8/layout/orgChart1"/>
    <dgm:cxn modelId="{0589CB14-77DE-4623-8A36-62CDAFE15D52}" type="presParOf" srcId="{32568AD9-5430-4554-9E3C-8E0D90C662D3}" destId="{81507002-2595-4717-B1BF-8DE0545AE646}" srcOrd="1" destOrd="0" presId="urn:microsoft.com/office/officeart/2005/8/layout/orgChart1"/>
    <dgm:cxn modelId="{BCB2884D-152B-432E-9427-CBF713465773}" type="presParOf" srcId="{81507002-2595-4717-B1BF-8DE0545AE646}" destId="{17F0CFA1-58B7-454D-8738-5FBF029300D6}" srcOrd="0" destOrd="0" presId="urn:microsoft.com/office/officeart/2005/8/layout/orgChart1"/>
    <dgm:cxn modelId="{78FE8B09-4365-4DF6-A14B-93E0BE858C9C}" type="presParOf" srcId="{81507002-2595-4717-B1BF-8DE0545AE646}" destId="{0E7E23EE-57DD-4EFD-B529-606AD185C56C}" srcOrd="1" destOrd="0" presId="urn:microsoft.com/office/officeart/2005/8/layout/orgChart1"/>
    <dgm:cxn modelId="{1524E806-6DF4-442A-B091-B0E4DC602A98}" type="presParOf" srcId="{0E7E23EE-57DD-4EFD-B529-606AD185C56C}" destId="{F74B88A2-DD5F-4E30-BFE3-29B7EDE7874C}" srcOrd="0" destOrd="0" presId="urn:microsoft.com/office/officeart/2005/8/layout/orgChart1"/>
    <dgm:cxn modelId="{66554073-6376-42CA-890D-6FC1EB67754E}" type="presParOf" srcId="{F74B88A2-DD5F-4E30-BFE3-29B7EDE7874C}" destId="{8614EF1F-5C20-422F-90C6-B68B260A8072}" srcOrd="0" destOrd="0" presId="urn:microsoft.com/office/officeart/2005/8/layout/orgChart1"/>
    <dgm:cxn modelId="{14D4929E-6241-4967-BD8A-9674C3F5B790}" type="presParOf" srcId="{F74B88A2-DD5F-4E30-BFE3-29B7EDE7874C}" destId="{5F4DF429-6105-4CBB-8B95-27CD983F1204}" srcOrd="1" destOrd="0" presId="urn:microsoft.com/office/officeart/2005/8/layout/orgChart1"/>
    <dgm:cxn modelId="{66D60FE0-D897-4915-AD9F-AA7C02E58D2F}" type="presParOf" srcId="{0E7E23EE-57DD-4EFD-B529-606AD185C56C}" destId="{198805A2-4C4C-4991-ABCC-41AA0207476B}" srcOrd="1" destOrd="0" presId="urn:microsoft.com/office/officeart/2005/8/layout/orgChart1"/>
    <dgm:cxn modelId="{3923C6F1-0D72-4524-984A-969FEA12F772}" type="presParOf" srcId="{0E7E23EE-57DD-4EFD-B529-606AD185C56C}" destId="{C3CC309D-13AD-4769-A17C-5494A29F7471}" srcOrd="2" destOrd="0" presId="urn:microsoft.com/office/officeart/2005/8/layout/orgChart1"/>
    <dgm:cxn modelId="{AA702166-73B3-4764-A5D8-BCF3EBE46528}" type="presParOf" srcId="{81507002-2595-4717-B1BF-8DE0545AE646}" destId="{4BA5DE3E-DED8-418D-9FFF-6782463391A4}" srcOrd="2" destOrd="0" presId="urn:microsoft.com/office/officeart/2005/8/layout/orgChart1"/>
    <dgm:cxn modelId="{4B805765-8C95-4B48-86D9-F9F311A45CEA}" type="presParOf" srcId="{81507002-2595-4717-B1BF-8DE0545AE646}" destId="{AA05FF4A-A9FC-4531-919D-275EDB7D833E}" srcOrd="3" destOrd="0" presId="urn:microsoft.com/office/officeart/2005/8/layout/orgChart1"/>
    <dgm:cxn modelId="{34FEB886-E5D1-471C-A0B4-20EC778545DE}" type="presParOf" srcId="{AA05FF4A-A9FC-4531-919D-275EDB7D833E}" destId="{4B393BB9-A841-4FCB-A0F2-B14F74BB0767}" srcOrd="0" destOrd="0" presId="urn:microsoft.com/office/officeart/2005/8/layout/orgChart1"/>
    <dgm:cxn modelId="{1377374B-5E21-4847-A0E2-127C4FB7474D}" type="presParOf" srcId="{4B393BB9-A841-4FCB-A0F2-B14F74BB0767}" destId="{FCC42E41-D0F7-43BA-B7A8-5BF9AB79CBA3}" srcOrd="0" destOrd="0" presId="urn:microsoft.com/office/officeart/2005/8/layout/orgChart1"/>
    <dgm:cxn modelId="{BD815E8E-8F23-4718-832A-E43DCE0CF3D2}" type="presParOf" srcId="{4B393BB9-A841-4FCB-A0F2-B14F74BB0767}" destId="{6B3835C0-65B0-45E1-A4D8-747A84B667A9}" srcOrd="1" destOrd="0" presId="urn:microsoft.com/office/officeart/2005/8/layout/orgChart1"/>
    <dgm:cxn modelId="{768C4DA1-3C5D-4CAF-A135-6FD34B55ACA5}" type="presParOf" srcId="{AA05FF4A-A9FC-4531-919D-275EDB7D833E}" destId="{4EF68E83-8439-4FD3-9072-FAB35E8DA2D3}" srcOrd="1" destOrd="0" presId="urn:microsoft.com/office/officeart/2005/8/layout/orgChart1"/>
    <dgm:cxn modelId="{FA5A1C5C-519C-4831-B068-92AC6A07C859}" type="presParOf" srcId="{AA05FF4A-A9FC-4531-919D-275EDB7D833E}" destId="{DB9B4D60-6EC5-4E36-A928-26F1C4A27925}" srcOrd="2" destOrd="0" presId="urn:microsoft.com/office/officeart/2005/8/layout/orgChart1"/>
    <dgm:cxn modelId="{4BDC5148-C768-4623-BA19-3711709D785F}" type="presParOf" srcId="{32568AD9-5430-4554-9E3C-8E0D90C662D3}" destId="{EE21E25A-CA7D-4340-A968-63B843B1802D}" srcOrd="2" destOrd="0" presId="urn:microsoft.com/office/officeart/2005/8/layout/orgChart1"/>
    <dgm:cxn modelId="{2E7B4812-0A76-4050-9F47-02095439448E}" type="presParOf" srcId="{85469846-AA6B-4C92-A16F-AEB7123569A9}" destId="{C474FCEB-BB0F-4573-BEF1-8319280DA3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063953-D95D-4DDB-A137-E98C147FB9EF}">
      <dsp:nvSpPr>
        <dsp:cNvPr id="0" name=""/>
        <dsp:cNvSpPr/>
      </dsp:nvSpPr>
      <dsp:spPr>
        <a:xfrm>
          <a:off x="4441380" y="2112698"/>
          <a:ext cx="553753" cy="1997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7687"/>
              </a:lnTo>
              <a:lnTo>
                <a:pt x="553753" y="199768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87F810-C15D-4B51-837A-D54B74EABD98}">
      <dsp:nvSpPr>
        <dsp:cNvPr id="0" name=""/>
        <dsp:cNvSpPr/>
      </dsp:nvSpPr>
      <dsp:spPr>
        <a:xfrm>
          <a:off x="4039556" y="1028629"/>
          <a:ext cx="1878500" cy="431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649"/>
              </a:lnTo>
              <a:lnTo>
                <a:pt x="1878500" y="215649"/>
              </a:lnTo>
              <a:lnTo>
                <a:pt x="1878500" y="43129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AF4254-72E6-4878-9CF2-829C96C50E24}">
      <dsp:nvSpPr>
        <dsp:cNvPr id="0" name=""/>
        <dsp:cNvSpPr/>
      </dsp:nvSpPr>
      <dsp:spPr>
        <a:xfrm>
          <a:off x="647781" y="2124857"/>
          <a:ext cx="498855" cy="20098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9856"/>
              </a:lnTo>
              <a:lnTo>
                <a:pt x="498855" y="200985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044DA6-18CD-45C2-903F-46F581CEF446}">
      <dsp:nvSpPr>
        <dsp:cNvPr id="0" name=""/>
        <dsp:cNvSpPr/>
      </dsp:nvSpPr>
      <dsp:spPr>
        <a:xfrm>
          <a:off x="1978061" y="1028629"/>
          <a:ext cx="2061494" cy="431298"/>
        </a:xfrm>
        <a:custGeom>
          <a:avLst/>
          <a:gdLst/>
          <a:ahLst/>
          <a:cxnLst/>
          <a:rect l="0" t="0" r="0" b="0"/>
          <a:pathLst>
            <a:path>
              <a:moveTo>
                <a:pt x="2061494" y="0"/>
              </a:moveTo>
              <a:lnTo>
                <a:pt x="2061494" y="215649"/>
              </a:lnTo>
              <a:lnTo>
                <a:pt x="0" y="215649"/>
              </a:lnTo>
              <a:lnTo>
                <a:pt x="0" y="43129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889212-C23F-494C-996E-41BB3838884C}">
      <dsp:nvSpPr>
        <dsp:cNvPr id="0" name=""/>
        <dsp:cNvSpPr/>
      </dsp:nvSpPr>
      <dsp:spPr>
        <a:xfrm>
          <a:off x="1757791" y="1728"/>
          <a:ext cx="4563528" cy="10269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smtClean="0"/>
            <a:t>Базы данных</a:t>
          </a:r>
          <a:endParaRPr lang="ru-RU" sz="4000" kern="1200" dirty="0"/>
        </a:p>
      </dsp:txBody>
      <dsp:txXfrm>
        <a:off x="1757791" y="1728"/>
        <a:ext cx="4563528" cy="1026901"/>
      </dsp:txXfrm>
    </dsp:sp>
    <dsp:sp modelId="{63A3CBAF-1223-4ED4-BCF9-D4348C38DA54}">
      <dsp:nvSpPr>
        <dsp:cNvPr id="0" name=""/>
        <dsp:cNvSpPr/>
      </dsp:nvSpPr>
      <dsp:spPr>
        <a:xfrm>
          <a:off x="315210" y="1459928"/>
          <a:ext cx="3325701" cy="6649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/>
            <a:t>Фактографические</a:t>
          </a:r>
          <a:endParaRPr lang="ru-RU" sz="2400" b="1" kern="1200" dirty="0"/>
        </a:p>
      </dsp:txBody>
      <dsp:txXfrm>
        <a:off x="315210" y="1459928"/>
        <a:ext cx="3325701" cy="664928"/>
      </dsp:txXfrm>
    </dsp:sp>
    <dsp:sp modelId="{97FAA9A7-9624-48BD-B18A-3D2887B8D808}">
      <dsp:nvSpPr>
        <dsp:cNvPr id="0" name=""/>
        <dsp:cNvSpPr/>
      </dsp:nvSpPr>
      <dsp:spPr>
        <a:xfrm>
          <a:off x="1146636" y="2556155"/>
          <a:ext cx="2614367" cy="31571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smtClean="0"/>
            <a:t>Краткие сведения об описываемых объектах, представленные в строго определенном формате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1146636" y="2556155"/>
        <a:ext cx="2614367" cy="3157115"/>
      </dsp:txXfrm>
    </dsp:sp>
    <dsp:sp modelId="{36C62EF4-BEE1-443B-9109-DFB013E8779C}">
      <dsp:nvSpPr>
        <dsp:cNvPr id="0" name=""/>
        <dsp:cNvSpPr/>
      </dsp:nvSpPr>
      <dsp:spPr>
        <a:xfrm>
          <a:off x="4072211" y="1459928"/>
          <a:ext cx="3691689" cy="6527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/>
            <a:t>Документальные</a:t>
          </a:r>
          <a:endParaRPr lang="ru-RU" sz="1800" b="1" kern="1200" dirty="0"/>
        </a:p>
      </dsp:txBody>
      <dsp:txXfrm>
        <a:off x="4072211" y="1459928"/>
        <a:ext cx="3691689" cy="652770"/>
      </dsp:txXfrm>
    </dsp:sp>
    <dsp:sp modelId="{97808DD6-7470-47A9-8942-5485F4BE5138}">
      <dsp:nvSpPr>
        <dsp:cNvPr id="0" name=""/>
        <dsp:cNvSpPr/>
      </dsp:nvSpPr>
      <dsp:spPr>
        <a:xfrm>
          <a:off x="4995133" y="2543997"/>
          <a:ext cx="2633365" cy="31327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smtClean="0"/>
            <a:t>Обширная информация разного типа (текст, графика, звук, мультимедиа)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4995133" y="2543997"/>
        <a:ext cx="2633365" cy="31327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A5DE3E-DED8-418D-9FFF-6782463391A4}">
      <dsp:nvSpPr>
        <dsp:cNvPr id="0" name=""/>
        <dsp:cNvSpPr/>
      </dsp:nvSpPr>
      <dsp:spPr>
        <a:xfrm>
          <a:off x="5842819" y="2103516"/>
          <a:ext cx="324802" cy="2033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3390"/>
              </a:lnTo>
              <a:lnTo>
                <a:pt x="324802" y="203339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F0CFA1-58B7-454D-8738-5FBF029300D6}">
      <dsp:nvSpPr>
        <dsp:cNvPr id="0" name=""/>
        <dsp:cNvSpPr/>
      </dsp:nvSpPr>
      <dsp:spPr>
        <a:xfrm>
          <a:off x="5842819" y="2103516"/>
          <a:ext cx="324802" cy="799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9452"/>
              </a:lnTo>
              <a:lnTo>
                <a:pt x="324802" y="79945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7FA44E-CD0A-4F25-8A1D-87BCDF7D4332}">
      <dsp:nvSpPr>
        <dsp:cNvPr id="0" name=""/>
        <dsp:cNvSpPr/>
      </dsp:nvSpPr>
      <dsp:spPr>
        <a:xfrm>
          <a:off x="4057836" y="869578"/>
          <a:ext cx="2651123" cy="3649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483"/>
              </a:lnTo>
              <a:lnTo>
                <a:pt x="2651123" y="182483"/>
              </a:lnTo>
              <a:lnTo>
                <a:pt x="2651123" y="36496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AEC476-608B-40D7-91A0-50CFC374368F}">
      <dsp:nvSpPr>
        <dsp:cNvPr id="0" name=""/>
        <dsp:cNvSpPr/>
      </dsp:nvSpPr>
      <dsp:spPr>
        <a:xfrm>
          <a:off x="3244663" y="2103516"/>
          <a:ext cx="336108" cy="2033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3390"/>
              </a:lnTo>
              <a:lnTo>
                <a:pt x="336108" y="203339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78A1A7-77FC-4694-9C4B-7CB68080017F}">
      <dsp:nvSpPr>
        <dsp:cNvPr id="0" name=""/>
        <dsp:cNvSpPr/>
      </dsp:nvSpPr>
      <dsp:spPr>
        <a:xfrm>
          <a:off x="3244663" y="2103516"/>
          <a:ext cx="336108" cy="799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9452"/>
              </a:lnTo>
              <a:lnTo>
                <a:pt x="336108" y="79945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BD266B-8A77-468D-B939-6A06A8D1928C}">
      <dsp:nvSpPr>
        <dsp:cNvPr id="0" name=""/>
        <dsp:cNvSpPr/>
      </dsp:nvSpPr>
      <dsp:spPr>
        <a:xfrm>
          <a:off x="4012116" y="869578"/>
          <a:ext cx="91440" cy="3649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2483"/>
              </a:lnTo>
              <a:lnTo>
                <a:pt x="128837" y="182483"/>
              </a:lnTo>
              <a:lnTo>
                <a:pt x="128837" y="36496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9CC9E8-16EC-457E-892A-DA33D0FCDBEC}">
      <dsp:nvSpPr>
        <dsp:cNvPr id="0" name=""/>
        <dsp:cNvSpPr/>
      </dsp:nvSpPr>
      <dsp:spPr>
        <a:xfrm>
          <a:off x="557195" y="2103516"/>
          <a:ext cx="349737" cy="2033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3390"/>
              </a:lnTo>
              <a:lnTo>
                <a:pt x="349737" y="203339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6CA545-80CC-4245-9EF5-601E243EAA18}">
      <dsp:nvSpPr>
        <dsp:cNvPr id="0" name=""/>
        <dsp:cNvSpPr/>
      </dsp:nvSpPr>
      <dsp:spPr>
        <a:xfrm>
          <a:off x="557195" y="2103516"/>
          <a:ext cx="349737" cy="799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9452"/>
              </a:lnTo>
              <a:lnTo>
                <a:pt x="349737" y="79945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D3CBEF-4B98-458F-B8FC-505A7EB52C34}">
      <dsp:nvSpPr>
        <dsp:cNvPr id="0" name=""/>
        <dsp:cNvSpPr/>
      </dsp:nvSpPr>
      <dsp:spPr>
        <a:xfrm>
          <a:off x="1489829" y="869578"/>
          <a:ext cx="2568006" cy="364967"/>
        </a:xfrm>
        <a:custGeom>
          <a:avLst/>
          <a:gdLst/>
          <a:ahLst/>
          <a:cxnLst/>
          <a:rect l="0" t="0" r="0" b="0"/>
          <a:pathLst>
            <a:path>
              <a:moveTo>
                <a:pt x="2568006" y="0"/>
              </a:moveTo>
              <a:lnTo>
                <a:pt x="2568006" y="182483"/>
              </a:lnTo>
              <a:lnTo>
                <a:pt x="0" y="182483"/>
              </a:lnTo>
              <a:lnTo>
                <a:pt x="0" y="36496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DFCA5B-106C-40CC-A5F2-5AACFB8B9982}">
      <dsp:nvSpPr>
        <dsp:cNvPr id="0" name=""/>
        <dsp:cNvSpPr/>
      </dsp:nvSpPr>
      <dsp:spPr>
        <a:xfrm>
          <a:off x="2392794" y="608"/>
          <a:ext cx="3330085" cy="8689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Пермский государственный университет</a:t>
          </a:r>
          <a:endParaRPr lang="ru-RU" sz="1600" kern="1200" dirty="0"/>
        </a:p>
      </dsp:txBody>
      <dsp:txXfrm>
        <a:off x="2392794" y="608"/>
        <a:ext cx="3330085" cy="868970"/>
      </dsp:txXfrm>
    </dsp:sp>
    <dsp:sp modelId="{68F1E278-BD2B-42BD-8DE1-7379D92B7F80}">
      <dsp:nvSpPr>
        <dsp:cNvPr id="0" name=""/>
        <dsp:cNvSpPr/>
      </dsp:nvSpPr>
      <dsp:spPr>
        <a:xfrm>
          <a:off x="324036" y="1234546"/>
          <a:ext cx="2331586" cy="8689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Физический факультет</a:t>
          </a:r>
          <a:endParaRPr lang="ru-RU" sz="1600" kern="1200" dirty="0"/>
        </a:p>
      </dsp:txBody>
      <dsp:txXfrm>
        <a:off x="324036" y="1234546"/>
        <a:ext cx="2331586" cy="868970"/>
      </dsp:txXfrm>
    </dsp:sp>
    <dsp:sp modelId="{179E5247-7F7B-44B3-AB98-5D0F7C5DBE00}">
      <dsp:nvSpPr>
        <dsp:cNvPr id="0" name=""/>
        <dsp:cNvSpPr/>
      </dsp:nvSpPr>
      <dsp:spPr>
        <a:xfrm>
          <a:off x="906933" y="2468483"/>
          <a:ext cx="1737940" cy="8689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Кафедра общей физики</a:t>
          </a:r>
          <a:endParaRPr lang="ru-RU" sz="1600" kern="1200" dirty="0"/>
        </a:p>
      </dsp:txBody>
      <dsp:txXfrm>
        <a:off x="906933" y="2468483"/>
        <a:ext cx="1737940" cy="868970"/>
      </dsp:txXfrm>
    </dsp:sp>
    <dsp:sp modelId="{2EAFE955-B03F-49FC-BA8B-47C793958C1D}">
      <dsp:nvSpPr>
        <dsp:cNvPr id="0" name=""/>
        <dsp:cNvSpPr/>
      </dsp:nvSpPr>
      <dsp:spPr>
        <a:xfrm>
          <a:off x="906933" y="3702421"/>
          <a:ext cx="1737940" cy="8689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Кафедра теоритической физики</a:t>
          </a:r>
          <a:endParaRPr lang="ru-RU" sz="1600" kern="1200" dirty="0"/>
        </a:p>
      </dsp:txBody>
      <dsp:txXfrm>
        <a:off x="906933" y="3702421"/>
        <a:ext cx="1737940" cy="868970"/>
      </dsp:txXfrm>
    </dsp:sp>
    <dsp:sp modelId="{44A3661B-DA4A-4622-A51E-D052ABEF397B}">
      <dsp:nvSpPr>
        <dsp:cNvPr id="0" name=""/>
        <dsp:cNvSpPr/>
      </dsp:nvSpPr>
      <dsp:spPr>
        <a:xfrm>
          <a:off x="3020590" y="1234546"/>
          <a:ext cx="2240726" cy="8689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Химический факультет</a:t>
          </a:r>
          <a:endParaRPr lang="ru-RU" sz="1600" kern="1200" dirty="0"/>
        </a:p>
      </dsp:txBody>
      <dsp:txXfrm>
        <a:off x="3020590" y="1234546"/>
        <a:ext cx="2240726" cy="868970"/>
      </dsp:txXfrm>
    </dsp:sp>
    <dsp:sp modelId="{C7B8C172-AC62-4CA4-968D-B6007EE5AB35}">
      <dsp:nvSpPr>
        <dsp:cNvPr id="0" name=""/>
        <dsp:cNvSpPr/>
      </dsp:nvSpPr>
      <dsp:spPr>
        <a:xfrm>
          <a:off x="3580772" y="2468483"/>
          <a:ext cx="1737940" cy="8689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Кафедра органической химии</a:t>
          </a:r>
          <a:endParaRPr lang="ru-RU" sz="1600" kern="1200" dirty="0"/>
        </a:p>
      </dsp:txBody>
      <dsp:txXfrm>
        <a:off x="3580772" y="2468483"/>
        <a:ext cx="1737940" cy="868970"/>
      </dsp:txXfrm>
    </dsp:sp>
    <dsp:sp modelId="{A68B138A-9C05-4294-9A44-FB965886B2D6}">
      <dsp:nvSpPr>
        <dsp:cNvPr id="0" name=""/>
        <dsp:cNvSpPr/>
      </dsp:nvSpPr>
      <dsp:spPr>
        <a:xfrm>
          <a:off x="3580772" y="3702421"/>
          <a:ext cx="1737940" cy="8689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Кафедра неорганической химии</a:t>
          </a:r>
          <a:endParaRPr lang="ru-RU" sz="1600" kern="1200" dirty="0"/>
        </a:p>
      </dsp:txBody>
      <dsp:txXfrm>
        <a:off x="3580772" y="3702421"/>
        <a:ext cx="1737940" cy="868970"/>
      </dsp:txXfrm>
    </dsp:sp>
    <dsp:sp modelId="{A552E40C-3CE7-4834-8EA6-DEE9439880E3}">
      <dsp:nvSpPr>
        <dsp:cNvPr id="0" name=""/>
        <dsp:cNvSpPr/>
      </dsp:nvSpPr>
      <dsp:spPr>
        <a:xfrm>
          <a:off x="5626284" y="1234546"/>
          <a:ext cx="2165352" cy="8689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Биологический факультет</a:t>
          </a:r>
          <a:endParaRPr lang="ru-RU" sz="1600" kern="1200" dirty="0"/>
        </a:p>
      </dsp:txBody>
      <dsp:txXfrm>
        <a:off x="5626284" y="1234546"/>
        <a:ext cx="2165352" cy="868970"/>
      </dsp:txXfrm>
    </dsp:sp>
    <dsp:sp modelId="{8614EF1F-5C20-422F-90C6-B68B260A8072}">
      <dsp:nvSpPr>
        <dsp:cNvPr id="0" name=""/>
        <dsp:cNvSpPr/>
      </dsp:nvSpPr>
      <dsp:spPr>
        <a:xfrm>
          <a:off x="6167622" y="2468483"/>
          <a:ext cx="1737940" cy="8689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Кафедра ботаники</a:t>
          </a:r>
          <a:endParaRPr lang="ru-RU" sz="1600" kern="1200" dirty="0"/>
        </a:p>
      </dsp:txBody>
      <dsp:txXfrm>
        <a:off x="6167622" y="2468483"/>
        <a:ext cx="1737940" cy="868970"/>
      </dsp:txXfrm>
    </dsp:sp>
    <dsp:sp modelId="{FCC42E41-D0F7-43BA-B7A8-5BF9AB79CBA3}">
      <dsp:nvSpPr>
        <dsp:cNvPr id="0" name=""/>
        <dsp:cNvSpPr/>
      </dsp:nvSpPr>
      <dsp:spPr>
        <a:xfrm>
          <a:off x="6167622" y="3702421"/>
          <a:ext cx="1737940" cy="8689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Кафедра зоологии</a:t>
          </a:r>
          <a:endParaRPr lang="ru-RU" sz="1600" kern="1200" dirty="0"/>
        </a:p>
      </dsp:txBody>
      <dsp:txXfrm>
        <a:off x="6167622" y="3702421"/>
        <a:ext cx="1737940" cy="868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3E7C0-DA49-47EC-BBC4-24476BF9D586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0996F-8043-41D1-B144-C3DF5CD716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74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0996F-8043-41D1-B144-C3DF5CD7164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403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4BAFBB-9F0D-4035-B3F8-A80FCE22D6E1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890943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0996F-8043-41D1-B144-C3DF5CD7164C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117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0996F-8043-41D1-B144-C3DF5CD7164C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57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3"/>
            <a:ext cx="5917679" cy="255498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76937" y="1828799"/>
            <a:ext cx="990599" cy="228659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3086B92-2291-4DBB-90FA-DB6C6E8C4EB0}" type="datetime1">
              <a:rPr lang="en-US" smtClean="0"/>
              <a:pPr>
                <a:defRPr/>
              </a:pPr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10" y="3264407"/>
            <a:ext cx="3859795" cy="228659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44A7A550-077B-4922-8047-8FF1662B90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35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141915-7916-4DAE-849C-3E5CAE3190AC}" type="datetime1">
              <a:rPr lang="en-US" smtClean="0"/>
              <a:pPr>
                <a:defRPr/>
              </a:pPr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6402ABD-5FD5-4675-B6FA-BAF275C751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0433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141915-7916-4DAE-849C-3E5CAE3190AC}" type="datetime1">
              <a:rPr lang="en-US" smtClean="0"/>
              <a:pPr>
                <a:defRPr/>
              </a:pPr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6402ABD-5FD5-4675-B6FA-BAF275C751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6410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7033422" y="2898648"/>
            <a:ext cx="660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651683" y="589767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8" y="903421"/>
            <a:ext cx="6160385" cy="2895658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141915-7916-4DAE-849C-3E5CAE3190AC}" type="datetime1">
              <a:rPr lang="en-US" smtClean="0"/>
              <a:pPr>
                <a:defRPr/>
              </a:pPr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6402ABD-5FD5-4675-B6FA-BAF275C751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8894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141915-7916-4DAE-849C-3E5CAE3190AC}" type="datetime1">
              <a:rPr lang="en-US" smtClean="0"/>
              <a:pPr>
                <a:defRPr/>
              </a:pPr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6402ABD-5FD5-4675-B6FA-BAF275C751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325612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2305"/>
            <a:ext cx="6423592" cy="71466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231343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5"/>
            <a:ext cx="2313432" cy="287771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2489200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5"/>
            <a:ext cx="2326749" cy="286987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1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3147164"/>
            <a:ext cx="231374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141915-7916-4DAE-849C-3E5CAE3190AC}" type="datetime1">
              <a:rPr lang="en-US" smtClean="0"/>
              <a:pPr>
                <a:defRPr/>
              </a:pPr>
              <a:t>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6402ABD-5FD5-4675-B6FA-BAF275C751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19954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4180095"/>
            <a:ext cx="229904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2486221"/>
            <a:ext cx="2021456" cy="145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4837558"/>
            <a:ext cx="2298410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4179596"/>
            <a:ext cx="231779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509453"/>
            <a:ext cx="2025182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37558"/>
            <a:ext cx="2330903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4179595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509453"/>
            <a:ext cx="2018839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4837558"/>
            <a:ext cx="229949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141915-7916-4DAE-849C-3E5CAE3190AC}" type="datetime1">
              <a:rPr lang="en-US" smtClean="0"/>
              <a:pPr>
                <a:defRPr/>
              </a:pPr>
              <a:t>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6402ABD-5FD5-4675-B6FA-BAF275C751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82736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651C90-F495-4212-A9EA-D775D4881175}" type="datetime1">
              <a:rPr lang="en-US" smtClean="0"/>
              <a:pPr>
                <a:defRPr/>
              </a:pPr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FAC6A2-6D59-4BEB-B09E-A24359811F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12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077347" cy="4571999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2FA220-EEF8-46BB-8448-68CBB6BA6C5A}" type="datetime1">
              <a:rPr lang="en-US" smtClean="0"/>
              <a:pPr>
                <a:defRPr/>
              </a:pPr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841D2D0-CCBC-40BF-8E79-3DA3D4FE08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3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F11A9D-F979-43B9-881E-D578D9D7C0D5}" type="datetime1">
              <a:rPr lang="en-US" smtClean="0"/>
              <a:pPr>
                <a:defRPr/>
              </a:pPr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FD50201-9D71-44DF-B16B-4B7AF8AEF4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93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7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5D1621-BDE3-44B3-A408-3BE5759D9377}" type="datetime1">
              <a:rPr lang="en-US" smtClean="0"/>
              <a:pPr>
                <a:defRPr/>
              </a:pPr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738039" y="7605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9120E656-D9F9-420F-A125-6D9CDD5CEA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8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83E64E-2880-42D6-97ED-C9C3841CEB86}" type="datetime1">
              <a:rPr lang="en-US" smtClean="0"/>
              <a:pPr>
                <a:defRPr/>
              </a:pPr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8A2001E0-E277-430B-A52B-BA995BA356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8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94298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39" y="3253588"/>
            <a:ext cx="3636981" cy="276621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C0F4FB-441D-4D8A-BFEC-35E7457010C8}" type="datetime1">
              <a:rPr lang="en-US" smtClean="0"/>
              <a:pPr>
                <a:defRPr/>
              </a:pPr>
              <a:t>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A6CCE1D3-8BAE-4456-8440-C39D93FAC1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9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F5AB07-B279-490E-99EE-40ECA541C945}" type="datetime1">
              <a:rPr lang="en-US" smtClean="0"/>
              <a:pPr>
                <a:defRPr/>
              </a:pPr>
              <a:t>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8B131138-E14B-45B0-ABB4-9EF10E8F41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0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59C8C0-3517-4B6D-A914-13B857E21977}" type="datetime1">
              <a:rPr lang="en-US" smtClean="0"/>
              <a:pPr>
                <a:defRPr/>
              </a:pPr>
              <a:t>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9547E99-315B-4FAC-B8C0-62F34802DB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12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89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1182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89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5F58B-7BA8-49F0-B5F9-3A863F73AD3B}" type="datetime1">
              <a:rPr lang="en-US" smtClean="0"/>
              <a:pPr>
                <a:defRPr/>
              </a:pPr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40A9206-5B20-476D-94C0-21185C97D9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8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0000"/>
            <a:ext cx="3001938" cy="161619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384CA4-05E6-4E81-AC51-939C522A045D}" type="datetime1">
              <a:rPr lang="en-US" smtClean="0"/>
              <a:pPr>
                <a:defRPr/>
              </a:pPr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3806B00-9C38-4ED2-8FF7-C8A1C657A4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5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3202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638" y="6365499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50141915-7916-4DAE-849C-3E5CAE3190AC}" type="datetime1">
              <a:rPr lang="en-US" smtClean="0"/>
              <a:pPr>
                <a:defRPr/>
              </a:pPr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8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6402ABD-5FD5-4675-B6FA-BAF275C751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18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7.xml"/><Relationship Id="rId4" Type="http://schemas.openxmlformats.org/officeDocument/2006/relationships/slide" Target="slide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654517"/>
            <a:ext cx="8077199" cy="255498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latin typeface="+mn-lt"/>
              </a:rPr>
              <a:t>Хранение и обработка информации в базах данных</a:t>
            </a:r>
            <a:endParaRPr lang="ru-RU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6708" y="4572000"/>
            <a:ext cx="6708987" cy="86142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/>
              <a:t>Основные понятия</a:t>
            </a:r>
            <a:endParaRPr lang="ru-RU" sz="4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4A7A550-077B-4922-8047-8FF1662B904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547E99-315B-4FAC-B8C0-62F34802DB0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Текст 3"/>
          <p:cNvSpPr txBox="1">
            <a:spLocks/>
          </p:cNvSpPr>
          <p:nvPr/>
        </p:nvSpPr>
        <p:spPr>
          <a:xfrm>
            <a:off x="990600" y="457200"/>
            <a:ext cx="3636980" cy="75929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0876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5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buNone/>
            </a:pPr>
            <a:r>
              <a:rPr lang="ru-RU" sz="3600" b="1" u="sng" dirty="0" smtClean="0">
                <a:solidFill>
                  <a:srgbClr val="ACD433"/>
                </a:solidFill>
              </a:rPr>
              <a:t>Запись</a:t>
            </a:r>
            <a:endParaRPr lang="ru-RU" sz="3600" b="1" u="sng" dirty="0">
              <a:solidFill>
                <a:srgbClr val="ACD433"/>
              </a:solidFill>
            </a:endParaRPr>
          </a:p>
        </p:txBody>
      </p:sp>
      <p:sp>
        <p:nvSpPr>
          <p:cNvPr id="4" name="Объект 4"/>
          <p:cNvSpPr txBox="1">
            <a:spLocks/>
          </p:cNvSpPr>
          <p:nvPr/>
        </p:nvSpPr>
        <p:spPr>
          <a:xfrm>
            <a:off x="304801" y="1216490"/>
            <a:ext cx="4322780" cy="276621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0876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5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buNone/>
            </a:pPr>
            <a:r>
              <a:rPr lang="ru-RU" sz="2000" dirty="0" smtClean="0"/>
              <a:t>Одна запись содержит информацию об одном объекте той реальной системы, модель которой представлена в таблице. Например, домашняя библиотека – множество книг, а отдельный объект такой системы – это книга. Значит, одна запись в базе данных «Домашняя библиотека» – это информация об одной книге из библиотеки. </a:t>
            </a:r>
            <a:endParaRPr lang="ru-RU" sz="2000" dirty="0"/>
          </a:p>
        </p:txBody>
      </p:sp>
      <p:sp>
        <p:nvSpPr>
          <p:cNvPr id="5" name="Текст 5"/>
          <p:cNvSpPr txBox="1">
            <a:spLocks/>
          </p:cNvSpPr>
          <p:nvPr/>
        </p:nvSpPr>
        <p:spPr>
          <a:xfrm>
            <a:off x="4764741" y="452102"/>
            <a:ext cx="3636979" cy="75929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0876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5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buNone/>
            </a:pPr>
            <a:r>
              <a:rPr lang="ru-RU" sz="3600" b="1" u="sng" dirty="0" smtClean="0">
                <a:solidFill>
                  <a:srgbClr val="ACD433"/>
                </a:solidFill>
              </a:rPr>
              <a:t>Поле</a:t>
            </a:r>
            <a:endParaRPr lang="ru-RU" sz="3600" b="1" u="sng" dirty="0">
              <a:solidFill>
                <a:srgbClr val="ACD433"/>
              </a:solidFill>
            </a:endParaRPr>
          </a:p>
        </p:txBody>
      </p:sp>
      <p:sp>
        <p:nvSpPr>
          <p:cNvPr id="6" name="Объект 6"/>
          <p:cNvSpPr txBox="1">
            <a:spLocks/>
          </p:cNvSpPr>
          <p:nvPr/>
        </p:nvSpPr>
        <p:spPr>
          <a:xfrm>
            <a:off x="4764740" y="1211392"/>
            <a:ext cx="4150659" cy="277131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0876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5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buNone/>
            </a:pPr>
            <a:r>
              <a:rPr lang="ru-RU" sz="2000" dirty="0" smtClean="0"/>
              <a:t>Поле – это различные характеристики (атрибуты) объекта. Значения полей в одной строке относятся к одному объекту.</a:t>
            </a:r>
            <a:endParaRPr lang="ru-RU" sz="20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533400" y="5334000"/>
            <a:ext cx="8153400" cy="1295400"/>
            <a:chOff x="533400" y="5334000"/>
            <a:chExt cx="8153400" cy="1295400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1143000" y="5486400"/>
              <a:ext cx="7543800" cy="1066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ACD433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l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В реляционной БД не должно быть совпадающих записей!</a:t>
              </a:r>
              <a:endParaRPr lang="ru-RU" sz="2400" b="1" dirty="0"/>
            </a:p>
          </p:txBody>
        </p:sp>
        <p:pic>
          <p:nvPicPr>
            <p:cNvPr id="2050" name="Picture 2" descr="http://s1.iconbird.com/ico/1012/Qetto2Icons/w256h2561350657638check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5334000"/>
              <a:ext cx="1295400" cy="1295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1446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077200" cy="1206501"/>
          </a:xfrm>
        </p:spPr>
        <p:txBody>
          <a:bodyPr/>
          <a:lstStyle/>
          <a:p>
            <a:r>
              <a:rPr lang="ru-RU" sz="3600" b="1" dirty="0"/>
              <a:t>Ключевое поле (ключ таблицы</a:t>
            </a:r>
            <a:r>
              <a:rPr lang="ru-RU" sz="3600" b="1" dirty="0" smtClean="0"/>
              <a:t>) – </a:t>
            </a:r>
            <a:endParaRPr lang="ru-RU" sz="36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FD50201-9D71-44DF-B16B-4B7AF8AEF44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533400" y="2133600"/>
            <a:ext cx="8610600" cy="171608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/>
          <a:lstStyle/>
          <a:p>
            <a:pPr marL="263525" indent="-263525">
              <a:spcBef>
                <a:spcPct val="20000"/>
              </a:spcBef>
            </a:pPr>
            <a:r>
              <a:rPr lang="ru-RU" sz="2800" b="0" dirty="0" smtClean="0">
                <a:latin typeface="+mn-lt"/>
              </a:rPr>
              <a:t>это </a:t>
            </a:r>
            <a:r>
              <a:rPr lang="ru-RU" sz="2800" b="0" dirty="0">
                <a:latin typeface="+mn-lt"/>
              </a:rPr>
              <a:t>поле (или </a:t>
            </a:r>
            <a:r>
              <a:rPr lang="ru-RU" sz="2800" b="0" dirty="0" smtClean="0">
                <a:latin typeface="+mn-lt"/>
              </a:rPr>
              <a:t>совокупность </a:t>
            </a:r>
            <a:r>
              <a:rPr lang="ru-RU" sz="2800" b="0" dirty="0">
                <a:latin typeface="+mn-lt"/>
              </a:rPr>
              <a:t>полей), которое однозначно определяет запись.</a:t>
            </a:r>
            <a:endParaRPr lang="en-US" sz="2800" b="0" dirty="0">
              <a:latin typeface="+mn-lt"/>
            </a:endParaRPr>
          </a:p>
          <a:p>
            <a:pPr marL="263525" indent="-263525">
              <a:spcBef>
                <a:spcPct val="20000"/>
              </a:spcBef>
            </a:pPr>
            <a:r>
              <a:rPr lang="en-US" sz="2000" b="0" dirty="0">
                <a:latin typeface="+mn-lt"/>
              </a:rPr>
              <a:t>   </a:t>
            </a:r>
            <a:endParaRPr lang="ru-RU" sz="2000" b="0" dirty="0">
              <a:latin typeface="+mn-lt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581025" y="3124200"/>
            <a:ext cx="8529637" cy="399573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Могут ли эти данные быть ключом?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452438" lvl="1" indent="-273050">
              <a:spcBef>
                <a:spcPct val="20000"/>
              </a:spcBef>
              <a:buFontTx/>
              <a:buChar char="•"/>
            </a:pPr>
            <a:r>
              <a:rPr lang="ru-RU" sz="2400" b="0" dirty="0">
                <a:latin typeface="+mn-lt"/>
              </a:rPr>
              <a:t>фамилия</a:t>
            </a:r>
          </a:p>
          <a:p>
            <a:pPr marL="452438" lvl="1" indent="-273050">
              <a:spcBef>
                <a:spcPct val="20000"/>
              </a:spcBef>
              <a:buFontTx/>
              <a:buChar char="•"/>
            </a:pPr>
            <a:r>
              <a:rPr lang="ru-RU" sz="2400" b="0" dirty="0">
                <a:latin typeface="+mn-lt"/>
              </a:rPr>
              <a:t>имя</a:t>
            </a:r>
          </a:p>
          <a:p>
            <a:pPr marL="452438" lvl="1" indent="-273050">
              <a:spcBef>
                <a:spcPct val="20000"/>
              </a:spcBef>
              <a:buFontTx/>
              <a:buChar char="•"/>
            </a:pPr>
            <a:r>
              <a:rPr lang="ru-RU" sz="2400" b="0" dirty="0">
                <a:latin typeface="+mn-lt"/>
              </a:rPr>
              <a:t>номер паспорта</a:t>
            </a:r>
          </a:p>
          <a:p>
            <a:pPr marL="452438" lvl="1" indent="-273050">
              <a:spcBef>
                <a:spcPct val="20000"/>
              </a:spcBef>
              <a:buFontTx/>
              <a:buChar char="•"/>
            </a:pPr>
            <a:r>
              <a:rPr lang="ru-RU" sz="2400" b="0" dirty="0">
                <a:latin typeface="+mn-lt"/>
              </a:rPr>
              <a:t>номер дома</a:t>
            </a:r>
          </a:p>
          <a:p>
            <a:pPr marL="452438" lvl="1" indent="-273050">
              <a:spcBef>
                <a:spcPct val="20000"/>
              </a:spcBef>
              <a:buFontTx/>
              <a:buChar char="•"/>
            </a:pPr>
            <a:r>
              <a:rPr lang="ru-RU" sz="2400" b="0" dirty="0">
                <a:latin typeface="+mn-lt"/>
              </a:rPr>
              <a:t>регистрационный номер автомобиля</a:t>
            </a:r>
          </a:p>
          <a:p>
            <a:pPr marL="452438" lvl="1" indent="-273050">
              <a:spcBef>
                <a:spcPct val="20000"/>
              </a:spcBef>
              <a:buFontTx/>
              <a:buChar char="•"/>
            </a:pPr>
            <a:r>
              <a:rPr lang="ru-RU" sz="2400" b="0" dirty="0">
                <a:latin typeface="+mn-lt"/>
              </a:rPr>
              <a:t>город проживания</a:t>
            </a:r>
          </a:p>
          <a:p>
            <a:pPr marL="452438" lvl="1" indent="-273050">
              <a:spcBef>
                <a:spcPct val="20000"/>
              </a:spcBef>
              <a:buFontTx/>
              <a:buChar char="•"/>
            </a:pPr>
            <a:r>
              <a:rPr lang="ru-RU" sz="2400" b="0" dirty="0">
                <a:latin typeface="+mn-lt"/>
              </a:rPr>
              <a:t>дата </a:t>
            </a:r>
            <a:r>
              <a:rPr lang="ru-RU" sz="2400" dirty="0" smtClean="0">
                <a:latin typeface="+mn-lt"/>
              </a:rPr>
              <a:t>рождения</a:t>
            </a:r>
            <a:endParaRPr lang="ru-RU" sz="2400" b="0" dirty="0">
              <a:latin typeface="+mn-lt"/>
            </a:endParaRPr>
          </a:p>
          <a:p>
            <a:pPr marL="452438" lvl="1" indent="-273050">
              <a:spcBef>
                <a:spcPct val="20000"/>
              </a:spcBef>
            </a:pPr>
            <a:endParaRPr lang="ru-RU" sz="2000" b="0" dirty="0">
              <a:latin typeface="+mn-lt"/>
            </a:endParaRPr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>
            <a:off x="1143000" y="3810000"/>
            <a:ext cx="1447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med" len="lg"/>
          </a:ln>
        </p:spPr>
        <p:txBody>
          <a:bodyPr/>
          <a:lstStyle/>
          <a:p>
            <a:endParaRPr lang="ru-RU" sz="1600">
              <a:latin typeface="+mn-lt"/>
            </a:endParaRPr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>
            <a:off x="1143000" y="42672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med" len="lg"/>
          </a:ln>
        </p:spPr>
        <p:txBody>
          <a:bodyPr/>
          <a:lstStyle/>
          <a:p>
            <a:endParaRPr lang="ru-RU" sz="1600">
              <a:latin typeface="+mn-lt"/>
            </a:endParaRP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1143000" y="5181600"/>
            <a:ext cx="1905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med" len="lg"/>
          </a:ln>
        </p:spPr>
        <p:txBody>
          <a:bodyPr/>
          <a:lstStyle/>
          <a:p>
            <a:endParaRPr lang="ru-RU" sz="1600">
              <a:latin typeface="+mn-lt"/>
            </a:endParaRPr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>
            <a:off x="1143000" y="6019800"/>
            <a:ext cx="2819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med" len="lg"/>
          </a:ln>
        </p:spPr>
        <p:txBody>
          <a:bodyPr/>
          <a:lstStyle/>
          <a:p>
            <a:endParaRPr lang="ru-RU" sz="1600">
              <a:latin typeface="+mn-lt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1143000" y="6477000"/>
            <a:ext cx="2286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med" len="lg"/>
          </a:ln>
        </p:spPr>
        <p:txBody>
          <a:bodyPr/>
          <a:lstStyle/>
          <a:p>
            <a:endParaRPr lang="ru-RU" sz="16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751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build="p" bldLvl="2"/>
      <p:bldP spid="15" grpId="0" animBg="1"/>
      <p:bldP spid="16" grpId="0" animBg="1"/>
      <p:bldP spid="17" grpId="0" animBg="1"/>
      <p:bldP spid="18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547E99-315B-4FAC-B8C0-62F34802DB0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Текст 3"/>
          <p:cNvSpPr txBox="1">
            <a:spLocks/>
          </p:cNvSpPr>
          <p:nvPr/>
        </p:nvSpPr>
        <p:spPr>
          <a:xfrm>
            <a:off x="990600" y="457200"/>
            <a:ext cx="6553200" cy="75929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0876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5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buNone/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База данных «Средние школы районных центров»</a:t>
            </a:r>
            <a:endParaRPr lang="ru-RU" sz="3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304800" y="2738898"/>
            <a:ext cx="8153400" cy="1295400"/>
            <a:chOff x="533400" y="5334000"/>
            <a:chExt cx="8153400" cy="1295400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1143000" y="5486400"/>
              <a:ext cx="7543800" cy="1066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ACD433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l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>
                  <a:solidFill>
                    <a:schemeClr val="bg2">
                      <a:lumMod val="25000"/>
                    </a:schemeClr>
                  </a:solidFill>
                </a:rPr>
                <a:t>Не всегда удается </a:t>
              </a:r>
              <a:r>
                <a:rPr lang="ru-RU" sz="2400" b="1" dirty="0" smtClean="0">
                  <a:solidFill>
                    <a:schemeClr val="bg2">
                      <a:lumMod val="25000"/>
                    </a:schemeClr>
                  </a:solidFill>
                </a:rPr>
                <a:t>определить одно</a:t>
              </a:r>
            </a:p>
            <a:p>
              <a:pPr algn="ctr"/>
              <a:r>
                <a:rPr lang="ru-RU" sz="2400" b="1" dirty="0" smtClean="0">
                  <a:solidFill>
                    <a:schemeClr val="bg2">
                      <a:lumMod val="25000"/>
                    </a:schemeClr>
                  </a:solidFill>
                </a:rPr>
                <a:t>поле </a:t>
              </a:r>
              <a:r>
                <a:rPr lang="ru-RU" sz="2400" b="1" dirty="0">
                  <a:solidFill>
                    <a:schemeClr val="bg2">
                      <a:lumMod val="25000"/>
                    </a:schemeClr>
                  </a:solidFill>
                </a:rPr>
                <a:t>в качестве </a:t>
              </a:r>
              <a:r>
                <a:rPr lang="ru-RU" sz="2400" b="1" dirty="0" smtClean="0">
                  <a:solidFill>
                    <a:schemeClr val="bg2">
                      <a:lumMod val="25000"/>
                    </a:schemeClr>
                  </a:solidFill>
                </a:rPr>
                <a:t>ключа!</a:t>
              </a:r>
              <a:endParaRPr lang="ru-RU" sz="24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pic>
          <p:nvPicPr>
            <p:cNvPr id="2050" name="Picture 2" descr="http://s1.iconbird.com/ico/1012/Qetto2Icons/w256h2561350657638check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5334000"/>
              <a:ext cx="1295400" cy="1295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457200" y="1600200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1" name="Объект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0211681"/>
              </p:ext>
            </p:extLst>
          </p:nvPr>
        </p:nvGraphicFramePr>
        <p:xfrm>
          <a:off x="457200" y="1828800"/>
          <a:ext cx="8467726" cy="2665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095"/>
                <a:gridCol w="1409705"/>
                <a:gridCol w="2057400"/>
                <a:gridCol w="1905000"/>
                <a:gridCol w="1533526"/>
              </a:tblGrid>
              <a:tr h="4936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Город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№_школы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Директор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Адрес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Телефон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</a:tr>
              <a:tr h="5429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Крюков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1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Иванов А. П.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Пушкина,</a:t>
                      </a:r>
                      <a:r>
                        <a:rPr lang="ru-RU" sz="2000" baseline="0" dirty="0" smtClean="0">
                          <a:effectLst/>
                          <a:latin typeface="+mn-lt"/>
                        </a:rPr>
                        <a:t> 5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4-12-35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</a:tr>
              <a:tr h="5429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Шадринск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1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Строев С. С.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Лесная</a:t>
                      </a:r>
                      <a:r>
                        <a:rPr lang="ru-RU" sz="2000" baseline="0" dirty="0" smtClean="0">
                          <a:effectLst/>
                          <a:latin typeface="+mn-lt"/>
                        </a:rPr>
                        <a:t>, 14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4-23-11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</a:tr>
              <a:tr h="5429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Шадринск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2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Иванов А. П.</a:t>
                      </a:r>
                      <a:endParaRPr lang="ru-RU" sz="20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Мира, 34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4-33-24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</a:tr>
              <a:tr h="5429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. . .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. . . 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. . . 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. . .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. . .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</a:tr>
            </a:tbl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4572000"/>
            <a:ext cx="9144000" cy="87788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/>
          <a:lstStyle/>
          <a:p>
            <a:pPr marL="263525" indent="-263525">
              <a:spcBef>
                <a:spcPct val="20000"/>
              </a:spcBef>
            </a:pPr>
            <a:r>
              <a:rPr lang="ru-RU" sz="2400" b="0" dirty="0" smtClean="0">
                <a:latin typeface="+mn-lt"/>
              </a:rPr>
              <a:t>		</a:t>
            </a:r>
            <a:r>
              <a:rPr lang="ru-RU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В такой табл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ице у разных записей не могут совпасть только одновременно два поля : </a:t>
            </a:r>
            <a:r>
              <a:rPr lang="ru-RU" sz="24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Город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и </a:t>
            </a:r>
            <a:r>
              <a:rPr lang="ru-RU" sz="24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№_школы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 Эти два поля вместе составляют </a:t>
            </a: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составной ключ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: </a:t>
            </a:r>
            <a:r>
              <a:rPr lang="ru-RU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ГОРОД – №_ШКОЛЫ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 Составной ключ может состоять и более чем из двух полей.</a:t>
            </a:r>
            <a:endParaRPr lang="en-US" sz="2400" b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319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 smtClean="0"/>
              <a:t>Типы полей</a:t>
            </a:r>
            <a:endParaRPr lang="ru-RU" sz="5400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09600" y="2286000"/>
            <a:ext cx="8077199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Тип поля </a:t>
            </a:r>
            <a:r>
              <a:rPr lang="ru-RU" sz="2400" dirty="0" smtClean="0"/>
              <a:t>определяет множество значений, которые может принимать данное поле в различных записях.</a:t>
            </a:r>
          </a:p>
          <a:p>
            <a:pPr marL="0" indent="0">
              <a:buNone/>
            </a:pPr>
            <a:r>
              <a:rPr lang="ru-RU" sz="2400" dirty="0" smtClean="0"/>
              <a:t>В реляционных БД используются четыре основных типа поля: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 smtClean="0">
                <a:hlinkClick r:id="rId2" action="ppaction://hlinksldjump"/>
              </a:rPr>
              <a:t>числовой</a:t>
            </a:r>
            <a:r>
              <a:rPr lang="ru-RU" sz="2400" b="1" dirty="0" smtClean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 smtClean="0">
                <a:hlinkClick r:id="rId3" action="ppaction://hlinksldjump"/>
              </a:rPr>
              <a:t>символьный</a:t>
            </a:r>
            <a:r>
              <a:rPr lang="ru-RU" sz="2400" b="1" dirty="0" smtClean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 smtClean="0">
                <a:hlinkClick r:id="rId4" action="ppaction://hlinksldjump"/>
              </a:rPr>
              <a:t>дата</a:t>
            </a:r>
            <a:r>
              <a:rPr lang="ru-RU" sz="2400" b="1" dirty="0" smtClean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 smtClean="0">
                <a:hlinkClick r:id="rId5" action="ppaction://hlinksldjump"/>
              </a:rPr>
              <a:t>логический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79547E99-315B-4FAC-B8C0-62F34802DB0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4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i="1" dirty="0" smtClean="0"/>
              <a:t>Числовой тип</a:t>
            </a:r>
            <a:endParaRPr lang="ru-RU" sz="44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1" y="2489200"/>
            <a:ext cx="7924800" cy="398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имеют  поля, значения в которых могут быть только числами. </a:t>
            </a:r>
          </a:p>
          <a:p>
            <a:pPr marL="0" indent="0">
              <a:buNone/>
            </a:pPr>
            <a:r>
              <a:rPr lang="ru-RU" sz="2800" dirty="0" smtClean="0"/>
              <a:t>Например, в БД «Средние школа районных центров» одно поле будет числового типа: </a:t>
            </a:r>
            <a:r>
              <a:rPr lang="ru-RU" sz="2800" b="1" dirty="0"/>
              <a:t>№_</a:t>
            </a:r>
            <a:r>
              <a:rPr lang="ru-RU" sz="2800" b="1" dirty="0" smtClean="0"/>
              <a:t>школы</a:t>
            </a:r>
            <a:r>
              <a:rPr lang="ru-RU" sz="2800" dirty="0" smtClean="0"/>
              <a:t>.</a:t>
            </a:r>
            <a:endParaRPr lang="en-US" sz="2800" dirty="0" smtClean="0"/>
          </a:p>
          <a:p>
            <a:pPr marL="0" indent="0">
              <a:buNone/>
            </a:pPr>
            <a:r>
              <a:rPr lang="ru-RU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 числовыми величинами можно выполнять арифметические операции.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FD50201-9D71-44DF-B16B-4B7AF8AEF44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304800" y="6019800"/>
            <a:ext cx="7620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7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i="1" dirty="0" smtClean="0"/>
              <a:t>Символьный тип</a:t>
            </a:r>
            <a:endParaRPr lang="ru-RU" sz="4400" b="1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FD50201-9D71-44DF-B16B-4B7AF8AEF44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609601" y="2489200"/>
            <a:ext cx="7924800" cy="398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имеют  поля, в которых будут храниться символьные последовательности (слова, тексты, коды и т. п.). </a:t>
            </a:r>
          </a:p>
          <a:p>
            <a:pPr marL="0" indent="0">
              <a:buNone/>
            </a:pPr>
            <a:r>
              <a:rPr lang="ru-RU" sz="2800" dirty="0" smtClean="0"/>
              <a:t>Например, в БД «Средние школа районных центров» одно поле будет числового типа: </a:t>
            </a:r>
            <a:r>
              <a:rPr lang="ru-RU" sz="2800" b="1" dirty="0" smtClean="0"/>
              <a:t>Город, Директор, Адрес, Телефон</a:t>
            </a:r>
            <a:r>
              <a:rPr lang="ru-RU" sz="2800" dirty="0" smtClean="0"/>
              <a:t>.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лево 5">
            <a:hlinkClick r:id="rId2" action="ppaction://hlinksldjump"/>
          </p:cNvPr>
          <p:cNvSpPr/>
          <p:nvPr/>
        </p:nvSpPr>
        <p:spPr>
          <a:xfrm>
            <a:off x="304800" y="6019800"/>
            <a:ext cx="7620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95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i="1" dirty="0" smtClean="0"/>
              <a:t>Тип «дата»</a:t>
            </a:r>
            <a:endParaRPr lang="ru-RU" sz="4400" b="1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FD50201-9D71-44DF-B16B-4B7AF8AEF44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609601" y="2489200"/>
            <a:ext cx="7924800" cy="398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имеют  поля, содержащие календарные даты в форме «день/месяц/год».</a:t>
            </a:r>
          </a:p>
        </p:txBody>
      </p:sp>
      <p:sp>
        <p:nvSpPr>
          <p:cNvPr id="7" name="Стрелка влево 6">
            <a:hlinkClick r:id="rId2" action="ppaction://hlinksldjump"/>
          </p:cNvPr>
          <p:cNvSpPr/>
          <p:nvPr/>
        </p:nvSpPr>
        <p:spPr>
          <a:xfrm>
            <a:off x="304800" y="6019800"/>
            <a:ext cx="7620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67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i="1" dirty="0" smtClean="0"/>
              <a:t>Логический тип</a:t>
            </a:r>
            <a:endParaRPr lang="ru-RU" sz="4400" b="1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FD50201-9D71-44DF-B16B-4B7AF8AEF44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609601" y="2489200"/>
            <a:ext cx="7924800" cy="398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имеют  поля, которые могут принимать всего два значения: «да», «нет» или «истина», «ложь» («</a:t>
            </a:r>
            <a:r>
              <a:rPr lang="en-US" sz="2800" dirty="0" smtClean="0"/>
              <a:t>true</a:t>
            </a:r>
            <a:r>
              <a:rPr lang="ru-RU" sz="2800" dirty="0" smtClean="0"/>
              <a:t>», «</a:t>
            </a:r>
            <a:r>
              <a:rPr lang="en-US" sz="2800" dirty="0" smtClean="0"/>
              <a:t>false</a:t>
            </a:r>
            <a:r>
              <a:rPr lang="ru-RU" sz="2800" dirty="0" smtClean="0"/>
              <a:t>»)</a:t>
            </a:r>
          </a:p>
        </p:txBody>
      </p:sp>
      <p:sp>
        <p:nvSpPr>
          <p:cNvPr id="6" name="Стрелка влево 5">
            <a:hlinkClick r:id="rId2" action="ppaction://hlinksldjump"/>
          </p:cNvPr>
          <p:cNvSpPr/>
          <p:nvPr/>
        </p:nvSpPr>
        <p:spPr>
          <a:xfrm>
            <a:off x="304800" y="6019800"/>
            <a:ext cx="7620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47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smtClean="0"/>
              <a:t>Размер поля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1" y="2489200"/>
            <a:ext cx="8229600" cy="383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Для полей символьного и числового типов требуется определить их </a:t>
            </a:r>
            <a:r>
              <a:rPr lang="ru-RU" sz="2400" b="1" i="1" dirty="0" smtClean="0"/>
              <a:t>размер</a:t>
            </a:r>
            <a:r>
              <a:rPr lang="ru-RU" sz="2400" dirty="0" smtClean="0"/>
              <a:t>. При определении размера поля нужно ориентироваться на максимально длинное значение, которое может храниться в этом поле. В некоторых случаях для числовых полей нужно задавать не длину, а числовой формат (целое, длинное целое, с плавающей точкой и т. д.). Поля типа «дата» и логического типа имеют стандартный размер.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FD50201-9D71-44DF-B16B-4B7AF8AEF44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1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439360" cy="1130301"/>
          </a:xfrm>
        </p:spPr>
        <p:txBody>
          <a:bodyPr/>
          <a:lstStyle/>
          <a:p>
            <a:r>
              <a:rPr lang="ru-RU" sz="3600" b="1" dirty="0" smtClean="0"/>
              <a:t>Пример. </a:t>
            </a:r>
            <a:r>
              <a:rPr lang="ru-RU" dirty="0" smtClean="0"/>
              <a:t>Описать структуру БД «Репертуар кинотеатра на неделю».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62200"/>
            <a:ext cx="79248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u="sng" dirty="0" smtClean="0"/>
              <a:t>Описать структуру </a:t>
            </a:r>
            <a:r>
              <a:rPr lang="ru-RU" sz="2400" dirty="0" smtClean="0"/>
              <a:t>– это значит указать все поля таблицы и их характеристики.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FD50201-9D71-44DF-B16B-4B7AF8AEF44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334611"/>
              </p:ext>
            </p:extLst>
          </p:nvPr>
        </p:nvGraphicFramePr>
        <p:xfrm>
          <a:off x="762000" y="3429000"/>
          <a:ext cx="8001005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057401"/>
                <a:gridCol w="1524000"/>
                <a:gridCol w="16002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Название поля 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Тип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Размер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Кол-во десятичных знаков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Кинотеатр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Символьный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Фильм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Символьный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Время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Время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Стоимость_билета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Числовой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7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>
                <a:latin typeface="+mn-lt"/>
              </a:rPr>
              <a:t>База данных </a:t>
            </a:r>
            <a:r>
              <a:rPr lang="ru-RU" sz="5400" dirty="0" smtClean="0">
                <a:latin typeface="+mn-lt"/>
              </a:rPr>
              <a:t>-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11483" y="2438400"/>
            <a:ext cx="7086599" cy="3530600"/>
          </a:xfrm>
          <a:noFill/>
          <a:ln>
            <a:noFill/>
          </a:ln>
        </p:spPr>
        <p:txBody>
          <a:bodyPr>
            <a:noAutofit/>
          </a:bodyPr>
          <a:lstStyle/>
          <a:p>
            <a:pPr indent="1588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200" b="1" dirty="0" smtClean="0">
                <a:latin typeface="+mn-lt"/>
              </a:rPr>
              <a:t>совокупность определенным образом организованной информации на какую-то тему (в рамках некоторой предметной области).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FD50201-9D71-44DF-B16B-4B7AF8AEF44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439360" cy="1130301"/>
          </a:xfrm>
        </p:spPr>
        <p:txBody>
          <a:bodyPr/>
          <a:lstStyle/>
          <a:p>
            <a:r>
              <a:rPr lang="ru-RU" b="1" dirty="0" smtClean="0"/>
              <a:t>Пример. </a:t>
            </a:r>
            <a:r>
              <a:rPr lang="ru-RU" sz="2800" dirty="0" smtClean="0"/>
              <a:t>Дан фрагмент реляционной БД. Указать первичный ключ и описать характеристики полей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24200"/>
            <a:ext cx="7924800" cy="68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u="sng" dirty="0" smtClean="0"/>
              <a:t>Первичный ключ:</a:t>
            </a:r>
            <a:r>
              <a:rPr lang="ru-RU" sz="2000" dirty="0" smtClean="0"/>
              <a:t> </a:t>
            </a:r>
            <a:r>
              <a:rPr lang="ru-RU" sz="2000" dirty="0" err="1" smtClean="0"/>
              <a:t>номер_рейса</a:t>
            </a:r>
            <a:r>
              <a:rPr lang="ru-RU" sz="2000" dirty="0" smtClean="0"/>
              <a:t> + </a:t>
            </a:r>
            <a:r>
              <a:rPr lang="ru-RU" sz="2000" dirty="0" err="1" smtClean="0"/>
              <a:t>дата_вылета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 smtClean="0"/>
              <a:t>Описание полей: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7696200" y="-3672"/>
            <a:ext cx="791308" cy="767687"/>
          </a:xfrm>
        </p:spPr>
        <p:txBody>
          <a:bodyPr/>
          <a:lstStyle/>
          <a:p>
            <a:pPr>
              <a:defRPr/>
            </a:pPr>
            <a:fld id="{DFD50201-9D71-44DF-B16B-4B7AF8AEF44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437350"/>
              </p:ext>
            </p:extLst>
          </p:nvPr>
        </p:nvGraphicFramePr>
        <p:xfrm>
          <a:off x="762000" y="4038600"/>
          <a:ext cx="8001005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057401"/>
                <a:gridCol w="1524000"/>
                <a:gridCol w="16002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Название поля 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Тип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Размер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Кол-во десятичных знаков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Номер_рейса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Числовой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Дата_вылета</a:t>
                      </a:r>
                      <a:endParaRPr lang="ru-RU" sz="18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Тип_самолета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Символьный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Цена_билета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Числовой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Наличие_билетов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Логический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760726"/>
              </p:ext>
            </p:extLst>
          </p:nvPr>
        </p:nvGraphicFramePr>
        <p:xfrm>
          <a:off x="381000" y="2209800"/>
          <a:ext cx="861060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00200"/>
                <a:gridCol w="1676400"/>
                <a:gridCol w="1600200"/>
                <a:gridCol w="205740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Номер_рейса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Дата_вылета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Тип_самолета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Цена_билета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Наличие_билетов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2156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23.10.13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ТУ-154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4016.50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да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01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439360" cy="1130301"/>
          </a:xfrm>
        </p:spPr>
        <p:txBody>
          <a:bodyPr/>
          <a:lstStyle/>
          <a:p>
            <a:r>
              <a:rPr lang="ru-RU" sz="3600" b="1" dirty="0" smtClean="0"/>
              <a:t>Пример. </a:t>
            </a:r>
            <a:r>
              <a:rPr lang="ru-RU" dirty="0" smtClean="0"/>
              <a:t>Преобразовать к табличной форме иерархическую структуру: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FD50201-9D71-44DF-B16B-4B7AF8AEF44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533258146"/>
              </p:ext>
            </p:extLst>
          </p:nvPr>
        </p:nvGraphicFramePr>
        <p:xfrm>
          <a:off x="533400" y="2286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523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i="1" dirty="0" smtClean="0"/>
              <a:t>Решение</a:t>
            </a:r>
            <a:r>
              <a:rPr lang="ru-RU" b="1" i="1" dirty="0" smtClean="0"/>
              <a:t>. 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2286000"/>
            <a:ext cx="8077200" cy="152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/>
              <a:t>Заполнение строк таблицы происходит путем перемещения по дереву снизу вверх (от листьев к корню</a:t>
            </a:r>
            <a:r>
              <a:rPr lang="ru-RU" sz="2400" dirty="0" smtClean="0"/>
              <a:t>). Главный ключом таблицы будет </a:t>
            </a:r>
            <a:r>
              <a:rPr lang="ru-RU" sz="2400" u="sng" dirty="0" err="1" smtClean="0"/>
              <a:t>Название_кафедры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FD50201-9D71-44DF-B16B-4B7AF8AEF44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823180"/>
              </p:ext>
            </p:extLst>
          </p:nvPr>
        </p:nvGraphicFramePr>
        <p:xfrm>
          <a:off x="533401" y="3733800"/>
          <a:ext cx="8000999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399"/>
                <a:gridCol w="2859503"/>
                <a:gridCol w="11790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err="1" smtClean="0"/>
                        <a:t>Название_кафедры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Факультет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ВУЗ</a:t>
                      </a:r>
                      <a:endParaRPr lang="ru-RU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Общей физики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Физический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ПГУ</a:t>
                      </a:r>
                      <a:endParaRPr lang="ru-RU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Теоритической</a:t>
                      </a:r>
                      <a:r>
                        <a:rPr lang="ru-RU" sz="2200" baseline="0" dirty="0" smtClean="0"/>
                        <a:t> физики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Физический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ПГУ</a:t>
                      </a:r>
                      <a:endParaRPr lang="ru-RU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Органической</a:t>
                      </a:r>
                      <a:r>
                        <a:rPr lang="ru-RU" sz="2200" baseline="0" dirty="0" smtClean="0"/>
                        <a:t> химии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Химический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ПГУ</a:t>
                      </a:r>
                      <a:endParaRPr lang="ru-RU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Неорганической химии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Химический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ПГУ</a:t>
                      </a:r>
                      <a:endParaRPr lang="ru-RU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Ботаники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Биологический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ПГУ</a:t>
                      </a:r>
                      <a:endParaRPr lang="ru-RU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Зоологии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Биологический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ПГУ</a:t>
                      </a:r>
                      <a:endParaRPr lang="ru-RU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75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6440" y="927099"/>
            <a:ext cx="6753560" cy="709865"/>
          </a:xfrm>
        </p:spPr>
        <p:txBody>
          <a:bodyPr/>
          <a:lstStyle/>
          <a:p>
            <a:r>
              <a:rPr lang="ru-RU" sz="3600" b="1" dirty="0" smtClean="0"/>
              <a:t>СУБД (Система Управления Базами Данных) –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1" y="2489200"/>
            <a:ext cx="7848600" cy="383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/>
              <a:t>программное обеспечение для работы с базами данных.</a:t>
            </a:r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/>
              <a:t>	</a:t>
            </a:r>
            <a:r>
              <a:rPr lang="ru-RU" sz="2400" dirty="0" smtClean="0"/>
              <a:t>Большинство современных СУБД предназначены для работы с реляционными базами данных (реляционные СУБД).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FD50201-9D71-44DF-B16B-4B7AF8AEF44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58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6440" y="927099"/>
            <a:ext cx="7210760" cy="709865"/>
          </a:xfrm>
        </p:spPr>
        <p:txBody>
          <a:bodyPr/>
          <a:lstStyle/>
          <a:p>
            <a:r>
              <a:rPr lang="ru-RU" sz="4000" b="1" dirty="0" smtClean="0"/>
              <a:t>Этапы создания базы данных: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489200"/>
            <a:ext cx="8000999" cy="3987800"/>
          </a:xfrm>
        </p:spPr>
        <p:txBody>
          <a:bodyPr>
            <a:normAutofit/>
          </a:bodyPr>
          <a:lstStyle/>
          <a:p>
            <a:pPr>
              <a:buSzPct val="100000"/>
              <a:buAutoNum type="arabicPeriod"/>
            </a:pPr>
            <a:r>
              <a:rPr lang="ru-RU" sz="2000" b="1" i="1" dirty="0" smtClean="0"/>
              <a:t>Проектирование БД</a:t>
            </a:r>
            <a:r>
              <a:rPr lang="ru-RU" sz="2000" dirty="0" smtClean="0"/>
              <a:t> – теоритический этап работы. На этом этапе определяется:</a:t>
            </a:r>
          </a:p>
          <a:p>
            <a:pPr lvl="1"/>
            <a:r>
              <a:rPr lang="ru-RU" sz="1800" dirty="0"/>
              <a:t>к</a:t>
            </a:r>
            <a:r>
              <a:rPr lang="ru-RU" sz="1800" dirty="0" smtClean="0"/>
              <a:t>акие таблицы будут входить в состав БД;</a:t>
            </a:r>
          </a:p>
          <a:p>
            <a:pPr lvl="1"/>
            <a:r>
              <a:rPr lang="ru-RU" sz="1800" dirty="0" smtClean="0"/>
              <a:t>структура таблиц;</a:t>
            </a:r>
          </a:p>
          <a:p>
            <a:pPr lvl="1"/>
            <a:r>
              <a:rPr lang="ru-RU" sz="1800" dirty="0" smtClean="0"/>
              <a:t>первичные ключи каждой таблицы.</a:t>
            </a:r>
          </a:p>
          <a:p>
            <a:pPr marL="342900" lvl="1" indent="-342900">
              <a:buSzPct val="100000"/>
              <a:buFont typeface="+mj-lt"/>
              <a:buAutoNum type="arabicPeriod" startAt="2"/>
            </a:pPr>
            <a:r>
              <a:rPr lang="ru-RU" sz="2000" b="1" i="1" dirty="0" smtClean="0"/>
              <a:t>Создание структуры</a:t>
            </a:r>
            <a:r>
              <a:rPr lang="ru-RU" sz="2000" dirty="0" smtClean="0"/>
              <a:t>. На этом этапе с помощью конкретной СУБД описывается структура таблиц, входящих в состав БД.</a:t>
            </a:r>
          </a:p>
          <a:p>
            <a:pPr marL="342900" lvl="1" indent="-342900">
              <a:buSzPct val="100000"/>
              <a:buFont typeface="+mj-lt"/>
              <a:buAutoNum type="arabicPeriod" startAt="2"/>
            </a:pPr>
            <a:r>
              <a:rPr lang="ru-RU" sz="2000" b="1" i="1" dirty="0" smtClean="0"/>
              <a:t>Ввод записей</a:t>
            </a:r>
            <a:r>
              <a:rPr lang="ru-RU" sz="2000" dirty="0" smtClean="0"/>
              <a:t>. Заполнение таблиц базы данных информацией.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FD50201-9D71-44DF-B16B-4B7AF8AEF44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5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smtClean="0">
                <a:latin typeface="+mn-lt"/>
              </a:rPr>
              <a:t>Примеры:</a:t>
            </a:r>
            <a:endParaRPr lang="ru-RU" sz="2800" b="1" dirty="0" smtClean="0">
              <a:latin typeface="+mn-lt"/>
            </a:endParaRPr>
          </a:p>
        </p:txBody>
      </p:sp>
      <p:sp>
        <p:nvSpPr>
          <p:cNvPr id="1028" name="Содержимое 2"/>
          <p:cNvSpPr>
            <a:spLocks noGrp="1"/>
          </p:cNvSpPr>
          <p:nvPr>
            <p:ph idx="1"/>
          </p:nvPr>
        </p:nvSpPr>
        <p:spPr>
          <a:xfrm>
            <a:off x="457200" y="2362200"/>
            <a:ext cx="6172200" cy="3962400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>
                <a:latin typeface="+mn-lt"/>
              </a:rPr>
              <a:t>База данных книжного фонда библиотеки</a:t>
            </a:r>
          </a:p>
          <a:p>
            <a:r>
              <a:rPr lang="ru-RU" sz="2800" b="1" dirty="0"/>
              <a:t>База </a:t>
            </a:r>
            <a:r>
              <a:rPr lang="ru-RU" sz="2800" b="1" dirty="0" smtClean="0"/>
              <a:t>данных кадрового состава учреждения</a:t>
            </a:r>
          </a:p>
          <a:p>
            <a:r>
              <a:rPr lang="ru-RU" sz="2800" b="1" dirty="0"/>
              <a:t>База </a:t>
            </a:r>
            <a:r>
              <a:rPr lang="ru-RU" sz="2800" b="1" dirty="0" smtClean="0"/>
              <a:t>данных законодательных актов в области уголовного права</a:t>
            </a:r>
          </a:p>
          <a:p>
            <a:r>
              <a:rPr lang="ru-RU" sz="2800" b="1" dirty="0"/>
              <a:t>База </a:t>
            </a:r>
            <a:r>
              <a:rPr lang="ru-RU" sz="2800" b="1" dirty="0" smtClean="0"/>
              <a:t>данных современных эстрадных песен</a:t>
            </a:r>
            <a:endParaRPr lang="ru-RU" sz="2800" b="1" dirty="0" smtClean="0">
              <a:latin typeface="+mn-lt"/>
            </a:endParaRPr>
          </a:p>
          <a:p>
            <a:endParaRPr lang="ru-RU" dirty="0" smtClean="0">
              <a:latin typeface="+mn-lt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FD50201-9D71-44DF-B16B-4B7AF8AEF44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29" name="Рисунок 3" descr="ED00010_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9642" y="2161589"/>
            <a:ext cx="1791311" cy="200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Рисунок 4" descr="HH00260_.W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378529"/>
            <a:ext cx="2629156" cy="2316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AutoShape 2"/>
          <p:cNvSpPr>
            <a:spLocks noChangeAspect="1" noChangeArrowheads="1"/>
          </p:cNvSpPr>
          <p:nvPr/>
        </p:nvSpPr>
        <p:spPr bwMode="auto">
          <a:xfrm>
            <a:off x="5486400" y="3733800"/>
            <a:ext cx="3937000" cy="3468688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smtClean="0">
                <a:latin typeface="+mn-lt"/>
              </a:rPr>
              <a:t>Назначение</a:t>
            </a:r>
            <a:endParaRPr lang="ru-RU" sz="2800" b="1" dirty="0" smtClean="0">
              <a:latin typeface="+mn-lt"/>
            </a:endParaRPr>
          </a:p>
        </p:txBody>
      </p:sp>
      <p:sp>
        <p:nvSpPr>
          <p:cNvPr id="1028" name="Содержимое 2"/>
          <p:cNvSpPr>
            <a:spLocks noGrp="1"/>
          </p:cNvSpPr>
          <p:nvPr>
            <p:ph idx="1"/>
          </p:nvPr>
        </p:nvSpPr>
        <p:spPr>
          <a:xfrm>
            <a:off x="457200" y="2362200"/>
            <a:ext cx="8305800" cy="39624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Хранение большого объема информации</a:t>
            </a:r>
          </a:p>
          <a:p>
            <a:r>
              <a:rPr lang="ru-RU" sz="3600" b="1" dirty="0" smtClean="0"/>
              <a:t>Поиск </a:t>
            </a:r>
            <a:r>
              <a:rPr lang="ru-RU" sz="3600" b="1" dirty="0"/>
              <a:t>большого объема </a:t>
            </a:r>
            <a:r>
              <a:rPr lang="ru-RU" sz="3600" b="1" dirty="0" smtClean="0"/>
              <a:t>информации</a:t>
            </a:r>
          </a:p>
          <a:p>
            <a:endParaRPr lang="ru-RU" dirty="0" smtClean="0">
              <a:latin typeface="+mn-lt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FD50201-9D71-44DF-B16B-4B7AF8AEF44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026" name="AutoShape 2"/>
          <p:cNvSpPr>
            <a:spLocks noChangeAspect="1" noChangeArrowheads="1"/>
          </p:cNvSpPr>
          <p:nvPr/>
        </p:nvSpPr>
        <p:spPr bwMode="auto">
          <a:xfrm>
            <a:off x="5486400" y="3733800"/>
            <a:ext cx="3937000" cy="3468688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045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D50201-9D71-44DF-B16B-4B7AF8AEF44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74625380"/>
              </p:ext>
            </p:extLst>
          </p:nvPr>
        </p:nvGraphicFramePr>
        <p:xfrm>
          <a:off x="533400" y="762000"/>
          <a:ext cx="8079112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6343202" cy="1054101"/>
          </a:xfrm>
        </p:spPr>
        <p:txBody>
          <a:bodyPr/>
          <a:lstStyle/>
          <a:p>
            <a:r>
              <a:rPr lang="ru-RU" sz="4000" b="1" i="1" dirty="0" smtClean="0">
                <a:latin typeface="+mn-lt"/>
              </a:rPr>
              <a:t>«Компьютерная» </a:t>
            </a:r>
            <a:br>
              <a:rPr lang="ru-RU" sz="4000" b="1" i="1" dirty="0" smtClean="0">
                <a:latin typeface="+mn-lt"/>
              </a:rPr>
            </a:br>
            <a:r>
              <a:rPr lang="ru-RU" sz="4000" b="1" i="1" dirty="0">
                <a:latin typeface="+mn-lt"/>
              </a:rPr>
              <a:t>б</a:t>
            </a:r>
            <a:r>
              <a:rPr lang="ru-RU" sz="4000" b="1" i="1" dirty="0" smtClean="0">
                <a:latin typeface="+mn-lt"/>
              </a:rPr>
              <a:t>аза данных </a:t>
            </a:r>
            <a:r>
              <a:rPr lang="ru-RU" sz="4000" dirty="0" smtClean="0">
                <a:latin typeface="+mn-lt"/>
              </a:rPr>
              <a:t>-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11483" y="2438400"/>
            <a:ext cx="7086599" cy="3530600"/>
          </a:xfrm>
          <a:noFill/>
          <a:ln>
            <a:noFill/>
          </a:ln>
        </p:spPr>
        <p:txBody>
          <a:bodyPr>
            <a:noAutofit/>
          </a:bodyPr>
          <a:lstStyle/>
          <a:p>
            <a:pPr indent="1588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200" b="1" dirty="0"/>
              <a:t>о</a:t>
            </a:r>
            <a:r>
              <a:rPr lang="ru-RU" sz="3200" b="1" dirty="0" smtClean="0">
                <a:latin typeface="+mn-lt"/>
              </a:rPr>
              <a:t>рганизованная совокупность данных, предназначенная для длительного хранения во внешней памяти компьютера и постоянного применения.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FD50201-9D71-44DF-B16B-4B7AF8AEF44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17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smtClean="0"/>
              <a:t>Реляционная БД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8340" y="2286000"/>
            <a:ext cx="7835013" cy="353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/>
              <a:t>имеет табличную форму организации.</a:t>
            </a:r>
            <a:endParaRPr lang="ru-RU" sz="36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FD50201-9D71-44DF-B16B-4B7AF8AEF44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10" name="Группа 9"/>
          <p:cNvGrpSpPr/>
          <p:nvPr/>
        </p:nvGrpSpPr>
        <p:grpSpPr>
          <a:xfrm>
            <a:off x="799765" y="4089400"/>
            <a:ext cx="7349039" cy="1152860"/>
            <a:chOff x="799765" y="4089400"/>
            <a:chExt cx="7349039" cy="1152860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1113865" y="4218154"/>
              <a:ext cx="7034939" cy="885825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ACD433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l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Понятность таблиц</a:t>
              </a:r>
              <a:endParaRPr lang="ru-RU" sz="3600" dirty="0"/>
            </a:p>
          </p:txBody>
        </p:sp>
        <p:sp>
          <p:nvSpPr>
            <p:cNvPr id="5" name="Овал 4"/>
            <p:cNvSpPr/>
            <p:nvPr/>
          </p:nvSpPr>
          <p:spPr>
            <a:xfrm>
              <a:off x="799765" y="4089400"/>
              <a:ext cx="1152860" cy="1152860"/>
            </a:xfrm>
            <a:prstGeom prst="ellipse">
              <a:avLst/>
            </a:prstGeom>
            <a:solidFill>
              <a:srgbClr val="ACD433"/>
            </a:solidFill>
            <a:ln>
              <a:solidFill>
                <a:srgbClr val="ACD433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3600"/>
            </a:p>
          </p:txBody>
        </p:sp>
        <p:sp>
          <p:nvSpPr>
            <p:cNvPr id="7" name="Плюс 6"/>
            <p:cNvSpPr/>
            <p:nvPr/>
          </p:nvSpPr>
          <p:spPr>
            <a:xfrm>
              <a:off x="937053" y="4202971"/>
              <a:ext cx="872433" cy="872433"/>
            </a:xfrm>
            <a:prstGeom prst="mathPlus">
              <a:avLst/>
            </a:prstGeom>
            <a:solidFill>
              <a:schemeClr val="bg1"/>
            </a:solidFill>
            <a:ln>
              <a:solidFill>
                <a:srgbClr val="ACD4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/>
            </a:p>
          </p:txBody>
        </p:sp>
      </p:grpSp>
    </p:spTree>
    <p:extLst>
      <p:ext uri="{BB962C8B-B14F-4D97-AF65-F5344CB8AC3E}">
        <p14:creationId xmlns:p14="http://schemas.microsoft.com/office/powerpoint/2010/main" val="44352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6C6683-3841-4B33-AFE9-0004796F81D5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19460" name="Line 2"/>
          <p:cNvSpPr>
            <a:spLocks noChangeShapeType="1"/>
          </p:cNvSpPr>
          <p:nvPr/>
        </p:nvSpPr>
        <p:spPr bwMode="auto">
          <a:xfrm>
            <a:off x="381000" y="2286000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81407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В реляционных БД строка таблицы называется </a:t>
            </a:r>
            <a:r>
              <a:rPr lang="ru-RU" sz="32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записью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, а столбец – </a:t>
            </a:r>
            <a:r>
              <a:rPr lang="ru-RU" sz="32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полем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.</a:t>
            </a:r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896711"/>
              </p:ext>
            </p:extLst>
          </p:nvPr>
        </p:nvGraphicFramePr>
        <p:xfrm>
          <a:off x="990600" y="2590800"/>
          <a:ext cx="6781800" cy="2590800"/>
        </p:xfrm>
        <a:graphic>
          <a:graphicData uri="http://schemas.openxmlformats.org/drawingml/2006/table">
            <a:tbl>
              <a:tblPr firstRow="1" firstCol="1" bandRow="1"/>
              <a:tblGrid>
                <a:gridCol w="1129749"/>
                <a:gridCol w="1129749"/>
                <a:gridCol w="1129749"/>
                <a:gridCol w="1130851"/>
                <a:gridCol w="1130851"/>
                <a:gridCol w="1130851"/>
              </a:tblGrid>
              <a:tr h="647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Поле 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Поле 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Поле 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Поле 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 .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Запись 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 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 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 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 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 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Запись 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 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 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 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 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 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 .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 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 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 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 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 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27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3400" y="927099"/>
            <a:ext cx="7391400" cy="709865"/>
          </a:xfrm>
        </p:spPr>
        <p:txBody>
          <a:bodyPr/>
          <a:lstStyle/>
          <a:p>
            <a:pPr algn="ctr"/>
            <a:r>
              <a:rPr lang="ru-RU" sz="3600" b="1" dirty="0" smtClean="0"/>
              <a:t>База данных </a:t>
            </a:r>
            <a:br>
              <a:rPr lang="ru-RU" sz="3600" b="1" dirty="0" smtClean="0"/>
            </a:br>
            <a:r>
              <a:rPr lang="ru-RU" sz="3600" b="1" dirty="0" smtClean="0"/>
              <a:t>«Домашняя библиотека»</a:t>
            </a:r>
            <a:endParaRPr lang="ru-RU" sz="36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79547E99-315B-4FAC-B8C0-62F34802DB0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323457"/>
              </p:ext>
            </p:extLst>
          </p:nvPr>
        </p:nvGraphicFramePr>
        <p:xfrm>
          <a:off x="533400" y="2895600"/>
          <a:ext cx="8277225" cy="2665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595"/>
                <a:gridCol w="1935405"/>
                <a:gridCol w="3358597"/>
                <a:gridCol w="880296"/>
                <a:gridCol w="990332"/>
              </a:tblGrid>
              <a:tr h="493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Номер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Автор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Название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Год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Полка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</a:tr>
              <a:tr h="5429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0001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Беляев А. Р.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Человек-анфибия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1987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5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</a:tr>
              <a:tr h="5429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0002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Кервуд Д.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Бродяги Севера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1991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7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</a:tr>
              <a:tr h="5429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0003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Тургенев И. С.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Повести и рассказы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1982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1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</a:tr>
              <a:tr h="5429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0004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Олеша Ю. К.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Избранное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1987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5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66" marR="67466" marT="33733" marB="3373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763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712</TotalTime>
  <Words>959</Words>
  <Application>Microsoft Office PowerPoint</Application>
  <PresentationFormat>Экран (4:3)</PresentationFormat>
  <Paragraphs>260</Paragraphs>
  <Slides>24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Calibri</vt:lpstr>
      <vt:lpstr>Century Gothic</vt:lpstr>
      <vt:lpstr>Times New Roman</vt:lpstr>
      <vt:lpstr>Wingdings</vt:lpstr>
      <vt:lpstr>Wingdings 3</vt:lpstr>
      <vt:lpstr>Ион (конференц-зал)</vt:lpstr>
      <vt:lpstr>Хранение и обработка информации в базах данных</vt:lpstr>
      <vt:lpstr>База данных - </vt:lpstr>
      <vt:lpstr>Примеры:</vt:lpstr>
      <vt:lpstr>Назначение</vt:lpstr>
      <vt:lpstr>Презентация PowerPoint</vt:lpstr>
      <vt:lpstr>«Компьютерная»  база данных - </vt:lpstr>
      <vt:lpstr>Реляционная БД</vt:lpstr>
      <vt:lpstr>Презентация PowerPoint</vt:lpstr>
      <vt:lpstr>База данных  «Домашняя библиотека»</vt:lpstr>
      <vt:lpstr>Презентация PowerPoint</vt:lpstr>
      <vt:lpstr>Ключевое поле (ключ таблицы) – </vt:lpstr>
      <vt:lpstr>Презентация PowerPoint</vt:lpstr>
      <vt:lpstr>Типы полей</vt:lpstr>
      <vt:lpstr>Числовой тип</vt:lpstr>
      <vt:lpstr>Символьный тип</vt:lpstr>
      <vt:lpstr>Тип «дата»</vt:lpstr>
      <vt:lpstr>Логический тип</vt:lpstr>
      <vt:lpstr>Размер поля</vt:lpstr>
      <vt:lpstr>Пример. Описать структуру БД «Репертуар кинотеатра на неделю».</vt:lpstr>
      <vt:lpstr>Пример. Дан фрагмент реляционной БД. Указать первичный ключ и описать характеристики полей</vt:lpstr>
      <vt:lpstr>Пример. Преобразовать к табличной форме иерархическую структуру:</vt:lpstr>
      <vt:lpstr>Решение. </vt:lpstr>
      <vt:lpstr>СУБД (Система Управления Базами Данных) – </vt:lpstr>
      <vt:lpstr>Этапы создания базы данных: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Prepodavatel</dc:creator>
  <cp:lastModifiedBy>Prepodavatel</cp:lastModifiedBy>
  <cp:revision>86</cp:revision>
  <dcterms:modified xsi:type="dcterms:W3CDTF">2014-02-03T09:03:11Z</dcterms:modified>
</cp:coreProperties>
</file>