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200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776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536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404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833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807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317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Регина</dc:creator>
  <cp:lastModifiedBy>Регина</cp:lastModifiedBy>
  <cp:revision>1</cp:revision>
  <dcterms:created xsi:type="dcterms:W3CDTF">2013-09-29T10:05:23Z</dcterms:created>
  <dcterms:modified xsi:type="dcterms:W3CDTF">2013-10-03T07:50:47Z</dcterms:modified>
</cp:coreProperties>
</file>