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CC699-1DDF-4DDA-9BB8-50826303B6C8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65538-D607-492F-AF14-D7723E7FCD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13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5538-D607-492F-AF14-D7723E7FCD3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7D4E4-9B75-47D6-B908-AFE6D08C32A5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28D2-2D86-47FA-A90B-F957C6768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F3341-BB54-4D41-A609-D589B4A066E3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63-EF49-4E22-93CC-2C5CB0C96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2D010-AB04-40DE-B49C-2235388A9C10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C24ED-3EFE-4E08-8CD9-CE616EF42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86A2-C0AA-4BD6-8903-3CC66EED0C0D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E085B-F05D-4AEB-B3F9-BCDD7F9E4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A1CAF-5E23-4A33-AE05-630DBB3C7D5D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7DF04-3A32-4AA9-AA41-0009BFF2B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51991-B4F5-49AA-B7E3-2EAD7AB39FA7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B441-4CF6-4236-B2C1-1DC8DB2E1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45D0A-3426-4C45-8A97-2B01A77078EB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70F1F-E15E-4892-9A77-677596177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1B0A-1FAC-4A85-8306-19CF89658BE8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C902-62D8-4A5A-ACF5-C3850B297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220E-2FBF-4FF4-B42A-00836439F71E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5D958-57C6-4ED6-8ED7-2C4BBAF1D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5C47-D853-405D-A216-881F63E74C39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65EFB-444F-40B6-8508-F44FCC86A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89DD-F738-499E-B158-CDFECE5ABCCB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4860D-E8D6-46AC-B550-730A4B081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EAE34E-A5C5-41B1-A79B-F3B698558588}" type="datetimeFigureOut">
              <a:rPr lang="ru-RU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F8FE1D-2818-4C3E-ABAF-3CEBF6A83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view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formikt.narod.ru/metod.htm" TargetMode="External"/><Relationship Id="rId5" Type="http://schemas.openxmlformats.org/officeDocument/2006/relationships/hyperlink" Target="http://marklv.narod.ru/inf/" TargetMode="External"/><Relationship Id="rId4" Type="http://schemas.openxmlformats.org/officeDocument/2006/relationships/hyperlink" Target="http://nsportal.ru/shkola/informatika-i-ikt/library?page=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Электронные таблицы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886200"/>
            <a:ext cx="7500990" cy="17526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электронной таблицы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Основные встроенные функции Графическое представление данных</a:t>
            </a:r>
          </a:p>
        </p:txBody>
      </p:sp>
      <p:pic>
        <p:nvPicPr>
          <p:cNvPr id="5" name="Рисунок 4" descr="объемна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42852"/>
            <a:ext cx="2357454" cy="24155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6612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Логинова Светлана Анатольевна учитель информатики и ИКТ</a:t>
            </a:r>
          </a:p>
          <a:p>
            <a:pPr algn="r"/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ервой квалификационной категории МБОУ СОШ </a:t>
            </a: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№3</a:t>
            </a:r>
          </a:p>
          <a:p>
            <a:pPr algn="r"/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Балаково Саратовской области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idx="1"/>
          </p:nvPr>
        </p:nvSpPr>
        <p:spPr>
          <a:xfrm>
            <a:off x="250825" y="2603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Пусть, например, в ячейке С1 записана формула </a:t>
            </a:r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=А$1+$В1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которая при копировании в ячейку D2 приобретает вид </a:t>
            </a:r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=В$1+$В2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Относительные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ссылки при копировании изменились, а абсолютные — нет.</a:t>
            </a:r>
          </a:p>
          <a:p>
            <a:endParaRPr lang="ru-RU" dirty="0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4005263"/>
            <a:ext cx="5364162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объемна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1500198" cy="15371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Построение диаграмм и графиков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Электронные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таблицы позволяют представлять числовые данные в виде диаграмм или графиков. Диаграммы бывают различных типов (столбчатые, круговые и т. д.); выбор типа диаграммы зависит от характера данных.</a:t>
            </a:r>
          </a:p>
        </p:txBody>
      </p:sp>
      <p:pic>
        <p:nvPicPr>
          <p:cNvPr id="8" name="Рисунок 7" descr="круговая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714752"/>
            <a:ext cx="3697383" cy="3014671"/>
          </a:xfrm>
          <a:prstGeom prst="rect">
            <a:avLst/>
          </a:prstGeom>
        </p:spPr>
      </p:pic>
      <p:pic>
        <p:nvPicPr>
          <p:cNvPr id="9" name="Рисунок 8" descr="гистограмм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3714752"/>
            <a:ext cx="3857652" cy="300039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ресурсы: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http://school-collection.edu.ru/view/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единая коллекция цифровых образовательных ресурсов;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http://nsportal.ru/shkola/informatika-i-ikt/library?page=3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социальная сеть работников образования;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http://marklv.narod.ru/inf/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информатика в </a:t>
            </a:r>
            <a:r>
              <a:rPr lang="ru-RU" sz="24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школе Львовский М.;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http://informikt.narod.ru/metod.htm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сайт учителя информатики  Осиповой Е.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 l="5316" t="22887" r="19676" b="23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Электронные таблицы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500" dirty="0" smtClean="0"/>
          </a:p>
          <a:p>
            <a:pPr>
              <a:buFont typeface="Arial" charset="0"/>
              <a:buNone/>
            </a:pPr>
            <a:r>
              <a:rPr lang="ru-RU" sz="2500" dirty="0" smtClean="0"/>
              <a:t>     </a:t>
            </a:r>
            <a:r>
              <a:rPr lang="ru-RU" sz="25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Электронная таблица </a:t>
            </a:r>
            <a:r>
              <a:rPr lang="ru-RU" sz="25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это программа обработки числовых данных, хранящая и обрабатывающая данные в прямоугольных таблицах.</a:t>
            </a:r>
          </a:p>
          <a:p>
            <a:endParaRPr lang="ru-RU" sz="25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5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5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Электронная таблица состоит из</a:t>
            </a:r>
            <a:br>
              <a:rPr lang="ru-RU" sz="25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столбцов и строк</a:t>
            </a:r>
            <a:r>
              <a:rPr lang="ru-RU" sz="25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Заголовки столбцов обозначаются буквами или сочетаниями букв (A, G, АВ и т. п.), заголовки строк — числами (1, 16, 278 и т. п.).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V="1">
            <a:off x="-1155729" y="2155805"/>
            <a:ext cx="4321175" cy="115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>
            <a:off x="250825" y="2636838"/>
            <a:ext cx="2449513" cy="2160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692150"/>
            <a:ext cx="8115328" cy="3024188"/>
          </a:xfrm>
        </p:spPr>
        <p:txBody>
          <a:bodyPr/>
          <a:lstStyle/>
          <a:p>
            <a:r>
              <a:rPr lang="ru-RU" sz="2600" dirty="0" smtClean="0">
                <a:solidFill>
                  <a:schemeClr val="bg2"/>
                </a:solidFill>
              </a:rPr>
              <a:t>   </a:t>
            </a:r>
            <a:r>
              <a:rPr lang="ru-RU" sz="26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Ячейка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— место пересечения столбца и строки. Каждая ячейка таблицы имеет свой собственный адрес.</a:t>
            </a:r>
          </a:p>
          <a:p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Адрес ячейки электронной таблицы составляется из заголовка столбца и заголовка строки, например: </a:t>
            </a:r>
            <a:r>
              <a:rPr lang="ru-RU" sz="2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B5, E7. Ячейка, с которой производятся какие-то действия, выделяется рамкой и называется активной.</a:t>
            </a:r>
          </a:p>
          <a:p>
            <a:endParaRPr lang="ru-RU" dirty="0" smtClean="0">
              <a:solidFill>
                <a:srgbClr val="FFFF00"/>
              </a:solidFill>
            </a:endParaRPr>
          </a:p>
        </p:txBody>
      </p:sp>
      <p:pic>
        <p:nvPicPr>
          <p:cNvPr id="15362" name="Picture 3" descr="C:\Users\Елена\Desktop\информ\выделяется рамкой и называется активной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16238" y="3789363"/>
            <a:ext cx="3768725" cy="28082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Типы данных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Содержимое 3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8289925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Электронные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таблицы позволяют работать с тремя основными типами данных: </a:t>
            </a:r>
            <a: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число, текст и формула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Числа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электронных таблицах </a:t>
            </a:r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могут быть записаны в обычном числовом или экспоненциальном формате, </a:t>
            </a:r>
            <a: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195,2 или 1.952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+ 02. </a:t>
            </a:r>
          </a:p>
          <a:p>
            <a:pPr>
              <a:buFont typeface="Arial" charset="0"/>
              <a:buNone/>
            </a:pP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Текстом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электронных таблицах </a:t>
            </a:r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является последовательность символов, состоящая из букв, цифр и пробелов, </a:t>
            </a:r>
            <a: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запись «32 Мбайт» является текстовой.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4"/>
          <p:cNvSpPr>
            <a:spLocks noGrp="1"/>
          </p:cNvSpPr>
          <p:nvPr>
            <p:ph type="title"/>
          </p:nvPr>
        </p:nvSpPr>
        <p:spPr>
          <a:xfrm>
            <a:off x="468313" y="404813"/>
            <a:ext cx="8424862" cy="1511300"/>
          </a:xfrm>
        </p:spPr>
        <p:txBody>
          <a:bodyPr/>
          <a:lstStyle/>
          <a:p>
            <a:r>
              <a:rPr lang="ru-RU" sz="28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Формула должна начинаться со знака равенства и может включать в себя числа, имена ячеек, функции (математические, статистические, финансовые, дата и время и т.д.) и знаки математических операций.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563938" y="260350"/>
            <a:ext cx="5111750" cy="58531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</a:t>
            </a:r>
          </a:p>
        </p:txBody>
      </p:sp>
      <p:sp>
        <p:nvSpPr>
          <p:cNvPr id="17411" name="Прямоугольник 6"/>
          <p:cNvSpPr>
            <a:spLocks noChangeArrowheads="1"/>
          </p:cNvSpPr>
          <p:nvPr/>
        </p:nvSpPr>
        <p:spPr bwMode="auto">
          <a:xfrm>
            <a:off x="4211638" y="2636838"/>
            <a:ext cx="4932362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  <a:p>
            <a:r>
              <a:rPr lang="ru-RU" sz="2800" dirty="0">
                <a:latin typeface="Calibri" pitchFamily="34" charset="0"/>
              </a:rPr>
              <a:t>  </a:t>
            </a:r>
            <a:r>
              <a:rPr lang="ru-RU" sz="2800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формула «=А1+В2» обеспечивает сложение чисел, хранящихся в ячейках А1 и В2, а формула «=А1*5» — умножение числа, хранящегося в ячейке А1, на 5.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133600"/>
            <a:ext cx="38830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50" y="765175"/>
            <a:ext cx="8064500" cy="2376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31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 вводе формулы в ячейке отображается не сама формула, а </a:t>
            </a:r>
            <a:r>
              <a:rPr lang="ru-RU" sz="3100" b="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результат вычислений по этой формуле</a:t>
            </a:r>
            <a:r>
              <a:rPr lang="ru-RU" sz="31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При изменении исходных значений, входящих в формулу, результат пересчитывается </a:t>
            </a:r>
            <a:r>
              <a:rPr lang="ru-RU" sz="3100" b="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немедленно</a:t>
            </a:r>
            <a:r>
              <a:rPr lang="ru-RU" sz="31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100" b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3" descr="C:\Users\Елена\Desktop\информ\результат пересчитывается немедленно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644900"/>
            <a:ext cx="73437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Абсолютные и относительные ссылки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7529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Существуют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два основных типа ссылок: </a:t>
            </a:r>
            <a:r>
              <a:rPr lang="ru-RU" sz="28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относительные и абсолютные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2000" algn="just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Относительная ссылка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формуле используется для указания адреса ячейки, вычисляемого относительно ячейки, в которой находится формула. 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Относительные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ссылки имеют следующий вид: 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А1, ВЗ.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68313" y="188913"/>
            <a:ext cx="8229600" cy="44640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Абсолютная </a:t>
            </a:r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ссылка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формуле используется для указания фиксированного адреса ячейки. </a:t>
            </a:r>
          </a:p>
          <a:p>
            <a:pPr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92375"/>
            <a:ext cx="439261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6"/>
          <p:cNvSpPr>
            <a:spLocks noChangeArrowheads="1"/>
          </p:cNvSpPr>
          <p:nvPr/>
        </p:nvSpPr>
        <p:spPr bwMode="auto">
          <a:xfrm>
            <a:off x="4859338" y="2420938"/>
            <a:ext cx="38163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абсолютных ссылках перед неизменяемым значением адреса ячейки ставится знак доллара, </a:t>
            </a:r>
            <a:r>
              <a:rPr lang="ru-RU" sz="3200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$А$1.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символ доллара стоит перед буквой (</a:t>
            </a:r>
            <a:r>
              <a:rPr lang="ru-RU" sz="30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например: $А1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), то координата столбца абсолютная, а строки — </a:t>
            </a: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относительная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Arial" charset="0"/>
              <a:buNone/>
            </a:pP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Font typeface="Arial" charset="0"/>
              <a:buNone/>
            </a:pP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символ доллара стоит перед числом (</a:t>
            </a:r>
            <a:r>
              <a:rPr lang="ru-RU" sz="30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например, А$1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), то, наоборот, координата столбца относительная, а строки — абсолютная. </a:t>
            </a:r>
          </a:p>
          <a:p>
            <a:pPr>
              <a:buFont typeface="Arial" charset="0"/>
              <a:buNone/>
            </a:pP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Такие ссылки называются </a:t>
            </a:r>
            <a:r>
              <a:rPr lang="ru-RU" sz="3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смешанными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218</TotalTime>
  <Words>541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Электронные таблицы</vt:lpstr>
      <vt:lpstr>Электронные таблицы </vt:lpstr>
      <vt:lpstr>Презентация PowerPoint</vt:lpstr>
      <vt:lpstr>Типы данных </vt:lpstr>
      <vt:lpstr>Формула должна начинаться со знака равенства и может включать в себя числа, имена ячеек, функции (математические, статистические, финансовые, дата и время и т.д.) и знаки математических операций.</vt:lpstr>
      <vt:lpstr> При вводе формулы в ячейке отображается не сама формула, а результат вычислений по этой формуле. При изменении исходных значений, входящих в формулу, результат пересчитывается немедленно.</vt:lpstr>
      <vt:lpstr>Абсолютные и относительные ссылки</vt:lpstr>
      <vt:lpstr>Презентация PowerPoint</vt:lpstr>
      <vt:lpstr>Презентация PowerPoint</vt:lpstr>
      <vt:lpstr>Презентация PowerPoint</vt:lpstr>
      <vt:lpstr>Построение диаграмм и графиков</vt:lpstr>
      <vt:lpstr>Информационные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Электронные таблицы</dc:title>
  <dc:creator>Светлана</dc:creator>
  <cp:lastModifiedBy>Логинова</cp:lastModifiedBy>
  <cp:revision>37</cp:revision>
  <dcterms:created xsi:type="dcterms:W3CDTF">2011-05-12T12:21:13Z</dcterms:created>
  <dcterms:modified xsi:type="dcterms:W3CDTF">2013-12-05T05:55:13Z</dcterms:modified>
</cp:coreProperties>
</file>