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9" r:id="rId4"/>
    <p:sldId id="288" r:id="rId5"/>
    <p:sldId id="296" r:id="rId6"/>
    <p:sldId id="301" r:id="rId7"/>
    <p:sldId id="289" r:id="rId8"/>
    <p:sldId id="271" r:id="rId9"/>
    <p:sldId id="293" r:id="rId10"/>
    <p:sldId id="282" r:id="rId11"/>
    <p:sldId id="294" r:id="rId12"/>
    <p:sldId id="273" r:id="rId13"/>
    <p:sldId id="302" r:id="rId14"/>
    <p:sldId id="295" r:id="rId15"/>
    <p:sldId id="280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hyperlink" Target="http://www.rosfoto.ru/photos/big/0016000/016253_288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82;&#1086;&#1085;&#1095;&#1072;&#1090;&#1077;&#1083;&#1100;&#1085;&#1099;&#1081;%20&#1091;&#1088;&#1086;&#1082;\&#1074;&#1080;&#1076;&#1077;&#1086;%20&#1083;&#1086;&#1085;&#1076;&#1086;&#1085;\alexfred_-_starinnyi_tanec.mp3" TargetMode="External"/><Relationship Id="rId6" Type="http://schemas.openxmlformats.org/officeDocument/2006/relationships/image" Target="../media/image12.jpeg"/><Relationship Id="rId5" Type="http://schemas.openxmlformats.org/officeDocument/2006/relationships/hyperlink" Target="http://www.promotours.ru/files/country_obj_img/country45463600src.jpg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54;&#1082;&#1086;&#1085;&#1095;&#1072;&#1090;&#1077;&#1083;&#1100;&#1085;&#1099;&#1081;%20&#1091;&#1088;&#1086;&#1082;\Parliament-pan1.wmv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82;&#1086;&#1085;&#1095;&#1072;&#1090;&#1077;&#1083;&#1100;&#1085;&#1099;&#1081;%20&#1091;&#1088;&#1086;&#1082;\&#1074;&#1080;&#1076;&#1077;&#1086;%20&#1083;&#1086;&#1085;&#1076;&#1086;&#1085;\alexfred_-_starinnyi_tanec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hyperlink" Target="http://www.promotours.ru/files/country_obj_img/country45463600src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promotours.ru/files/country_obj_img/country45463600src.jpg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54;&#1082;&#1086;&#1085;&#1095;&#1072;&#1090;&#1077;&#1083;&#1100;&#1085;&#1099;&#1081;%20&#1091;&#1088;&#1086;&#1082;\PhoneBooth-Buses1.asf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promotours.ru/files/country_obj_img/country45463600src.jpg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а\Рабочий стол\либ урок\лондон\2.jpg"/>
          <p:cNvPicPr>
            <a:picLocks noChangeAspect="1" noChangeArrowheads="1"/>
          </p:cNvPicPr>
          <p:nvPr/>
        </p:nvPicPr>
        <p:blipFill>
          <a:blip r:embed="rId2">
            <a:lum bright="50000" contrast="-36000"/>
          </a:blip>
          <a:srcRect l="3125" t="11465" r="1042" b="9230"/>
          <a:stretch>
            <a:fillRect/>
          </a:stretch>
        </p:blipFill>
        <p:spPr bwMode="auto">
          <a:xfrm>
            <a:off x="0" y="1707968"/>
            <a:ext cx="9144000" cy="5150032"/>
          </a:xfrm>
          <a:prstGeom prst="rect">
            <a:avLst/>
          </a:prstGeom>
          <a:noFill/>
        </p:spPr>
      </p:pic>
      <p:pic>
        <p:nvPicPr>
          <p:cNvPr id="1027" name="Picture 3" descr="C:\Documents and Settings\света\Рабочий стол\либ урок\лондон\logo.jpg"/>
          <p:cNvPicPr>
            <a:picLocks noChangeAspect="1" noChangeArrowheads="1"/>
          </p:cNvPicPr>
          <p:nvPr/>
        </p:nvPicPr>
        <p:blipFill>
          <a:blip r:embed="rId3">
            <a:lum bright="21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500306"/>
            <a:ext cx="8143932" cy="203330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Welcome</a:t>
            </a:r>
            <a:r>
              <a:rPr kumimoji="0" lang="ru-RU" sz="5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kumimoji="0" lang="ru-RU" sz="5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ru-RU" sz="5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London</a:t>
            </a:r>
            <a:r>
              <a:rPr kumimoji="0" lang="ru-RU" sz="5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!!!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света\Рабочий стол\либ урок\лондон\2.jpg"/>
          <p:cNvPicPr>
            <a:picLocks noChangeAspect="1" noChangeArrowheads="1"/>
          </p:cNvPicPr>
          <p:nvPr/>
        </p:nvPicPr>
        <p:blipFill>
          <a:blip r:embed="rId3">
            <a:lum bright="50000" contrast="-36000"/>
          </a:blip>
          <a:srcRect l="3125" t="11465" r="1042" b="9230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3" name="Picture 3" descr="C:\Documents and Settings\света\Рабочий стол\либ урок\лондон\logo.jpg"/>
          <p:cNvPicPr>
            <a:picLocks noChangeAspect="1" noChangeArrowheads="1"/>
          </p:cNvPicPr>
          <p:nvPr/>
        </p:nvPicPr>
        <p:blipFill>
          <a:blip r:embed="rId4">
            <a:lum bright="21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</p:spPr>
      </p:pic>
      <p:pic>
        <p:nvPicPr>
          <p:cNvPr id="38918" name="Picture 6" descr="Картинка 82 из 570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857364"/>
            <a:ext cx="3714776" cy="2341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20" name="Picture 8" descr="Картинка 120 из 570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1857364"/>
            <a:ext cx="3648798" cy="2412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596" y="4429132"/>
            <a:ext cx="8358246" cy="1908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Trafalgar Square is situated in the----------------..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centre of it stands-------------------.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Trafalgar Square is a place for all kinds of------------------, marches and political meetings.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every day it is full of ---------------feeding the pigeons.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alexfred_-_starinnyi_tane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14282" y="285728"/>
            <a:ext cx="8715436" cy="6215106"/>
            <a:chOff x="214282" y="285728"/>
            <a:chExt cx="8715436" cy="6215106"/>
          </a:xfrm>
        </p:grpSpPr>
        <p:pic>
          <p:nvPicPr>
            <p:cNvPr id="2050" name="Picture 2" descr="C:\Documents and Settings\user\Рабочий стол\лондон урок\Рисунок1.jpg"/>
            <p:cNvPicPr>
              <a:picLocks noChangeAspect="1" noChangeArrowheads="1"/>
            </p:cNvPicPr>
            <p:nvPr/>
          </p:nvPicPr>
          <p:blipFill>
            <a:blip r:embed="rId2"/>
            <a:srcRect l="1610" t="2239" r="196" b="372"/>
            <a:stretch>
              <a:fillRect/>
            </a:stretch>
          </p:blipFill>
          <p:spPr bwMode="auto">
            <a:xfrm>
              <a:off x="214282" y="285728"/>
              <a:ext cx="8715436" cy="6215106"/>
            </a:xfrm>
            <a:prstGeom prst="rect">
              <a:avLst/>
            </a:prstGeom>
            <a:noFill/>
          </p:spPr>
        </p:pic>
        <p:pic>
          <p:nvPicPr>
            <p:cNvPr id="3" name="Picture 2" descr="C:\Documents and Settings\user\Рабочий стол\лондон урок\55.jpg"/>
            <p:cNvPicPr>
              <a:picLocks noChangeAspect="1" noChangeArrowheads="1"/>
            </p:cNvPicPr>
            <p:nvPr/>
          </p:nvPicPr>
          <p:blipFill>
            <a:blip r:embed="rId3"/>
            <a:srcRect l="73422" t="89855" r="1374" b="1449"/>
            <a:stretch>
              <a:fillRect/>
            </a:stretch>
          </p:blipFill>
          <p:spPr bwMode="auto">
            <a:xfrm>
              <a:off x="7215206" y="5929330"/>
              <a:ext cx="1643074" cy="428628"/>
            </a:xfrm>
            <a:prstGeom prst="rect">
              <a:avLst/>
            </a:prstGeom>
            <a:noFill/>
          </p:spPr>
        </p:pic>
      </p:grpSp>
      <p:pic>
        <p:nvPicPr>
          <p:cNvPr id="5" name="Picture 2" descr="F:\автобус\0022-042-Dvukhetazhnyj-avto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43900" y="4000504"/>
            <a:ext cx="857256" cy="645071"/>
          </a:xfrm>
          <a:prstGeom prst="rect">
            <a:avLst/>
          </a:prstGeom>
          <a:noFill/>
        </p:spPr>
      </p:pic>
      <p:pic>
        <p:nvPicPr>
          <p:cNvPr id="6" name="Picture 2" descr="Картинка 4 из 2640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86364"/>
            <a:ext cx="4857784" cy="2912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света\Рабочий стол\либ урок\лондон\2.jpg"/>
          <p:cNvPicPr>
            <a:picLocks noChangeAspect="1" noChangeArrowheads="1"/>
          </p:cNvPicPr>
          <p:nvPr/>
        </p:nvPicPr>
        <p:blipFill>
          <a:blip r:embed="rId2">
            <a:lum bright="50000" contrast="-36000"/>
          </a:blip>
          <a:srcRect l="3125" t="11465" r="1042" b="9230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3" name="Picture 3" descr="C:\Documents and Settings\света\Рабочий стол\либ урок\лондон\logo.jpg"/>
          <p:cNvPicPr>
            <a:picLocks noChangeAspect="1" noChangeArrowheads="1"/>
          </p:cNvPicPr>
          <p:nvPr/>
        </p:nvPicPr>
        <p:blipFill>
          <a:blip r:embed="rId3">
            <a:lum bright="21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</p:spPr>
      </p:pic>
      <p:pic>
        <p:nvPicPr>
          <p:cNvPr id="31746" name="Picture 2" descr="Картинка 4 из 2640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857760"/>
            <a:ext cx="307183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86050" y="1571612"/>
            <a:ext cx="407707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Tower of London 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285992"/>
          <a:ext cx="8643997" cy="246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0782"/>
                <a:gridCol w="2029460"/>
                <a:gridCol w="2029460"/>
                <a:gridCol w="1954295"/>
              </a:tblGrid>
              <a:tr h="8232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Where is situated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 the City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 Westminster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 the West End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328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Was used as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Supermarket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state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prison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office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32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What to see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Ceremony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Oscar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Ceremony of Keys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nothing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http://www.calpoly.edu/~iep/images/london_images/toweroflond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857760"/>
            <a:ext cx="300039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света\Рабочий стол\либ урок\лондон\2.jpg"/>
          <p:cNvPicPr>
            <a:picLocks noChangeAspect="1" noChangeArrowheads="1"/>
          </p:cNvPicPr>
          <p:nvPr/>
        </p:nvPicPr>
        <p:blipFill>
          <a:blip r:embed="rId3">
            <a:lum bright="50000" contrast="-36000"/>
          </a:blip>
          <a:srcRect l="3125" t="11465" r="1042" b="9230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2" name="Parliament-pan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1604" y="1785926"/>
            <a:ext cx="5643602" cy="45148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Picture 3" descr="C:\Documents and Settings\света\Рабочий стол\либ урок\лондон\logo.jpg"/>
          <p:cNvPicPr>
            <a:picLocks noChangeAspect="1" noChangeArrowheads="1"/>
          </p:cNvPicPr>
          <p:nvPr/>
        </p:nvPicPr>
        <p:blipFill>
          <a:blip r:embed="rId5">
            <a:lum bright="21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14282" y="285728"/>
            <a:ext cx="8715436" cy="6215106"/>
            <a:chOff x="214282" y="285728"/>
            <a:chExt cx="8715436" cy="6215106"/>
          </a:xfrm>
        </p:grpSpPr>
        <p:pic>
          <p:nvPicPr>
            <p:cNvPr id="2050" name="Picture 2" descr="C:\Documents and Settings\user\Рабочий стол\лондон урок\Рисунок1.jpg"/>
            <p:cNvPicPr>
              <a:picLocks noChangeAspect="1" noChangeArrowheads="1"/>
            </p:cNvPicPr>
            <p:nvPr/>
          </p:nvPicPr>
          <p:blipFill>
            <a:blip r:embed="rId2"/>
            <a:srcRect l="1610" t="2239" r="196" b="372"/>
            <a:stretch>
              <a:fillRect/>
            </a:stretch>
          </p:blipFill>
          <p:spPr bwMode="auto">
            <a:xfrm>
              <a:off x="214282" y="285728"/>
              <a:ext cx="8715436" cy="6215106"/>
            </a:xfrm>
            <a:prstGeom prst="rect">
              <a:avLst/>
            </a:prstGeom>
            <a:noFill/>
          </p:spPr>
        </p:pic>
        <p:pic>
          <p:nvPicPr>
            <p:cNvPr id="3" name="Picture 2" descr="C:\Documents and Settings\user\Рабочий стол\лондон урок\55.jpg"/>
            <p:cNvPicPr>
              <a:picLocks noChangeAspect="1" noChangeArrowheads="1"/>
            </p:cNvPicPr>
            <p:nvPr/>
          </p:nvPicPr>
          <p:blipFill>
            <a:blip r:embed="rId3"/>
            <a:srcRect l="73422" t="89855" r="1374" b="1449"/>
            <a:stretch>
              <a:fillRect/>
            </a:stretch>
          </p:blipFill>
          <p:spPr bwMode="auto">
            <a:xfrm>
              <a:off x="7215206" y="5929330"/>
              <a:ext cx="1643074" cy="428628"/>
            </a:xfrm>
            <a:prstGeom prst="rect">
              <a:avLst/>
            </a:prstGeom>
            <a:noFill/>
          </p:spPr>
        </p:pic>
      </p:grpSp>
      <p:pic>
        <p:nvPicPr>
          <p:cNvPr id="5" name="Picture 2" descr="F:\автобус\0022-042-Dvukhetazhnyj-avto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00694" y="3857628"/>
            <a:ext cx="1500198" cy="1128874"/>
          </a:xfrm>
          <a:prstGeom prst="rect">
            <a:avLst/>
          </a:prstGeom>
          <a:noFill/>
        </p:spPr>
      </p:pic>
      <p:pic>
        <p:nvPicPr>
          <p:cNvPr id="6" name="Picture 7" descr="Картинка 9 из 248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643050"/>
            <a:ext cx="4714908" cy="275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E:\paper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3" name="Picture 3" descr="C:\Documents and Settings\света\Рабочий стол\либ урок\лондон\logo.jpg"/>
          <p:cNvPicPr>
            <a:picLocks noChangeAspect="1" noChangeArrowheads="1"/>
          </p:cNvPicPr>
          <p:nvPr/>
        </p:nvPicPr>
        <p:blipFill>
          <a:blip r:embed="rId3">
            <a:lum bright="21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282" y="4857760"/>
            <a:ext cx="507209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.At first it was built as a fortress to protect London, and it was built by…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785794"/>
            <a:ext cx="6372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Finish</a:t>
            </a:r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</a:t>
            </a:r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500694" y="3357562"/>
            <a:ext cx="307183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…in the city.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429256" y="1928802"/>
            <a:ext cx="35719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…by a famous English architect, Sir Christopher Wren.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143116"/>
            <a:ext cx="477387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1.St. Paul’s Cathedral is situated…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000372"/>
            <a:ext cx="221246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2.It was built…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929066"/>
            <a:ext cx="500066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.The Tower of London is situated…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500694" y="4071942"/>
            <a:ext cx="250033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…in the City.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500694" y="4857760"/>
            <a:ext cx="342899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…William the Conqueror.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4786314" y="2643182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14944" y="4071944"/>
            <a:ext cx="357189" cy="302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40967" idx="1"/>
          </p:cNvCxnSpPr>
          <p:nvPr/>
        </p:nvCxnSpPr>
        <p:spPr>
          <a:xfrm>
            <a:off x="5286380" y="5072074"/>
            <a:ext cx="214314" cy="201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286116" y="2643182"/>
            <a:ext cx="207170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света\Рабочий стол\либ урок\лондон\logo.jpg"/>
          <p:cNvPicPr>
            <a:picLocks noChangeAspect="1" noChangeArrowheads="1"/>
          </p:cNvPicPr>
          <p:nvPr/>
        </p:nvPicPr>
        <p:blipFill>
          <a:blip r:embed="rId3">
            <a:lum bright="21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0" y="1714487"/>
            <a:ext cx="9269260" cy="5213971"/>
            <a:chOff x="0" y="1714487"/>
            <a:chExt cx="9269260" cy="5213971"/>
          </a:xfrm>
        </p:grpSpPr>
        <p:pic>
          <p:nvPicPr>
            <p:cNvPr id="1026" name="Picture 2" descr="http://perevod-kazan.ucoz.ru/LOn.jpg"/>
            <p:cNvPicPr>
              <a:picLocks noChangeAspect="1" noChangeArrowheads="1"/>
            </p:cNvPicPr>
            <p:nvPr/>
          </p:nvPicPr>
          <p:blipFill>
            <a:blip r:embed="rId4">
              <a:lum bright="20000"/>
            </a:blip>
            <a:srcRect t="12367" r="7812"/>
            <a:stretch>
              <a:fillRect/>
            </a:stretch>
          </p:blipFill>
          <p:spPr bwMode="auto">
            <a:xfrm>
              <a:off x="0" y="1714487"/>
              <a:ext cx="9269260" cy="5213971"/>
            </a:xfrm>
            <a:prstGeom prst="rect">
              <a:avLst/>
            </a:prstGeom>
            <a:noFill/>
          </p:spPr>
        </p:pic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214282" y="1857364"/>
              <a:ext cx="5286412" cy="2677656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Dear -----------------!</a:t>
              </a:r>
              <a:endPara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I’m in  --------------- now.</a:t>
              </a:r>
              <a:endPara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Yesterday I visited  --------------------.</a:t>
              </a:r>
              <a:endPara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Also I’d like to visit -------------------.</a:t>
              </a:r>
              <a:endPara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London is wonderful!</a:t>
              </a:r>
              <a:endPara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I’m OK.</a:t>
              </a:r>
            </a:p>
            <a:p>
              <a:pPr marL="0" marR="0" lvl="0" indent="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Bye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alexfred_-_starinnyi_tane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света\Рабочий стол\либ урок\лондон\2.jpg"/>
          <p:cNvPicPr>
            <a:picLocks noChangeAspect="1" noChangeArrowheads="1"/>
          </p:cNvPicPr>
          <p:nvPr/>
        </p:nvPicPr>
        <p:blipFill>
          <a:blip r:embed="rId2">
            <a:lum bright="50000" contrast="-36000"/>
          </a:blip>
          <a:srcRect l="3125" t="11465" r="1042" b="9230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3" name="Picture 3" descr="C:\Documents and Settings\света\Рабочий стол\либ урок\лондон\logo.jpg"/>
          <p:cNvPicPr>
            <a:picLocks noChangeAspect="1" noChangeArrowheads="1"/>
          </p:cNvPicPr>
          <p:nvPr/>
        </p:nvPicPr>
        <p:blipFill>
          <a:blip r:embed="rId3">
            <a:lum bright="21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</p:spPr>
      </p:pic>
      <p:pic>
        <p:nvPicPr>
          <p:cNvPr id="10242" name="Picture 2" descr="C:\Documents and Settings\света\Рабочий стол\либ урок\bus_01_470x353.jpg"/>
          <p:cNvPicPr>
            <a:picLocks noChangeAspect="1" noChangeArrowheads="1"/>
          </p:cNvPicPr>
          <p:nvPr/>
        </p:nvPicPr>
        <p:blipFill>
          <a:blip r:embed="rId4"/>
          <a:srcRect l="3149" t="823" r="2362"/>
          <a:stretch>
            <a:fillRect/>
          </a:stretch>
        </p:blipFill>
        <p:spPr bwMode="auto">
          <a:xfrm flipH="1">
            <a:off x="357158" y="1928802"/>
            <a:ext cx="2956407" cy="22860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43" name="Picture 3" descr="C:\Documents and Settings\света\Рабочий стол\либ урок\British_A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643050"/>
            <a:ext cx="2928958" cy="22656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44" name="Picture 4" descr="C:\Documents and Settings\света\Рабочий стол\либ урок\Greater Stockholm's commuter train.jpg"/>
          <p:cNvPicPr>
            <a:picLocks noChangeAspect="1" noChangeArrowheads="1"/>
          </p:cNvPicPr>
          <p:nvPr/>
        </p:nvPicPr>
        <p:blipFill>
          <a:blip r:embed="rId6"/>
          <a:srcRect l="5784" r="4557"/>
          <a:stretch>
            <a:fillRect/>
          </a:stretch>
        </p:blipFill>
        <p:spPr bwMode="auto">
          <a:xfrm flipH="1">
            <a:off x="6000760" y="4143380"/>
            <a:ext cx="2987347" cy="22860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45" name="Picture 5" descr="C:\Documents and Settings\света\Рабочий стол\либ урок\ist.jpg"/>
          <p:cNvPicPr>
            <a:picLocks noChangeAspect="1" noChangeArrowheads="1"/>
          </p:cNvPicPr>
          <p:nvPr/>
        </p:nvPicPr>
        <p:blipFill>
          <a:blip r:embed="rId7"/>
          <a:srcRect t="21925" r="3500" b="11230"/>
          <a:stretch>
            <a:fillRect/>
          </a:stretch>
        </p:blipFill>
        <p:spPr bwMode="auto">
          <a:xfrm>
            <a:off x="357158" y="4415034"/>
            <a:ext cx="3000396" cy="23319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785919" y="0"/>
            <a:ext cx="55007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are we going 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get to England?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7" name="Picture 7" descr="http://s61.radikal.ru/i172/0902/01/6a3914a94a40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14810" y="1928802"/>
            <a:ext cx="714380" cy="9618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868" y="3357562"/>
            <a:ext cx="2143140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Bus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Ferry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Plane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Train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enagold.ru/fon/ori/nebo/obl/oblako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9"/>
          </a:xfrm>
          <a:prstGeom prst="rect">
            <a:avLst/>
          </a:prstGeom>
          <a:noFill/>
        </p:spPr>
      </p:pic>
      <p:pic>
        <p:nvPicPr>
          <p:cNvPr id="2" name="Picture 3" descr="C:\Documents and Settings\света\Рабочий стол\либ урок\British_A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85992"/>
            <a:ext cx="5143536" cy="44087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3" descr="C:\Documents and Settings\света\Рабочий стол\либ урок\лондон\logo.jpg"/>
          <p:cNvPicPr>
            <a:picLocks noChangeAspect="1" noChangeArrowheads="1"/>
          </p:cNvPicPr>
          <p:nvPr/>
        </p:nvPicPr>
        <p:blipFill>
          <a:blip r:embed="rId4">
            <a:lum bright="21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643050"/>
            <a:ext cx="800105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are going to get to London by plane.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света\Рабочий стол\либ урок\лондон\2.jpg"/>
          <p:cNvPicPr>
            <a:picLocks noChangeAspect="1" noChangeArrowheads="1"/>
          </p:cNvPicPr>
          <p:nvPr/>
        </p:nvPicPr>
        <p:blipFill>
          <a:blip r:embed="rId2">
            <a:lum bright="50000" contrast="-36000"/>
          </a:blip>
          <a:srcRect l="3125" t="11465" r="1042" b="9230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2" name="Picture 3" descr="C:\Documents and Settings\света\Рабочий стол\либ урок\лондон\logo.jpg"/>
          <p:cNvPicPr>
            <a:picLocks noChangeAspect="1" noChangeArrowheads="1"/>
          </p:cNvPicPr>
          <p:nvPr/>
        </p:nvPicPr>
        <p:blipFill>
          <a:blip r:embed="rId3">
            <a:lum bright="21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pic>
        <p:nvPicPr>
          <p:cNvPr id="5" name="Рисунок 4" descr="Картинка 4 из 26408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7984" y="1571612"/>
            <a:ext cx="2286016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Картинка 13 из 2614"/>
          <p:cNvPicPr>
            <a:picLocks noChangeAspect="1" noChangeArrowheads="1"/>
          </p:cNvPicPr>
          <p:nvPr/>
        </p:nvPicPr>
        <p:blipFill>
          <a:blip r:embed="rId5"/>
          <a:srcRect l="9850" b="21249"/>
          <a:stretch>
            <a:fillRect/>
          </a:stretch>
        </p:blipFill>
        <p:spPr bwMode="auto">
          <a:xfrm>
            <a:off x="500034" y="4857760"/>
            <a:ext cx="2357454" cy="154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Картинка 9 из 248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500570"/>
            <a:ext cx="2442371" cy="1571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Картинка 82 из 570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714884"/>
            <a:ext cx="2493099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7" descr="news_4ccbf717725933240072f7884fe38a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000108"/>
            <a:ext cx="1253204" cy="164307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14744" y="6143644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Big Ben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6286520"/>
            <a:ext cx="2564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Trafalgar Square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3929066"/>
            <a:ext cx="1743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Square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3143248"/>
            <a:ext cx="1561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Tower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143380"/>
            <a:ext cx="2408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Cathedral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6396335"/>
            <a:ext cx="290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St. Paul’s Cathedral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1500174"/>
            <a:ext cx="189507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London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1500174"/>
            <a:ext cx="250902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London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2285992"/>
            <a:ext cx="156966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sights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2357430"/>
            <a:ext cx="279595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many sights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3214686"/>
            <a:ext cx="500066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are many sights                             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света\Рабочий стол\либ урок\лондон\2.jpg"/>
          <p:cNvPicPr>
            <a:picLocks noChangeAspect="1" noChangeArrowheads="1"/>
          </p:cNvPicPr>
          <p:nvPr/>
        </p:nvPicPr>
        <p:blipFill>
          <a:blip r:embed="rId2">
            <a:lum bright="50000" contrast="-36000"/>
          </a:blip>
          <a:srcRect l="3125" t="11465" r="1042" b="9230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2" name="Picture 3" descr="C:\Documents and Settings\света\Рабочий стол\либ урок\лондон\logo.jpg"/>
          <p:cNvPicPr>
            <a:picLocks noChangeAspect="1" noChangeArrowheads="1"/>
          </p:cNvPicPr>
          <p:nvPr/>
        </p:nvPicPr>
        <p:blipFill>
          <a:blip r:embed="rId3">
            <a:lum bright="21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736"/>
            <a:ext cx="4857784" cy="33499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London there are many sights: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St. Paul’s Cathedral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Trafalgar Square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Tower,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Big Ben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want to see them.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Картинка 4 из 26408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736"/>
            <a:ext cx="257176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Картинка 82 из 570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929198"/>
            <a:ext cx="271974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Картинка 9 из 248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3429000"/>
            <a:ext cx="2664408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Картинка 13 из 2614"/>
          <p:cNvPicPr>
            <a:picLocks noChangeAspect="1" noChangeArrowheads="1"/>
          </p:cNvPicPr>
          <p:nvPr/>
        </p:nvPicPr>
        <p:blipFill>
          <a:blip r:embed="rId8"/>
          <a:srcRect l="9850" b="21249"/>
          <a:stretch>
            <a:fillRect/>
          </a:stretch>
        </p:blipFill>
        <p:spPr bwMode="auto">
          <a:xfrm>
            <a:off x="285720" y="4929198"/>
            <a:ext cx="2714644" cy="1732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света\Рабочий стол\либ урок\лондон\2.jpg"/>
          <p:cNvPicPr>
            <a:picLocks noChangeAspect="1" noChangeArrowheads="1"/>
          </p:cNvPicPr>
          <p:nvPr/>
        </p:nvPicPr>
        <p:blipFill>
          <a:blip r:embed="rId3">
            <a:lum bright="50000" contrast="-36000"/>
          </a:blip>
          <a:srcRect l="3125" t="11465" r="1042" b="9230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7" name="PhoneBooth-Buses1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1928802"/>
            <a:ext cx="5822197" cy="465775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3" descr="C:\Documents and Settings\света\Рабочий стол\либ урок\лондон\logo.jpg"/>
          <p:cNvPicPr>
            <a:picLocks noChangeAspect="1" noChangeArrowheads="1"/>
          </p:cNvPicPr>
          <p:nvPr/>
        </p:nvPicPr>
        <p:blipFill>
          <a:blip r:embed="rId5">
            <a:lum bright="21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14282" y="285728"/>
            <a:ext cx="8715436" cy="6215106"/>
            <a:chOff x="214282" y="285728"/>
            <a:chExt cx="8715436" cy="6215106"/>
          </a:xfrm>
        </p:grpSpPr>
        <p:pic>
          <p:nvPicPr>
            <p:cNvPr id="2050" name="Picture 2" descr="C:\Documents and Settings\user\Рабочий стол\лондон урок\Рисунок1.jpg"/>
            <p:cNvPicPr>
              <a:picLocks noChangeAspect="1" noChangeArrowheads="1"/>
            </p:cNvPicPr>
            <p:nvPr/>
          </p:nvPicPr>
          <p:blipFill>
            <a:blip r:embed="rId2"/>
            <a:srcRect l="1610" t="2239" r="196" b="372"/>
            <a:stretch>
              <a:fillRect/>
            </a:stretch>
          </p:blipFill>
          <p:spPr bwMode="auto">
            <a:xfrm>
              <a:off x="214282" y="285728"/>
              <a:ext cx="8715436" cy="6215106"/>
            </a:xfrm>
            <a:prstGeom prst="rect">
              <a:avLst/>
            </a:prstGeom>
            <a:noFill/>
          </p:spPr>
        </p:pic>
        <p:pic>
          <p:nvPicPr>
            <p:cNvPr id="3" name="Picture 2" descr="C:\Documents and Settings\user\Рабочий стол\лондон урок\55.jpg"/>
            <p:cNvPicPr>
              <a:picLocks noChangeAspect="1" noChangeArrowheads="1"/>
            </p:cNvPicPr>
            <p:nvPr/>
          </p:nvPicPr>
          <p:blipFill>
            <a:blip r:embed="rId3"/>
            <a:srcRect l="73422" t="89855" r="1374" b="1449"/>
            <a:stretch>
              <a:fillRect/>
            </a:stretch>
          </p:blipFill>
          <p:spPr bwMode="auto">
            <a:xfrm>
              <a:off x="7215206" y="5929330"/>
              <a:ext cx="1643074" cy="428628"/>
            </a:xfrm>
            <a:prstGeom prst="rect">
              <a:avLst/>
            </a:prstGeom>
            <a:noFill/>
          </p:spPr>
        </p:pic>
      </p:grpSp>
      <p:pic>
        <p:nvPicPr>
          <p:cNvPr id="37890" name="Picture 2" descr="F:\автобус\0022-042-Dvukhetazhnyj-avto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6578" y="1355879"/>
            <a:ext cx="1928826" cy="1451409"/>
          </a:xfrm>
          <a:prstGeom prst="rect">
            <a:avLst/>
          </a:prstGeom>
          <a:noFill/>
        </p:spPr>
      </p:pic>
      <p:pic>
        <p:nvPicPr>
          <p:cNvPr id="9" name="Picture 2" descr="Картинка 13 из 2614"/>
          <p:cNvPicPr>
            <a:picLocks noChangeAspect="1" noChangeArrowheads="1"/>
          </p:cNvPicPr>
          <p:nvPr/>
        </p:nvPicPr>
        <p:blipFill>
          <a:blip r:embed="rId5"/>
          <a:srcRect l="9850" b="21249"/>
          <a:stretch>
            <a:fillRect/>
          </a:stretch>
        </p:blipFill>
        <p:spPr bwMode="auto">
          <a:xfrm>
            <a:off x="2071670" y="1500174"/>
            <a:ext cx="4572032" cy="2997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света\Рабочий стол\либ урок\лондон\2.jpg"/>
          <p:cNvPicPr>
            <a:picLocks noChangeAspect="1" noChangeArrowheads="1"/>
          </p:cNvPicPr>
          <p:nvPr/>
        </p:nvPicPr>
        <p:blipFill>
          <a:blip r:embed="rId2">
            <a:lum bright="50000" contrast="-36000"/>
          </a:blip>
          <a:srcRect l="3125" t="11465" r="1042" b="9230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3" name="Picture 3" descr="C:\Documents and Settings\света\Рабочий стол\либ урок\лондон\logo.jpg"/>
          <p:cNvPicPr>
            <a:picLocks noChangeAspect="1" noChangeArrowheads="1"/>
          </p:cNvPicPr>
          <p:nvPr/>
        </p:nvPicPr>
        <p:blipFill>
          <a:blip r:embed="rId3">
            <a:lum bright="21000" contrast="-17000"/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</p:spPr>
      </p:pic>
      <p:pic>
        <p:nvPicPr>
          <p:cNvPr id="26626" name="Picture 2" descr="Картинка 13 из 2614"/>
          <p:cNvPicPr>
            <a:picLocks noChangeAspect="1" noChangeArrowheads="1"/>
          </p:cNvPicPr>
          <p:nvPr/>
        </p:nvPicPr>
        <p:blipFill>
          <a:blip r:embed="rId4"/>
          <a:srcRect l="9850" b="21249"/>
          <a:stretch>
            <a:fillRect/>
          </a:stretch>
        </p:blipFill>
        <p:spPr bwMode="auto">
          <a:xfrm>
            <a:off x="4779060" y="3786190"/>
            <a:ext cx="403190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1785926"/>
            <a:ext cx="8643998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Собор  Святого Павла расположен в Сити.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Он был построен знаменитым английским архитектором Кристофером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Реном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Коронации и свадьбы проходят в соборе.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dic.academic.ru/pictures/wiki/files/73/Interior_of_st_pauls_melb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786189"/>
            <a:ext cx="3857652" cy="262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14282" y="285728"/>
            <a:ext cx="8715436" cy="6215106"/>
            <a:chOff x="214282" y="285728"/>
            <a:chExt cx="8715436" cy="6215106"/>
          </a:xfrm>
        </p:grpSpPr>
        <p:pic>
          <p:nvPicPr>
            <p:cNvPr id="2050" name="Picture 2" descr="C:\Documents and Settings\user\Рабочий стол\лондон урок\Рисунок1.jpg"/>
            <p:cNvPicPr>
              <a:picLocks noChangeAspect="1" noChangeArrowheads="1"/>
            </p:cNvPicPr>
            <p:nvPr/>
          </p:nvPicPr>
          <p:blipFill>
            <a:blip r:embed="rId2"/>
            <a:srcRect l="1610" t="2239" r="196" b="372"/>
            <a:stretch>
              <a:fillRect/>
            </a:stretch>
          </p:blipFill>
          <p:spPr bwMode="auto">
            <a:xfrm>
              <a:off x="214282" y="285728"/>
              <a:ext cx="8715436" cy="6215106"/>
            </a:xfrm>
            <a:prstGeom prst="rect">
              <a:avLst/>
            </a:prstGeom>
            <a:noFill/>
          </p:spPr>
        </p:pic>
        <p:pic>
          <p:nvPicPr>
            <p:cNvPr id="3" name="Picture 2" descr="C:\Documents and Settings\user\Рабочий стол\лондон урок\55.jpg"/>
            <p:cNvPicPr>
              <a:picLocks noChangeAspect="1" noChangeArrowheads="1"/>
            </p:cNvPicPr>
            <p:nvPr/>
          </p:nvPicPr>
          <p:blipFill>
            <a:blip r:embed="rId3"/>
            <a:srcRect l="73422" t="89855" r="1374" b="1449"/>
            <a:stretch>
              <a:fillRect/>
            </a:stretch>
          </p:blipFill>
          <p:spPr bwMode="auto">
            <a:xfrm>
              <a:off x="7215206" y="5929330"/>
              <a:ext cx="1643074" cy="428628"/>
            </a:xfrm>
            <a:prstGeom prst="rect">
              <a:avLst/>
            </a:prstGeom>
            <a:noFill/>
          </p:spPr>
        </p:pic>
      </p:grpSp>
      <p:pic>
        <p:nvPicPr>
          <p:cNvPr id="5" name="Picture 2" descr="F:\автобус\0022-042-Dvukhetazhnyj-avto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57884" y="2928934"/>
            <a:ext cx="857256" cy="645071"/>
          </a:xfrm>
          <a:prstGeom prst="rect">
            <a:avLst/>
          </a:prstGeom>
          <a:noFill/>
        </p:spPr>
      </p:pic>
      <p:pic>
        <p:nvPicPr>
          <p:cNvPr id="6" name="Picture 6" descr="Картинка 82 из 570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071546"/>
            <a:ext cx="3941422" cy="2484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273</Words>
  <PresentationFormat>Экран (4:3)</PresentationFormat>
  <Paragraphs>60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Инга</cp:lastModifiedBy>
  <cp:revision>78</cp:revision>
  <dcterms:modified xsi:type="dcterms:W3CDTF">2010-02-05T15:59:49Z</dcterms:modified>
</cp:coreProperties>
</file>