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sldIdLst>
    <p:sldId id="256" r:id="rId2"/>
    <p:sldId id="259" r:id="rId3"/>
    <p:sldId id="260" r:id="rId4"/>
    <p:sldId id="261" r:id="rId5"/>
    <p:sldId id="262"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9" autoAdjust="0"/>
  </p:normalViewPr>
  <p:slideViewPr>
    <p:cSldViewPr>
      <p:cViewPr>
        <p:scale>
          <a:sx n="74" d="100"/>
          <a:sy n="74" d="100"/>
        </p:scale>
        <p:origin x="-3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17.10.2012</a:t>
            </a:fld>
            <a:endParaRPr lang="ru-RU"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17.10.2012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17.10.2012</a:t>
            </a:fld>
            <a:endParaRPr lang="ru-RU"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284984"/>
            <a:ext cx="8229600" cy="1143000"/>
          </a:xfrm>
        </p:spPr>
        <p:txBody>
          <a:bodyPr>
            <a:noAutofit/>
          </a:bodyPr>
          <a:lstStyle/>
          <a:p>
            <a:r>
              <a:rPr lang="en-US" sz="7200" b="1" dirty="0" smtClean="0">
                <a:solidFill>
                  <a:schemeClr val="accent2">
                    <a:lumMod val="60000"/>
                    <a:lumOff val="40000"/>
                  </a:schemeClr>
                </a:solidFill>
              </a:rPr>
              <a:t>Ecology problems…</a:t>
            </a:r>
            <a:r>
              <a:rPr lang="ru-RU" sz="8800" dirty="0"/>
              <a:t/>
            </a:r>
            <a:br>
              <a:rPr lang="ru-RU" sz="8800" dirty="0"/>
            </a:br>
            <a:endParaRPr lang="ru-RU" sz="8800" dirty="0"/>
          </a:p>
        </p:txBody>
      </p:sp>
    </p:spTree>
    <p:extLst>
      <p:ext uri="{BB962C8B-B14F-4D97-AF65-F5344CB8AC3E}">
        <p14:creationId xmlns:p14="http://schemas.microsoft.com/office/powerpoint/2010/main" val="959334570"/>
      </p:ext>
    </p:extLst>
  </p:cSld>
  <p:clrMapOvr>
    <a:masterClrMapping/>
  </p:clrMapOvr>
  <mc:AlternateContent xmlns:mc="http://schemas.openxmlformats.org/markup-compatibility/2006" xmlns:p14="http://schemas.microsoft.com/office/powerpoint/2010/main">
    <mc:Choice Requires="p14">
      <p:transition spd="slow" p14:dur="1100" advTm="4348">
        <p14:switch dir="r"/>
      </p:transition>
    </mc:Choice>
    <mc:Fallback xmlns="">
      <p:transition spd="slow" advTm="4348">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4949" y="4293096"/>
            <a:ext cx="8460432" cy="1938992"/>
          </a:xfrm>
          <a:prstGeom prst="rect">
            <a:avLst/>
          </a:prstGeom>
        </p:spPr>
        <p:txBody>
          <a:bodyPr wrap="square">
            <a:spAutoFit/>
          </a:bodyPr>
          <a:lstStyle/>
          <a:p>
            <a:r>
              <a:rPr lang="en-US" sz="2400" dirty="0"/>
              <a:t>Since ancient times Nature has served man, being the source of his life. For thousands of years people lived in harmony with environment and it seemed to them that natural riches were unlimited. But with the development of civilization man’s interference in nature began to increase.</a:t>
            </a:r>
            <a:endParaRPr lang="ru-RU" sz="2400" dirty="0"/>
          </a:p>
        </p:txBody>
      </p:sp>
      <p:pic>
        <p:nvPicPr>
          <p:cNvPr id="1026" name="Picture 2" descr="http://img0.liveinternet.ru/images/attach/b/3/19/502/19502644_492a0e2c21fbf5de8c41da6d111f7f4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969" y="280606"/>
            <a:ext cx="3528391" cy="390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059427"/>
      </p:ext>
    </p:extLst>
  </p:cSld>
  <p:clrMapOvr>
    <a:masterClrMapping/>
  </p:clrMapOvr>
  <mc:AlternateContent xmlns:mc="http://schemas.openxmlformats.org/markup-compatibility/2006" xmlns:p14="http://schemas.microsoft.com/office/powerpoint/2010/main">
    <mc:Choice Requires="p14">
      <p:transition spd="slow" advTm="11471">
        <p14:flash/>
      </p:transition>
    </mc:Choice>
    <mc:Fallback xmlns="">
      <p:transition spd="slow" advTm="11471">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4536504" cy="3046988"/>
          </a:xfrm>
          <a:prstGeom prst="rect">
            <a:avLst/>
          </a:prstGeom>
        </p:spPr>
        <p:txBody>
          <a:bodyPr wrap="square">
            <a:spAutoFit/>
          </a:bodyPr>
          <a:lstStyle/>
          <a:p>
            <a:r>
              <a:rPr lang="en-US" sz="2400" dirty="0"/>
              <a:t>Every year world industry pollutes the atmosphere with about 1000 million tons of dust and other things. As a result some rare species of animals, birds, fish and plants disappear forever. Many cities suffer from smog. </a:t>
            </a:r>
            <a:endParaRPr lang="ru-RU" sz="2400" dirty="0"/>
          </a:p>
        </p:txBody>
      </p:sp>
      <p:pic>
        <p:nvPicPr>
          <p:cNvPr id="2050" name="Picture 2" descr="http://www.factroom.ru/wp-content/uploads/2011/05/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4" y="4725144"/>
            <a:ext cx="2469756" cy="169290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trud-ost.ru/wp-content/uploads/2011/06/46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788" y="3284984"/>
            <a:ext cx="1535837" cy="13464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1.i.ua/prikol/pic/9/4/415949_39997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4513" y="3492280"/>
            <a:ext cx="4388656" cy="292577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im3.asset.yvimg.kz/userimages/subaur/D88FE417871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3393" y="476672"/>
            <a:ext cx="3068340" cy="2301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216079"/>
      </p:ext>
    </p:extLst>
  </p:cSld>
  <p:clrMapOvr>
    <a:masterClrMapping/>
  </p:clrMapOvr>
  <mc:AlternateContent xmlns:mc="http://schemas.openxmlformats.org/markup-compatibility/2006" xmlns:p14="http://schemas.microsoft.com/office/powerpoint/2010/main">
    <mc:Choice Requires="p14">
      <p:transition spd="slow" p14:dur="800" advTm="10920">
        <p:circle/>
      </p:transition>
    </mc:Choice>
    <mc:Fallback xmlns="">
      <p:transition spd="slow" advTm="10920">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regionsamara.ru/screenshots/pic_15178.jpg"/>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54102"/>
            <a:ext cx="3264024" cy="2520280"/>
          </a:xfrm>
          <a:prstGeom prst="rect">
            <a:avLst/>
          </a:prstGeom>
          <a:noFill/>
          <a:ln>
            <a:noFill/>
          </a:ln>
        </p:spPr>
      </p:pic>
      <p:sp>
        <p:nvSpPr>
          <p:cNvPr id="4" name="Прямоугольник 3"/>
          <p:cNvSpPr/>
          <p:nvPr/>
        </p:nvSpPr>
        <p:spPr>
          <a:xfrm>
            <a:off x="4283968" y="3775414"/>
            <a:ext cx="4572000" cy="2677656"/>
          </a:xfrm>
          <a:prstGeom prst="rect">
            <a:avLst/>
          </a:prstGeom>
        </p:spPr>
        <p:txBody>
          <a:bodyPr>
            <a:spAutoFit/>
          </a:bodyPr>
          <a:lstStyle/>
          <a:p>
            <a:r>
              <a:rPr lang="en-US" sz="2400" dirty="0"/>
              <a:t>Large cities with thousands of smoky industrial enterprises appear all over the world today. The by-products of their activity pollute the air we breathe, the water we drink, the land we grow vegetables. </a:t>
            </a:r>
            <a:endParaRPr lang="ru-RU" sz="2400" dirty="0"/>
          </a:p>
        </p:txBody>
      </p:sp>
      <p:pic>
        <p:nvPicPr>
          <p:cNvPr id="3074" name="Picture 2" descr="http://galeria.vezess.hu/files/980/016/000/16980/16980_151653_1000x7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16632"/>
            <a:ext cx="6379976" cy="3528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019706"/>
      </p:ext>
    </p:extLst>
  </p:cSld>
  <p:clrMapOvr>
    <a:masterClrMapping/>
  </p:clrMapOvr>
  <mc:AlternateContent xmlns:mc="http://schemas.openxmlformats.org/markup-compatibility/2006" xmlns:p14="http://schemas.microsoft.com/office/powerpoint/2010/main">
    <mc:Choice Requires="p14">
      <p:transition spd="slow" p14:dur="1100" advTm="10801">
        <p14:switch dir="r"/>
      </p:transition>
    </mc:Choice>
    <mc:Fallback xmlns="">
      <p:transition spd="slow" advTm="10801">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25870" y="390900"/>
            <a:ext cx="5418130" cy="3046988"/>
          </a:xfrm>
          <a:prstGeom prst="rect">
            <a:avLst/>
          </a:prstGeom>
        </p:spPr>
        <p:txBody>
          <a:bodyPr wrap="square">
            <a:spAutoFit/>
          </a:bodyPr>
          <a:lstStyle/>
          <a:p>
            <a:r>
              <a:rPr lang="en-US" sz="2400" dirty="0"/>
              <a:t>The pollution of air and the world’s ocean, destruction of the ozone layer is the result of man’s careless interaction with nature. Environmental protection is of a universal concern. That is why serious measures to create a system of ecological security should be taken. </a:t>
            </a:r>
            <a:endParaRPr lang="ru-RU" sz="2400" dirty="0"/>
          </a:p>
        </p:txBody>
      </p:sp>
      <p:pic>
        <p:nvPicPr>
          <p:cNvPr id="4098" name="Picture 2" descr="http://mapej35.35photo.ru/photos/20100312/1321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85" y="260648"/>
            <a:ext cx="3318173" cy="6314107"/>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img-fotki.yandex.ru/get/11/greygusin.3/0_942b_b1b111b8_X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207" y="3533534"/>
            <a:ext cx="4148460" cy="2763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58273"/>
      </p:ext>
    </p:extLst>
  </p:cSld>
  <p:clrMapOvr>
    <a:masterClrMapping/>
  </p:clrMapOvr>
  <mc:AlternateContent xmlns:mc="http://schemas.openxmlformats.org/markup-compatibility/2006" xmlns:p14="http://schemas.microsoft.com/office/powerpoint/2010/main">
    <mc:Choice Requires="p14">
      <p:transition spd="slow" p14:dur="1600" advTm="11615">
        <p14:gallery dir="l"/>
      </p:transition>
    </mc:Choice>
    <mc:Fallback xmlns="">
      <p:transition spd="slow" advTm="11615">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780928"/>
            <a:ext cx="8568952" cy="3416320"/>
          </a:xfrm>
          <a:prstGeom prst="rect">
            <a:avLst/>
          </a:prstGeom>
        </p:spPr>
        <p:txBody>
          <a:bodyPr wrap="square">
            <a:spAutoFit/>
          </a:bodyPr>
          <a:lstStyle/>
          <a:p>
            <a:r>
              <a:rPr lang="en-US" sz="2400" dirty="0"/>
              <a:t>Some progress has been already made in this direction. As many as 159 countries - members of the UNO - have set up environmental protection agencies. Numerous conferences have been held by these agencies to discuss problems facing ecologically poor regions including the Aral Sea, the South Urals, </a:t>
            </a:r>
            <a:r>
              <a:rPr lang="en-US" sz="2400" dirty="0" err="1"/>
              <a:t>Kuzbass</a:t>
            </a:r>
            <a:r>
              <a:rPr lang="en-US" sz="2400" dirty="0"/>
              <a:t>, </a:t>
            </a:r>
            <a:r>
              <a:rPr lang="en-US" sz="2400" dirty="0" err="1"/>
              <a:t>Donbass</a:t>
            </a:r>
            <a:r>
              <a:rPr lang="en-US" sz="2400" dirty="0"/>
              <a:t>, Semipalatinsk and Chernobyl. An international environmental research </a:t>
            </a:r>
            <a:r>
              <a:rPr lang="en-US" sz="2400" dirty="0" err="1"/>
              <a:t>centre</a:t>
            </a:r>
            <a:r>
              <a:rPr lang="en-US" sz="2400" dirty="0"/>
              <a:t> has been set up on Lake Baikal. The international organization Greenpeace is also doing much to preserve the environment</a:t>
            </a:r>
            <a:endParaRPr lang="ru-RU" sz="2400" dirty="0"/>
          </a:p>
        </p:txBody>
      </p:sp>
      <p:sp>
        <p:nvSpPr>
          <p:cNvPr id="3" name="Прямоугольник 2"/>
          <p:cNvSpPr/>
          <p:nvPr/>
        </p:nvSpPr>
        <p:spPr>
          <a:xfrm>
            <a:off x="6724409" y="6373117"/>
            <a:ext cx="2287806" cy="369332"/>
          </a:xfrm>
          <a:prstGeom prst="rect">
            <a:avLst/>
          </a:prstGeom>
        </p:spPr>
        <p:txBody>
          <a:bodyPr wrap="none">
            <a:spAutoFit/>
          </a:bodyPr>
          <a:lstStyle/>
          <a:p>
            <a:r>
              <a:rPr lang="en-US" dirty="0" err="1">
                <a:solidFill>
                  <a:schemeClr val="accent3">
                    <a:lumMod val="75000"/>
                  </a:schemeClr>
                </a:solidFill>
              </a:rPr>
              <a:t>Tsay</a:t>
            </a:r>
            <a:r>
              <a:rPr lang="en-US" dirty="0">
                <a:solidFill>
                  <a:schemeClr val="accent3">
                    <a:lumMod val="75000"/>
                  </a:schemeClr>
                </a:solidFill>
              </a:rPr>
              <a:t> Ekaterina </a:t>
            </a:r>
            <a:r>
              <a:rPr lang="ru-RU" dirty="0">
                <a:solidFill>
                  <a:schemeClr val="accent3">
                    <a:lumMod val="75000"/>
                  </a:schemeClr>
                </a:solidFill>
              </a:rPr>
              <a:t>«</a:t>
            </a:r>
            <a:r>
              <a:rPr lang="en-US" dirty="0">
                <a:solidFill>
                  <a:schemeClr val="accent3">
                    <a:lumMod val="75000"/>
                  </a:schemeClr>
                </a:solidFill>
              </a:rPr>
              <a:t>8A</a:t>
            </a:r>
            <a:r>
              <a:rPr lang="ru-RU" dirty="0">
                <a:solidFill>
                  <a:schemeClr val="accent3">
                    <a:lumMod val="75000"/>
                  </a:schemeClr>
                </a:solidFill>
              </a:rPr>
              <a:t>»</a:t>
            </a:r>
          </a:p>
        </p:txBody>
      </p:sp>
      <p:pic>
        <p:nvPicPr>
          <p:cNvPr id="1026" name="Picture 2" descr="http://vk.com/away.php?to=http%3A%2F%2Fstorage.canalblog.com%2F84%2F07%2F94593%2F6020143.gif&amp;h=d39d23b01cc63fd5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60648"/>
            <a:ext cx="2808312"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704699"/>
      </p:ext>
    </p:extLst>
  </p:cSld>
  <p:clrMapOvr>
    <a:masterClrMapping/>
  </p:clrMapOvr>
  <mc:AlternateContent xmlns:mc="http://schemas.openxmlformats.org/markup-compatibility/2006" xmlns:p14="http://schemas.microsoft.com/office/powerpoint/2010/main">
    <mc:Choice Requires="p14">
      <p:transition spd="slow" p14:dur="1200" advTm="11628">
        <p:dissolve/>
      </p:transition>
    </mc:Choice>
    <mc:Fallback xmlns="">
      <p:transition spd="slow" advTm="11628">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82</TotalTime>
  <Words>269</Words>
  <Application>Microsoft Office PowerPoint</Application>
  <PresentationFormat>Экран (4:3)</PresentationFormat>
  <Paragraphs>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Твердый переплет</vt:lpstr>
      <vt:lpstr>Ecology problems…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problems…</dc:title>
  <dc:creator>дом</dc:creator>
  <cp:lastModifiedBy>Оксана</cp:lastModifiedBy>
  <cp:revision>10</cp:revision>
  <dcterms:created xsi:type="dcterms:W3CDTF">2012-02-16T11:00:43Z</dcterms:created>
  <dcterms:modified xsi:type="dcterms:W3CDTF">2012-10-17T08:10:06Z</dcterms:modified>
</cp:coreProperties>
</file>