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713320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285750" y="6471216"/>
            <a:ext cx="6343650" cy="1629833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85750" y="5181600"/>
            <a:ext cx="6343650" cy="12192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F6B7-BFDD-40F8-8554-FCFD4D418209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172200" y="8631936"/>
            <a:ext cx="569214" cy="329184"/>
          </a:xfrm>
        </p:spPr>
        <p:txBody>
          <a:bodyPr/>
          <a:lstStyle/>
          <a:p>
            <a:fld id="{1A7C3165-9A00-4A0D-B145-F7E9D859E4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F6B7-BFDD-40F8-8554-FCFD4D418209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3165-9A00-4A0D-B145-F7E9D859E4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143500" y="732369"/>
            <a:ext cx="1371600" cy="780203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732369"/>
            <a:ext cx="4686300" cy="780203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F6B7-BFDD-40F8-8554-FCFD4D418209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3165-9A00-4A0D-B145-F7E9D859E4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F6B7-BFDD-40F8-8554-FCFD4D418209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2686050" y="101601"/>
            <a:ext cx="2171700" cy="385233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6172200" y="8631936"/>
            <a:ext cx="569214" cy="329184"/>
          </a:xfrm>
        </p:spPr>
        <p:txBody>
          <a:bodyPr/>
          <a:lstStyle/>
          <a:p>
            <a:fld id="{1A7C3165-9A00-4A0D-B145-F7E9D859E4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459320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85750" y="2235200"/>
            <a:ext cx="6343650" cy="16256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F6B7-BFDD-40F8-8554-FCFD4D418209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3165-9A00-4A0D-B145-F7E9D859E41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35356" y="3929447"/>
            <a:ext cx="6515100" cy="1579767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226314" y="609600"/>
            <a:ext cx="6515100" cy="1121664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228600" y="2133600"/>
            <a:ext cx="3143250" cy="629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3486150" y="2133600"/>
            <a:ext cx="3257550" cy="629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F6B7-BFDD-40F8-8554-FCFD4D418209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3165-9A00-4A0D-B145-F7E9D859E4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228600" y="7213600"/>
            <a:ext cx="6457950" cy="117686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11083" y="889000"/>
            <a:ext cx="3217917" cy="853016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3483769" y="889000"/>
            <a:ext cx="3219181" cy="853016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11083" y="1754717"/>
            <a:ext cx="3217917" cy="5255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3486548" y="1754717"/>
            <a:ext cx="3216402" cy="5255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F6B7-BFDD-40F8-8554-FCFD4D418209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172200" y="8636000"/>
            <a:ext cx="571500" cy="329184"/>
          </a:xfrm>
        </p:spPr>
        <p:txBody>
          <a:bodyPr/>
          <a:lstStyle/>
          <a:p>
            <a:fld id="{1A7C3165-9A00-4A0D-B145-F7E9D859E41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385762" y="8026401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226314" y="609600"/>
            <a:ext cx="6515100" cy="1121664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F6B7-BFDD-40F8-8554-FCFD4D418209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3165-9A00-4A0D-B145-F7E9D859E4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F6B7-BFDD-40F8-8554-FCFD4D418209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3165-9A00-4A0D-B145-F7E9D859E4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385762" y="779882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42900" y="7315200"/>
            <a:ext cx="6343650" cy="694267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342900" y="812800"/>
            <a:ext cx="2256235" cy="64008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2681287" y="812800"/>
            <a:ext cx="4005263" cy="6400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F6B7-BFDD-40F8-8554-FCFD4D418209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3165-9A00-4A0D-B145-F7E9D859E4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2628900" y="822179"/>
            <a:ext cx="3771900" cy="48768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F6B7-BFDD-40F8-8554-FCFD4D418209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3165-9A00-4A0D-B145-F7E9D859E41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285750" y="6658347"/>
            <a:ext cx="4400550" cy="696384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285750" y="7377624"/>
            <a:ext cx="4400550" cy="1024467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1401198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28600" y="2072217"/>
            <a:ext cx="6515100" cy="603461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4857750" y="101601"/>
            <a:ext cx="1885950" cy="38523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20FF6B7-BFDD-40F8-8554-FCFD4D418209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2343150" y="101601"/>
            <a:ext cx="2514600" cy="385233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6172200" y="8636001"/>
            <a:ext cx="571500" cy="325967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A7C3165-9A00-4A0D-B145-F7E9D859E41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28600" y="609600"/>
            <a:ext cx="6515100" cy="1117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385762" y="1401198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385762" y="1410649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Техноцентр\Desktop\пожарн\ist_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0"/>
            <a:ext cx="648072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4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Техноцентр\Desktop\пожарн\ist_3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08712" cy="878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55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Техноцентр\Desktop\пожарн\ist_4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323528"/>
            <a:ext cx="6480719" cy="849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20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Техноцентр\Desktop\пожарн\ist_5gif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79512"/>
            <a:ext cx="6408712" cy="864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56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Техноцентр\Desktop\пожарн\ist_7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251520"/>
            <a:ext cx="6480719" cy="856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21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Техноцентр\Desktop\пожарн\ist_8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251520"/>
            <a:ext cx="6336703" cy="871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44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Техноцентр\Desktop\пожарн\ist_9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251520"/>
            <a:ext cx="6408711" cy="871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58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Техноцентр\Desktop\пожарн\ist65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300192" cy="871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99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Техноцентр</dc:creator>
  <cp:lastModifiedBy>Техноцентр</cp:lastModifiedBy>
  <cp:revision>3</cp:revision>
  <dcterms:created xsi:type="dcterms:W3CDTF">2013-12-18T16:47:46Z</dcterms:created>
  <dcterms:modified xsi:type="dcterms:W3CDTF">2013-12-18T16:55:39Z</dcterms:modified>
</cp:coreProperties>
</file>