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900" r:id="rId2"/>
    <p:sldMasterId id="2147483912" r:id="rId3"/>
    <p:sldMasterId id="2147483924" r:id="rId4"/>
    <p:sldMasterId id="2147483972" r:id="rId5"/>
    <p:sldMasterId id="2147483984" r:id="rId6"/>
    <p:sldMasterId id="2147484008" r:id="rId7"/>
    <p:sldMasterId id="2147484020" r:id="rId8"/>
  </p:sldMasterIdLst>
  <p:notesMasterIdLst>
    <p:notesMasterId r:id="rId28"/>
  </p:notesMasterIdLst>
  <p:sldIdLst>
    <p:sldId id="256" r:id="rId9"/>
    <p:sldId id="258" r:id="rId10"/>
    <p:sldId id="272" r:id="rId11"/>
    <p:sldId id="257" r:id="rId12"/>
    <p:sldId id="260" r:id="rId13"/>
    <p:sldId id="259" r:id="rId14"/>
    <p:sldId id="261" r:id="rId15"/>
    <p:sldId id="273" r:id="rId16"/>
    <p:sldId id="262" r:id="rId17"/>
    <p:sldId id="264" r:id="rId18"/>
    <p:sldId id="274" r:id="rId19"/>
    <p:sldId id="265" r:id="rId20"/>
    <p:sldId id="266" r:id="rId21"/>
    <p:sldId id="267" r:id="rId22"/>
    <p:sldId id="268" r:id="rId23"/>
    <p:sldId id="269" r:id="rId24"/>
    <p:sldId id="275" r:id="rId25"/>
    <p:sldId id="270" r:id="rId26"/>
    <p:sldId id="27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101" d="100"/>
          <a:sy n="101" d="100"/>
        </p:scale>
        <p:origin x="4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E6003-B62F-490A-A845-73B611B0BB7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B20E4-52F2-4637-94DE-370035EC2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9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1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5"/>
            <a:ext cx="762000" cy="365125"/>
          </a:xfrm>
        </p:spPr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3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3" y="2998766"/>
            <a:ext cx="3053867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med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med">
    <p:fade thruBlk="1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4F1706D-3B78-4653-AB05-D8AF068A385A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48CB62-9EFD-40D1-97F0-60B4BC60E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52;&#1072;&#1096;&#1072;\&#1075;&#1072;&#1075;&#1072;&#1088;&#1080;&#1085;&#1089;&#1082;&#1086;&#1077;%20&#1095;&#1090;&#1077;&#1085;&#1080;&#1077;\&#1089;&#1072;&#1091;&#1085;&#1076;&#1090;&#1088;&#1077;&#1082;.mp3" TargetMode="Externa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2.jpeg"/><Relationship Id="rId7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2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ento4k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8914">
            <a:off x="-1096096" y="5146476"/>
            <a:ext cx="4959349" cy="107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071546"/>
            <a:ext cx="7772400" cy="1470025"/>
          </a:xfrm>
        </p:spPr>
        <p:txBody>
          <a:bodyPr>
            <a:normAutofit/>
          </a:bodyPr>
          <a:lstStyle/>
          <a:p>
            <a:r>
              <a:rPr lang="ru-RU" i="1" cap="none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«НЕ УБИВАЙТЕ ПАМЯТЬ!»</a:t>
            </a:r>
            <a:endParaRPr lang="ru-RU" i="1" cap="none" dirty="0">
              <a:ln w="17780" cmpd="sng">
                <a:solidFill>
                  <a:srgbClr val="FFC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285992"/>
            <a:ext cx="6329363" cy="3071834"/>
          </a:xfrm>
        </p:spPr>
        <p:txBody>
          <a:bodyPr>
            <a:normAutofit fontScale="40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 кажется порою, что солдаты,</a:t>
            </a:r>
          </a:p>
          <a:p>
            <a:pPr algn="ctr"/>
            <a:r>
              <a:rPr lang="ru-RU" sz="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кровавых не пришедшие полей,</a:t>
            </a:r>
          </a:p>
          <a:p>
            <a:pPr algn="ctr"/>
            <a:r>
              <a:rPr lang="ru-RU" sz="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в землю эту полегли когда-то,</a:t>
            </a:r>
          </a:p>
          <a:p>
            <a:pPr algn="ctr"/>
            <a:r>
              <a:rPr lang="ru-RU" sz="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превратились в белых журавлей.</a:t>
            </a:r>
          </a:p>
          <a:p>
            <a:pPr algn="ctr"/>
            <a:r>
              <a:rPr lang="ru-RU" sz="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Они до сей поры с времен тех дальних</a:t>
            </a:r>
          </a:p>
          <a:p>
            <a:pPr algn="ctr"/>
            <a:r>
              <a:rPr lang="ru-RU" sz="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Летят и подают нам голоса.</a:t>
            </a:r>
          </a:p>
          <a:p>
            <a:pPr algn="ctr"/>
            <a:r>
              <a:rPr lang="ru-RU" sz="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потому ль так часто и печально</a:t>
            </a:r>
          </a:p>
          <a:p>
            <a:pPr algn="ctr"/>
            <a:r>
              <a:rPr lang="ru-RU" sz="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замолкаем, глядя в небеса?</a:t>
            </a: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542926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Расул Гамзатов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аундтр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ento4k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8914">
            <a:off x="-2401306" y="5111377"/>
            <a:ext cx="7559040" cy="107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сканирование0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357166"/>
            <a:ext cx="3803904" cy="1897380"/>
          </a:xfrm>
          <a:prstGeom prst="rect">
            <a:avLst/>
          </a:prstGeom>
        </p:spPr>
      </p:pic>
      <p:pic>
        <p:nvPicPr>
          <p:cNvPr id="15" name="Рисунок 14" descr="сканирование000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4357694"/>
            <a:ext cx="4919472" cy="2290572"/>
          </a:xfrm>
          <a:prstGeom prst="rect">
            <a:avLst/>
          </a:prstGeom>
        </p:spPr>
      </p:pic>
      <p:pic>
        <p:nvPicPr>
          <p:cNvPr id="16" name="Рисунок 15" descr="bambardirovk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14290"/>
            <a:ext cx="4286250" cy="2857500"/>
          </a:xfrm>
          <a:prstGeom prst="rect">
            <a:avLst/>
          </a:prstGeom>
        </p:spPr>
      </p:pic>
      <p:pic>
        <p:nvPicPr>
          <p:cNvPr id="11" name="Рисунок 10" descr="сканирование000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1142984"/>
            <a:ext cx="2761488" cy="2075688"/>
          </a:xfrm>
          <a:prstGeom prst="rect">
            <a:avLst/>
          </a:prstGeom>
        </p:spPr>
      </p:pic>
      <p:pic>
        <p:nvPicPr>
          <p:cNvPr id="17" name="Рисунок 16" descr="______________00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1071546"/>
            <a:ext cx="2810957" cy="2472514"/>
          </a:xfrm>
          <a:prstGeom prst="rect">
            <a:avLst/>
          </a:prstGeom>
        </p:spPr>
      </p:pic>
      <p:pic>
        <p:nvPicPr>
          <p:cNvPr id="18" name="Рисунок 17" descr="il4_0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4572008"/>
            <a:ext cx="3606110" cy="2000264"/>
          </a:xfrm>
          <a:prstGeom prst="rect">
            <a:avLst/>
          </a:prstGeom>
        </p:spPr>
      </p:pic>
      <p:pic>
        <p:nvPicPr>
          <p:cNvPr id="19" name="Рисунок 18" descr="normal_260908_%287%29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3500438"/>
            <a:ext cx="3234079" cy="2085981"/>
          </a:xfrm>
          <a:prstGeom prst="rect">
            <a:avLst/>
          </a:prstGeom>
        </p:spPr>
      </p:pic>
      <p:pic>
        <p:nvPicPr>
          <p:cNvPr id="13" name="Рисунок 12" descr="сканирование0007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2428868"/>
            <a:ext cx="2000264" cy="3513284"/>
          </a:xfrm>
          <a:prstGeom prst="rect">
            <a:avLst/>
          </a:prstGeom>
        </p:spPr>
      </p:pic>
      <p:pic>
        <p:nvPicPr>
          <p:cNvPr id="20" name="Рисунок 19" descr="сканирование0001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1214422"/>
            <a:ext cx="3066684" cy="43874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57488" y="5715016"/>
            <a:ext cx="3071834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И.Н.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Кожедуб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30000" contrast="2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ento4k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8914">
            <a:off x="-2401306" y="5111377"/>
            <a:ext cx="7559040" cy="107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39_r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14290"/>
            <a:ext cx="3500462" cy="3170229"/>
          </a:xfrm>
          <a:prstGeom prst="rect">
            <a:avLst/>
          </a:prstGeom>
        </p:spPr>
      </p:pic>
      <p:pic>
        <p:nvPicPr>
          <p:cNvPr id="3" name="Рисунок 2" descr="сканирование002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1571612"/>
            <a:ext cx="3671539" cy="2857520"/>
          </a:xfrm>
          <a:prstGeom prst="rect">
            <a:avLst/>
          </a:prstGeom>
        </p:spPr>
      </p:pic>
      <p:pic>
        <p:nvPicPr>
          <p:cNvPr id="5" name="Рисунок 4" descr="mbr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2500306"/>
            <a:ext cx="5015930" cy="2343156"/>
          </a:xfrm>
          <a:prstGeom prst="rect">
            <a:avLst/>
          </a:prstGeom>
        </p:spPr>
      </p:pic>
      <p:pic>
        <p:nvPicPr>
          <p:cNvPr id="9" name="Рисунок 8" descr="untitled.bmp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3429000"/>
            <a:ext cx="5556289" cy="2000264"/>
          </a:xfrm>
          <a:prstGeom prst="rect">
            <a:avLst/>
          </a:prstGeom>
        </p:spPr>
      </p:pic>
      <p:pic>
        <p:nvPicPr>
          <p:cNvPr id="8" name="Рисунок 7" descr="9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636" y="2071678"/>
            <a:ext cx="2734640" cy="41433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43636" y="621508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Е.Я. Савицкий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nto4k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8914">
            <a:off x="-2401306" y="5111377"/>
            <a:ext cx="7559040" cy="107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Лавицкий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Николай Ефимович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канирование0041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1500174"/>
            <a:ext cx="3172127" cy="452596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Метким огнем, грамотными маневрами и дерзостью своих атак он восхищал всех, кто оказывался свидетелем его воздушных боев.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ento4k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8914">
            <a:off x="-2401306" y="5111377"/>
            <a:ext cx="7559040" cy="107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«Ночные Ведьмы»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Ночные ведьмы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8" y="2071678"/>
            <a:ext cx="4572032" cy="3429024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3504" y="1500174"/>
            <a:ext cx="3657600" cy="507209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588-й ночной бомбардировочный авиаполк отличался от всех прочих воинских формирований тем, что был полностью женским: только женщины занимали все должности в полку от механиков и техников до штурманов и пилотов.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uild="p"/>
      <p:bldP spid="5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lento4k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8914">
            <a:off x="3956675" y="1110848"/>
            <a:ext cx="7559040" cy="107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2844" y="5572140"/>
            <a:ext cx="4040188" cy="762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О.М. Шолохова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14876" y="5643578"/>
            <a:ext cx="4040188" cy="762000"/>
          </a:xfrm>
        </p:spPr>
        <p:txBody>
          <a:bodyPr>
            <a:normAutofit fontScale="77500" lnSpcReduction="200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Л.А.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Свистунова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Шолохова Ольга Митрофановна"/>
          <p:cNvPicPr>
            <a:picLocks noGrp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642918"/>
            <a:ext cx="385765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Лидия Свистунова"/>
          <p:cNvPicPr>
            <a:picLocks noGrp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71480"/>
            <a:ext cx="3571900" cy="500066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lento4k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8914">
            <a:off x="-2401306" y="5111377"/>
            <a:ext cx="7559040" cy="107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70648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Петр Николаевич Шувалов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0046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214422"/>
            <a:ext cx="4357686" cy="3268265"/>
          </a:xfrm>
          <a:prstGeom prst="rect">
            <a:avLst/>
          </a:prstGeom>
        </p:spPr>
      </p:pic>
      <p:pic>
        <p:nvPicPr>
          <p:cNvPr id="9" name="Рисунок 8" descr="DSC0046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30995" y="1616262"/>
            <a:ext cx="3786215" cy="2839661"/>
          </a:xfrm>
          <a:prstGeom prst="rect">
            <a:avLst/>
          </a:prstGeom>
        </p:spPr>
      </p:pic>
      <p:pic>
        <p:nvPicPr>
          <p:cNvPr id="10" name="Рисунок 9" descr="DSC0046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39892" y="2303852"/>
            <a:ext cx="3571900" cy="2678925"/>
          </a:xfrm>
          <a:prstGeom prst="rect">
            <a:avLst/>
          </a:prstGeom>
        </p:spPr>
      </p:pic>
      <p:pic>
        <p:nvPicPr>
          <p:cNvPr id="12" name="Рисунок 11" descr="DSC0047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1857364"/>
            <a:ext cx="3905277" cy="2928958"/>
          </a:xfrm>
          <a:prstGeom prst="rect">
            <a:avLst/>
          </a:prstGeom>
        </p:spPr>
      </p:pic>
      <p:pic>
        <p:nvPicPr>
          <p:cNvPr id="11" name="Рисунок 10" descr="DSC0047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24551" y="2675921"/>
            <a:ext cx="3690937" cy="2768203"/>
          </a:xfrm>
          <a:prstGeom prst="rect">
            <a:avLst/>
          </a:prstGeom>
        </p:spPr>
      </p:pic>
      <p:pic>
        <p:nvPicPr>
          <p:cNvPr id="13" name="Рисунок 12" descr="DSC00477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21970" y="2678897"/>
            <a:ext cx="3714743" cy="2786058"/>
          </a:xfrm>
          <a:prstGeom prst="rect">
            <a:avLst/>
          </a:prstGeom>
        </p:spPr>
      </p:pic>
      <p:pic>
        <p:nvPicPr>
          <p:cNvPr id="14" name="Рисунок 13" descr="DSC00474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34813" y="2708667"/>
            <a:ext cx="4524406" cy="339330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Ткаченко Игорь Валентинович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1f07d7613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285992"/>
            <a:ext cx="2695575" cy="4048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b_3716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2643182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90809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929066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ento4k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32372" y="3025686"/>
            <a:ext cx="7559040" cy="107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70648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«Наш поиск»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048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64" y="1214423"/>
            <a:ext cx="4476782" cy="3357586"/>
          </a:xfrm>
          <a:prstGeom prst="rect">
            <a:avLst/>
          </a:prstGeom>
        </p:spPr>
      </p:pic>
      <p:pic>
        <p:nvPicPr>
          <p:cNvPr id="4" name="Рисунок 3" descr="DSC0048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3286124"/>
            <a:ext cx="4286280" cy="321471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Школьный музей МОУ СОШ №13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lento4k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8914">
            <a:off x="-2401306" y="5111377"/>
            <a:ext cx="7559040" cy="107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0048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1357298"/>
            <a:ext cx="3524243" cy="2643182"/>
          </a:xfrm>
          <a:prstGeom prst="rect">
            <a:avLst/>
          </a:prstGeom>
        </p:spPr>
      </p:pic>
      <p:pic>
        <p:nvPicPr>
          <p:cNvPr id="14" name="Рисунок 13" descr="DSC0048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4071942"/>
            <a:ext cx="3428992" cy="2571744"/>
          </a:xfrm>
          <a:prstGeom prst="rect">
            <a:avLst/>
          </a:prstGeom>
        </p:spPr>
      </p:pic>
      <p:pic>
        <p:nvPicPr>
          <p:cNvPr id="15" name="Рисунок 14" descr="DSC0049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428735"/>
            <a:ext cx="3357586" cy="2518189"/>
          </a:xfrm>
          <a:prstGeom prst="rect">
            <a:avLst/>
          </a:prstGeom>
        </p:spPr>
      </p:pic>
      <p:pic>
        <p:nvPicPr>
          <p:cNvPr id="16" name="Рисунок 15" descr="DSC0048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4071942"/>
            <a:ext cx="3333773" cy="2500330"/>
          </a:xfrm>
          <a:prstGeom prst="rect">
            <a:avLst/>
          </a:prstGeom>
        </p:spPr>
      </p:pic>
      <p:pic>
        <p:nvPicPr>
          <p:cNvPr id="17" name="Рисунок 16" descr="DSC0048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2500306"/>
            <a:ext cx="4095747" cy="307181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ento4k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8914">
            <a:off x="-2401306" y="5111377"/>
            <a:ext cx="7559040" cy="107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4349" y="428605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«Кто в 1941-1942 годах не воевал, тот войны по-настоящему не видел».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050502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857364"/>
            <a:ext cx="2887389" cy="4143404"/>
          </a:xfrm>
          <a:prstGeom prst="rect">
            <a:avLst/>
          </a:prstGeom>
        </p:spPr>
      </p:pic>
      <p:pic>
        <p:nvPicPr>
          <p:cNvPr id="7" name="Рисунок 6" descr="nems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2428868"/>
            <a:ext cx="2514600" cy="3810000"/>
          </a:xfrm>
          <a:prstGeom prst="rect">
            <a:avLst/>
          </a:prstGeom>
        </p:spPr>
      </p:pic>
      <p:pic>
        <p:nvPicPr>
          <p:cNvPr id="8" name="Рисунок 7" descr="20050502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4" y="3143249"/>
            <a:ext cx="2396913" cy="3355678"/>
          </a:xfrm>
          <a:prstGeom prst="rect">
            <a:avLst/>
          </a:prstGeom>
        </p:spPr>
      </p:pic>
      <p:pic>
        <p:nvPicPr>
          <p:cNvPr id="9" name="Рисунок 8" descr="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429133"/>
            <a:ext cx="3333751" cy="22193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1000"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ento4k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8914">
            <a:off x="3385172" y="753659"/>
            <a:ext cx="7559040" cy="107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76400" y="28575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Покрышкин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гений воздушной войны…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20050502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571612"/>
            <a:ext cx="3099961" cy="4448444"/>
          </a:xfrm>
          <a:prstGeom prst="rect">
            <a:avLst/>
          </a:prstGeom>
        </p:spPr>
      </p:pic>
      <p:pic>
        <p:nvPicPr>
          <p:cNvPr id="12" name="Рисунок 11" descr="сканирование001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4" y="2571744"/>
            <a:ext cx="3071834" cy="3464505"/>
          </a:xfrm>
          <a:prstGeom prst="rect">
            <a:avLst/>
          </a:prstGeom>
        </p:spPr>
      </p:pic>
      <p:pic>
        <p:nvPicPr>
          <p:cNvPr id="15" name="Рисунок 14" descr="Покрышкин А.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1500174"/>
            <a:ext cx="3309954" cy="45677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1472" y="6072206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«Пусть слабаки стреляют на двести метров, а я буду стрелять на сто и меньше»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ento4k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8914">
            <a:off x="3385172" y="753659"/>
            <a:ext cx="7559040" cy="107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2005050209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0885" y="1643050"/>
            <a:ext cx="4859664" cy="3357586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72066" y="500042"/>
            <a:ext cx="3657600" cy="600079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Покрышкин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 не только выдающимся летчиком, он так же внес большой вклад в развитие тактики ведения воздушного боя. Он вел тетрадь «Тактика истребителей в бою», в которую он заносил свои соображения и расчеты, рисовал схемы. Его девиз: «Знать все в авиации»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nto4k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11428" y="2811372"/>
            <a:ext cx="7559040" cy="107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70648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Григорий Андреевич </a:t>
            </a:r>
            <a:r>
              <a:rPr lang="ru-RU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Речкалов</a:t>
            </a: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Дважды Герой Советского Союза…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.А.Речкалов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928802"/>
            <a:ext cx="3786214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tx1"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nto4ka.jpg"/>
          <p:cNvPicPr>
            <a:picLocks noChangeAspect="1"/>
          </p:cNvPicPr>
          <p:nvPr/>
        </p:nvPicPr>
        <p:blipFill>
          <a:blip r:embed="rId3" cstate="email">
            <a:lum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4346" y="5572140"/>
            <a:ext cx="9644130" cy="107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Б.Б.Глинк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66"/>
            <a:ext cx="3433778" cy="455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500063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Глинка Б.Б.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Глинка Д.Б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1142984"/>
            <a:ext cx="3452830" cy="47476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9190" y="600076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Глинка Д.Б.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ento4k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24758">
            <a:off x="-2166128" y="1070312"/>
            <a:ext cx="7559040" cy="107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сканирование002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2857496"/>
            <a:ext cx="2802317" cy="3786190"/>
          </a:xfrm>
          <a:prstGeom prst="rect">
            <a:avLst/>
          </a:prstGeom>
        </p:spPr>
      </p:pic>
      <p:pic>
        <p:nvPicPr>
          <p:cNvPr id="5" name="Рисунок 4" descr="сканирование001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285728"/>
            <a:ext cx="2643206" cy="3275699"/>
          </a:xfrm>
          <a:prstGeom prst="rect">
            <a:avLst/>
          </a:prstGeom>
        </p:spPr>
      </p:pic>
      <p:pic>
        <p:nvPicPr>
          <p:cNvPr id="7" name="Рисунок 6" descr="сканирование002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214290"/>
            <a:ext cx="3154680" cy="2464308"/>
          </a:xfrm>
          <a:prstGeom prst="rect">
            <a:avLst/>
          </a:prstGeom>
        </p:spPr>
      </p:pic>
      <p:pic>
        <p:nvPicPr>
          <p:cNvPr id="8" name="Рисунок 7" descr="16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786190"/>
            <a:ext cx="3659847" cy="2786058"/>
          </a:xfrm>
          <a:prstGeom prst="rect">
            <a:avLst/>
          </a:prstGeom>
        </p:spPr>
      </p:pic>
      <p:pic>
        <p:nvPicPr>
          <p:cNvPr id="9" name="Рисунок 8" descr="http://www.edc.samara.ru/~pobeda60/sites/162-2/Grafika/grafika%20ulica/fadeev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1481137"/>
            <a:ext cx="3143272" cy="394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43240" y="5572140"/>
            <a:ext cx="300039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В.И. Фадеев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Left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Lef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Right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Right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хниче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ре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Изящ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887</TotalTime>
  <Words>229</Words>
  <Application>Microsoft Office PowerPoint</Application>
  <PresentationFormat>Экран (4:3)</PresentationFormat>
  <Paragraphs>31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43" baseType="lpstr">
      <vt:lpstr>Arial</vt:lpstr>
      <vt:lpstr>Book Antiqua</vt:lpstr>
      <vt:lpstr>Calibri</vt:lpstr>
      <vt:lpstr>Century Gothic</vt:lpstr>
      <vt:lpstr>Consolas</vt:lpstr>
      <vt:lpstr>Constantia</vt:lpstr>
      <vt:lpstr>Corbel</vt:lpstr>
      <vt:lpstr>Franklin Gothic Book</vt:lpstr>
      <vt:lpstr>Franklin Gothic Medium</vt:lpstr>
      <vt:lpstr>Lucida Sans</vt:lpstr>
      <vt:lpstr>Times New Roman</vt:lpstr>
      <vt:lpstr>Trebuchet MS</vt:lpstr>
      <vt:lpstr>Verdana</vt:lpstr>
      <vt:lpstr>Wingdings</vt:lpstr>
      <vt:lpstr>Wingdings 2</vt:lpstr>
      <vt:lpstr>Wingdings 3</vt:lpstr>
      <vt:lpstr>Техническая</vt:lpstr>
      <vt:lpstr>Апекс</vt:lpstr>
      <vt:lpstr>Яркая</vt:lpstr>
      <vt:lpstr>Бумажная</vt:lpstr>
      <vt:lpstr>Трек</vt:lpstr>
      <vt:lpstr>Метро</vt:lpstr>
      <vt:lpstr>1_Трек</vt:lpstr>
      <vt:lpstr>1_Изящная</vt:lpstr>
      <vt:lpstr>«НЕ УБИВАЙТЕ ПАМЯТЬ!»</vt:lpstr>
      <vt:lpstr>Презентация PowerPoint</vt:lpstr>
      <vt:lpstr>Презентация PowerPoint</vt:lpstr>
      <vt:lpstr>Александр Покрышкин – гений воздушной войны…</vt:lpstr>
      <vt:lpstr>Презентация PowerPoint</vt:lpstr>
      <vt:lpstr>Григорий Андреевич Речкалов – Дважды Герой Советского Союза…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Лавицкий Николай Ефимович</vt:lpstr>
      <vt:lpstr>«Ночные Ведьмы»</vt:lpstr>
      <vt:lpstr>Презентация PowerPoint</vt:lpstr>
      <vt:lpstr>Петр Николаевич Шувалов</vt:lpstr>
      <vt:lpstr>Ткаченко Игорь Валентинович</vt:lpstr>
      <vt:lpstr>«Наш поиск»</vt:lpstr>
      <vt:lpstr>Школьный музей МОУ СОШ №13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Aspirin</dc:creator>
  <cp:lastModifiedBy>Руслан Рзаев</cp:lastModifiedBy>
  <cp:revision>92</cp:revision>
  <dcterms:created xsi:type="dcterms:W3CDTF">2009-04-18T14:12:08Z</dcterms:created>
  <dcterms:modified xsi:type="dcterms:W3CDTF">2014-05-27T19:34:00Z</dcterms:modified>
</cp:coreProperties>
</file>