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4" r:id="rId4"/>
    <p:sldId id="268" r:id="rId5"/>
    <p:sldId id="262" r:id="rId6"/>
    <p:sldId id="267" r:id="rId7"/>
    <p:sldId id="265" r:id="rId8"/>
    <p:sldId id="259" r:id="rId9"/>
    <p:sldId id="260" r:id="rId10"/>
    <p:sldId id="266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5AAA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E1D87-006F-4B24-91F8-62DD3C28F934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AC28-1F39-44D0-ABE8-EB60602C62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AC28-1F39-44D0-ABE8-EB60602C620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E832-D3ED-43E6-9BB2-B6A104DC15F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5FD8-D8C6-48C4-8159-88451A87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332656"/>
            <a:ext cx="6399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Гацкевич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5517232"/>
            <a:ext cx="4307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Учитель английского языка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            Белоброва Е.Д.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ocuments\Презентации к курсу Санкт-Петерб\Рисунок_23-5-20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2664296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23488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St. Isaac’s Cathedral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696744" cy="446449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776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monument to Nicholas I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445224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2060"/>
                </a:solidFill>
              </a:rPr>
              <a:t>The monument was </a:t>
            </a:r>
            <a:r>
              <a:rPr lang="en-US" sz="2400" dirty="0" smtClean="0">
                <a:solidFill>
                  <a:srgbClr val="002060"/>
                </a:solidFill>
              </a:rPr>
              <a:t>a technical wonder of its time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</a:t>
            </a:r>
            <a:r>
              <a:rPr lang="en-US" sz="2400" dirty="0" smtClean="0">
                <a:solidFill>
                  <a:srgbClr val="002060"/>
                </a:solidFill>
              </a:rPr>
              <a:t>It was the first equestrian statue </a:t>
            </a:r>
            <a:r>
              <a:rPr lang="en-US" sz="2400" dirty="0" smtClean="0">
                <a:solidFill>
                  <a:srgbClr val="002060"/>
                </a:solidFill>
              </a:rPr>
              <a:t>in </a:t>
            </a:r>
            <a:r>
              <a:rPr lang="en-US" sz="2400" dirty="0" smtClean="0">
                <a:solidFill>
                  <a:srgbClr val="002060"/>
                </a:solidFill>
              </a:rPr>
              <a:t>Europe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             with </a:t>
            </a:r>
            <a:r>
              <a:rPr lang="en-US" sz="2400" dirty="0" smtClean="0">
                <a:solidFill>
                  <a:srgbClr val="002060"/>
                </a:solidFill>
              </a:rPr>
              <a:t>only two support points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696744" cy="424847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http://static.vmurmanske.ru/serverdata/news_info/2011/06/11/896000/imgFull.jpg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http://www.ulyanovskcity.ru/images/trpub/fdbfb.jpg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3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http://shkolazhizni.ru/img/content/i59/59964.jpg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http://copypast.ru/uploads/posts/thumbs/1228991292_malakhit_i_lazurit.jpg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27687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http://www.voskres.ru/kolonka/images/petersburg3001.jpg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3691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http://img-fotki.yandex.ru/get/3705/mly-n.7/0_1ac61_4cfb042a_XL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10583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http://upload.wikimedia.org/wikipedia/commons/a/ab/Opolchenie.jpg?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501008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http://www.opeterburge.ru/pictures/4410ec34_na.jpg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8864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>
                  <a:solidFill>
                    <a:srgbClr val="7030A0"/>
                  </a:solidFill>
                </a:ln>
                <a:latin typeface="Comic Sans MS" pitchFamily="66" charset="0"/>
              </a:rPr>
              <a:t>Используемые интернет-ресурсы</a:t>
            </a:r>
            <a:endParaRPr lang="ru-RU" sz="2000" i="1" dirty="0">
              <a:ln>
                <a:solidFill>
                  <a:srgbClr val="7030A0"/>
                </a:solidFill>
              </a:ln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86104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http://img-fotki.yandex.ru/get/4408/nataly-pamsiktravel.5/0_5d789_56834610_M.jpg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29309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http://img-fotki.yandex.ru/get/5822/134813707.e/0_652de_67c8c4fb_S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04856" cy="48245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59492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It is dedicated to Saint Isaac, a patron saint of Peter the Great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8864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Saint Isaac's Cathedral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840760" cy="424847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first wooden church dedicated to Saint Isaac was built in 1710.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8052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Peter I and Catherine I got married  in this church.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07" y="1772816"/>
            <a:ext cx="8825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 second church Dedicated to St Isaac was built in 1727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on the place where The Bronze Horseman stands now.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0050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This church was destroyed by fire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3275856" cy="273630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4968552" cy="388843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3928" y="4581128"/>
            <a:ext cx="522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Paul I ordered the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achitect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V.Brenna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to complete the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construction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The project was changed.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cathedral didn’t look magnificent.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2856"/>
            <a:ext cx="4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The project of the third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St Isaac’s Cathedral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made by the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achitect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A.Rinaldi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  The church on St Isaac's Square was ordered by Tsar Alexander I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1128"/>
            <a:ext cx="990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Montferrand's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design was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criticised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by some members of the commission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for the dry and  boring rhythm of its four identical  porticos.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02128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tsar solved the dispute in </a:t>
            </a:r>
            <a:r>
              <a:rPr lang="en-US" sz="2400" dirty="0" err="1" smtClean="0">
                <a:solidFill>
                  <a:srgbClr val="002060"/>
                </a:solidFill>
              </a:rPr>
              <a:t>Montferrand's</a:t>
            </a:r>
            <a:r>
              <a:rPr lang="en-US" sz="2400" dirty="0" smtClean="0">
                <a:solidFill>
                  <a:srgbClr val="002060"/>
                </a:solidFill>
              </a:rPr>
              <a:t>  favor.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2592288" cy="33123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6" y="256490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On the throne: 1801-1825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212976"/>
            <a:ext cx="189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(son of Paul I)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960440" cy="396044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260648"/>
            <a:ext cx="414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Auguste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Montferrand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816425" cy="489654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53732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1786 - 1858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16530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He died a month later after opening the cathedral.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482453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1007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cathedral's main dome rises 101.5 m  and is plated with pure gold.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237312"/>
            <a:ext cx="854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</a:t>
            </a: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dome is decorated with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statues of angels 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48472" cy="309634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286250" cy="32099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1412776"/>
            <a:ext cx="420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interior of the cathedral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307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41</cp:revision>
  <dcterms:created xsi:type="dcterms:W3CDTF">2012-07-23T16:53:29Z</dcterms:created>
  <dcterms:modified xsi:type="dcterms:W3CDTF">2012-10-23T18:11:26Z</dcterms:modified>
</cp:coreProperties>
</file>