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5" r:id="rId5"/>
    <p:sldId id="258" r:id="rId6"/>
    <p:sldId id="266" r:id="rId7"/>
    <p:sldId id="259" r:id="rId8"/>
    <p:sldId id="267" r:id="rId9"/>
    <p:sldId id="260" r:id="rId10"/>
    <p:sldId id="261" r:id="rId11"/>
    <p:sldId id="262" r:id="rId12"/>
    <p:sldId id="263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1F8087-8391-4F3F-A9B5-E64527D0E4FF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7038D-0EFF-4FF4-B308-7B46AAFE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F8087-8391-4F3F-A9B5-E64527D0E4FF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038D-0EFF-4FF4-B308-7B46AAFE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F8087-8391-4F3F-A9B5-E64527D0E4FF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038D-0EFF-4FF4-B308-7B46AAFE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F8087-8391-4F3F-A9B5-E64527D0E4FF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038D-0EFF-4FF4-B308-7B46AAFE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F8087-8391-4F3F-A9B5-E64527D0E4FF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038D-0EFF-4FF4-B308-7B46AAFE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F8087-8391-4F3F-A9B5-E64527D0E4FF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038D-0EFF-4FF4-B308-7B46AAFE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F8087-8391-4F3F-A9B5-E64527D0E4FF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038D-0EFF-4FF4-B308-7B46AAFE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F8087-8391-4F3F-A9B5-E64527D0E4FF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038D-0EFF-4FF4-B308-7B46AAFE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F8087-8391-4F3F-A9B5-E64527D0E4FF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038D-0EFF-4FF4-B308-7B46AAFE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F8087-8391-4F3F-A9B5-E64527D0E4FF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038D-0EFF-4FF4-B308-7B46AAFE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F8087-8391-4F3F-A9B5-E64527D0E4FF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038D-0EFF-4FF4-B308-7B46AAFE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CD1F8087-8391-4F3F-A9B5-E64527D0E4FF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37038D-0EFF-4FF4-B308-7B46AAFE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/>
          <a:lstStyle/>
          <a:p>
            <a:r>
              <a:rPr lang="ru-RU" dirty="0" smtClean="0"/>
              <a:t>Движение окружности в </a:t>
            </a:r>
            <a:r>
              <a:rPr lang="en-US" dirty="0" smtClean="0"/>
              <a:t>Delphi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/>
          <a:lstStyle/>
          <a:p>
            <a:r>
              <a:rPr lang="ru-RU" sz="2400" dirty="0" smtClean="0"/>
              <a:t>10 класс</a:t>
            </a:r>
          </a:p>
          <a:p>
            <a:r>
              <a:rPr lang="ru-RU" sz="2400" dirty="0" smtClean="0"/>
              <a:t>Сизых Наталья Викторовна</a:t>
            </a:r>
          </a:p>
          <a:p>
            <a:r>
              <a:rPr lang="ru-RU" sz="2400" dirty="0" smtClean="0"/>
              <a:t>у</a:t>
            </a:r>
            <a:r>
              <a:rPr lang="ru-RU" sz="2400" dirty="0" smtClean="0"/>
              <a:t>читель информатики </a:t>
            </a:r>
          </a:p>
          <a:p>
            <a:r>
              <a:rPr lang="ru-RU" sz="2400" dirty="0" smtClean="0"/>
              <a:t>МКУ СОШ №10 г. Нижнеудинск</a:t>
            </a:r>
          </a:p>
          <a:p>
            <a:r>
              <a:rPr lang="ru-RU" sz="2400" dirty="0" smtClean="0"/>
              <a:t>1 квалификационная категория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Процедура </a:t>
            </a:r>
            <a:r>
              <a:rPr lang="en-US" b="1" dirty="0" err="1" smtClean="0"/>
              <a:t>Ris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8576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procedure </a:t>
            </a:r>
            <a:r>
              <a:rPr lang="en-US" dirty="0" err="1" smtClean="0"/>
              <a:t>Ris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begin</a:t>
            </a:r>
          </a:p>
          <a:p>
            <a:pPr>
              <a:buNone/>
            </a:pPr>
            <a:r>
              <a:rPr lang="en-US" dirty="0" smtClean="0"/>
              <a:t>  with form1.Canvas do</a:t>
            </a:r>
          </a:p>
          <a:p>
            <a:pPr>
              <a:buNone/>
            </a:pPr>
            <a:r>
              <a:rPr lang="en-US" dirty="0" smtClean="0"/>
              <a:t>  begin</a:t>
            </a:r>
          </a:p>
          <a:p>
            <a:pPr>
              <a:buNone/>
            </a:pPr>
            <a:r>
              <a:rPr lang="en-US" dirty="0" smtClean="0"/>
              <a:t> FORM1.Canvas.Pen.Color:=form1.color;</a:t>
            </a:r>
          </a:p>
          <a:p>
            <a:pPr>
              <a:buNone/>
            </a:pPr>
            <a:r>
              <a:rPr lang="en-US" dirty="0" smtClean="0"/>
              <a:t>FORM1.Canvas.Ellipse (x,y,x+50,y+50);</a:t>
            </a:r>
          </a:p>
          <a:p>
            <a:pPr>
              <a:buNone/>
            </a:pPr>
            <a:r>
              <a:rPr lang="en-US" dirty="0" smtClean="0"/>
              <a:t>x:=</a:t>
            </a:r>
            <a:r>
              <a:rPr lang="en-US" dirty="0" err="1" smtClean="0"/>
              <a:t>x+dx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FORM1.Canvas.Pen.Color:=</a:t>
            </a:r>
            <a:r>
              <a:rPr lang="en-US" dirty="0" err="1" smtClean="0"/>
              <a:t>clBlack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FORM1.Canvas.Ellipse(x,y,x+50,y+50);</a:t>
            </a:r>
          </a:p>
          <a:p>
            <a:pPr>
              <a:buNone/>
            </a:pPr>
            <a:r>
              <a:rPr lang="en-US" dirty="0" smtClean="0"/>
              <a:t>end;</a:t>
            </a:r>
          </a:p>
          <a:p>
            <a:pPr>
              <a:buNone/>
            </a:pPr>
            <a:r>
              <a:rPr lang="en-US" dirty="0" smtClean="0"/>
              <a:t>end;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Программный код для 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procedure TForm1.FormCreate(Sender: </a:t>
            </a:r>
            <a:r>
              <a:rPr lang="en-US" sz="3600" dirty="0" err="1" smtClean="0"/>
              <a:t>TObject</a:t>
            </a:r>
            <a:r>
              <a:rPr lang="en-US" sz="3600" dirty="0" smtClean="0"/>
              <a:t>);</a:t>
            </a:r>
          </a:p>
          <a:p>
            <a:pPr>
              <a:buNone/>
            </a:pPr>
            <a:r>
              <a:rPr lang="en-US" sz="3600" dirty="0" smtClean="0"/>
              <a:t>begin</a:t>
            </a:r>
          </a:p>
          <a:p>
            <a:pPr>
              <a:buNone/>
            </a:pPr>
            <a:r>
              <a:rPr lang="en-US" sz="3600" dirty="0" smtClean="0"/>
              <a:t>y:=10;</a:t>
            </a:r>
          </a:p>
          <a:p>
            <a:pPr>
              <a:buNone/>
            </a:pPr>
            <a:r>
              <a:rPr lang="en-US" sz="3600" dirty="0" err="1" smtClean="0"/>
              <a:t>dx</a:t>
            </a:r>
            <a:r>
              <a:rPr lang="en-US" sz="3600" dirty="0" smtClean="0"/>
              <a:t>:=5;</a:t>
            </a:r>
          </a:p>
          <a:p>
            <a:pPr>
              <a:buNone/>
            </a:pPr>
            <a:r>
              <a:rPr lang="en-US" sz="3600" dirty="0" smtClean="0"/>
              <a:t>timer1.interval:=25;</a:t>
            </a:r>
          </a:p>
          <a:p>
            <a:pPr>
              <a:buNone/>
            </a:pPr>
            <a:r>
              <a:rPr lang="en-US" sz="3600" dirty="0" smtClean="0"/>
              <a:t>form1.Canvas.Brush.Color:=form1.color;</a:t>
            </a:r>
          </a:p>
          <a:p>
            <a:pPr>
              <a:buNone/>
            </a:pPr>
            <a:r>
              <a:rPr lang="en-US" sz="3600" dirty="0" smtClean="0"/>
              <a:t>end;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Программный код для таймера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1"/>
            <a:ext cx="7848600" cy="4448195"/>
          </a:xfrm>
        </p:spPr>
        <p:txBody>
          <a:bodyPr/>
          <a:lstStyle/>
          <a:p>
            <a:pPr>
              <a:buNone/>
            </a:pPr>
            <a:r>
              <a:rPr lang="da-DK" sz="4000" dirty="0" smtClean="0"/>
              <a:t>procedure TForm1.Timer1Timer(Sender: TObject);</a:t>
            </a:r>
          </a:p>
          <a:p>
            <a:pPr>
              <a:buNone/>
            </a:pPr>
            <a:r>
              <a:rPr lang="da-DK" sz="4000" dirty="0" smtClean="0"/>
              <a:t>begin</a:t>
            </a:r>
          </a:p>
          <a:p>
            <a:pPr>
              <a:buNone/>
            </a:pPr>
            <a:r>
              <a:rPr lang="da-DK" sz="4000" dirty="0" smtClean="0"/>
              <a:t>Ris;</a:t>
            </a:r>
          </a:p>
          <a:p>
            <a:pPr>
              <a:buNone/>
            </a:pPr>
            <a:r>
              <a:rPr lang="da-DK" sz="4000" dirty="0" smtClean="0"/>
              <a:t>end;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для </a:t>
            </a:r>
            <a:br>
              <a:rPr lang="ru-RU" dirty="0" smtClean="0"/>
            </a:br>
            <a:r>
              <a:rPr lang="ru-RU" dirty="0" smtClean="0"/>
              <a:t>самостоятельной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Измените числовые значения величин в программе. Сделайте вывод.</a:t>
            </a:r>
          </a:p>
          <a:p>
            <a:r>
              <a:rPr lang="ru-RU" dirty="0" smtClean="0"/>
              <a:t>Измените программу так, чтобы окружность двигалась справа налево.</a:t>
            </a:r>
          </a:p>
          <a:p>
            <a:r>
              <a:rPr lang="ru-RU" dirty="0" smtClean="0"/>
              <a:t>Измените программу так, чтобы окружность двигалась </a:t>
            </a:r>
            <a:r>
              <a:rPr lang="ru-RU" dirty="0" smtClean="0"/>
              <a:t>снизу вверх.</a:t>
            </a:r>
          </a:p>
          <a:p>
            <a:r>
              <a:rPr lang="ru-RU" dirty="0" smtClean="0"/>
              <a:t>Измените программу так, чтобы окружность двигалась </a:t>
            </a:r>
            <a:r>
              <a:rPr lang="ru-RU" dirty="0" smtClean="0"/>
              <a:t>сверху вниз.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для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4400" dirty="0" smtClean="0"/>
              <a:t>На следующем слайде вы увидите всю программу для программирования движения окружности по горизонтали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357166"/>
            <a:ext cx="3848100" cy="576899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unit Unit1;</a:t>
            </a:r>
          </a:p>
          <a:p>
            <a:pPr>
              <a:buNone/>
            </a:pPr>
            <a:r>
              <a:rPr lang="en-US" dirty="0" smtClean="0"/>
              <a:t>Interface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uses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Windows, Messages, </a:t>
            </a:r>
            <a:r>
              <a:rPr lang="en-US" dirty="0" err="1" smtClean="0"/>
              <a:t>SysUtils</a:t>
            </a:r>
            <a:r>
              <a:rPr lang="en-US" dirty="0" smtClean="0"/>
              <a:t>, Variants, Classes, Graphics, Controls, Forms,</a:t>
            </a:r>
          </a:p>
          <a:p>
            <a:pPr>
              <a:buNone/>
            </a:pPr>
            <a:r>
              <a:rPr lang="en-US" dirty="0" smtClean="0"/>
              <a:t>  Dialogs, </a:t>
            </a:r>
            <a:r>
              <a:rPr lang="en-US" dirty="0" err="1" smtClean="0"/>
              <a:t>ExtCtrls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type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TForm1 = class(</a:t>
            </a:r>
            <a:r>
              <a:rPr lang="en-US" dirty="0" err="1" smtClean="0"/>
              <a:t>TForm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Timer1: </a:t>
            </a:r>
            <a:r>
              <a:rPr lang="en-US" dirty="0" err="1" smtClean="0"/>
              <a:t>TTimer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procedure </a:t>
            </a:r>
            <a:r>
              <a:rPr lang="en-US" dirty="0" err="1" smtClean="0"/>
              <a:t>FormCreate</a:t>
            </a:r>
            <a:r>
              <a:rPr lang="en-US" dirty="0" smtClean="0"/>
              <a:t>(Sender: </a:t>
            </a:r>
            <a:r>
              <a:rPr lang="en-US" dirty="0" err="1" smtClean="0"/>
              <a:t>TObject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procedure Timer1Timer(Sender: </a:t>
            </a:r>
            <a:r>
              <a:rPr lang="en-US" dirty="0" err="1" smtClean="0"/>
              <a:t>TObject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private</a:t>
            </a:r>
          </a:p>
          <a:p>
            <a:pPr>
              <a:buNone/>
            </a:pPr>
            <a:r>
              <a:rPr lang="en-US" dirty="0" smtClean="0"/>
              <a:t>    { Private declarations }</a:t>
            </a:r>
          </a:p>
          <a:p>
            <a:pPr>
              <a:buNone/>
            </a:pPr>
            <a:r>
              <a:rPr lang="en-US" dirty="0" smtClean="0"/>
              <a:t>  public</a:t>
            </a:r>
          </a:p>
          <a:p>
            <a:pPr>
              <a:buNone/>
            </a:pPr>
            <a:r>
              <a:rPr lang="en-US" dirty="0" smtClean="0"/>
              <a:t>    { Public declarations }</a:t>
            </a:r>
          </a:p>
          <a:p>
            <a:pPr>
              <a:buNone/>
            </a:pPr>
            <a:r>
              <a:rPr lang="en-US" dirty="0" smtClean="0"/>
              <a:t>  end;</a:t>
            </a:r>
          </a:p>
          <a:p>
            <a:pPr>
              <a:buNone/>
            </a:pPr>
            <a:r>
              <a:rPr lang="en-US" dirty="0" err="1" smtClean="0"/>
              <a:t>var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Form1: TForm1;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x,y</a:t>
            </a:r>
            <a:r>
              <a:rPr lang="en-US" dirty="0" smtClean="0"/>
              <a:t>: byte; // </a:t>
            </a:r>
            <a:r>
              <a:rPr lang="ru-RU" dirty="0" smtClean="0"/>
              <a:t>координаты центра окружности</a:t>
            </a:r>
          </a:p>
          <a:p>
            <a:pPr>
              <a:buNone/>
            </a:pPr>
            <a:r>
              <a:rPr lang="en-US" dirty="0" err="1" smtClean="0"/>
              <a:t>dx</a:t>
            </a:r>
            <a:r>
              <a:rPr lang="en-US" dirty="0" smtClean="0"/>
              <a:t>: byte;</a:t>
            </a:r>
          </a:p>
          <a:p>
            <a:pPr>
              <a:buNone/>
            </a:pPr>
            <a:r>
              <a:rPr lang="en-US" dirty="0" smtClean="0"/>
              <a:t>Implementation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{$R *.dfm}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86300" y="285728"/>
            <a:ext cx="3848100" cy="5840435"/>
          </a:xfrm>
        </p:spPr>
        <p:txBody>
          <a:bodyPr/>
          <a:lstStyle/>
          <a:p>
            <a:pPr>
              <a:buNone/>
            </a:pPr>
            <a:r>
              <a:rPr lang="en-US" sz="1200" dirty="0" smtClean="0"/>
              <a:t>procedure </a:t>
            </a:r>
            <a:r>
              <a:rPr lang="en-US" sz="1200" dirty="0" err="1" smtClean="0"/>
              <a:t>Ris</a:t>
            </a:r>
            <a:r>
              <a:rPr lang="en-US" sz="1200" dirty="0" smtClean="0"/>
              <a:t>;</a:t>
            </a:r>
          </a:p>
          <a:p>
            <a:pPr>
              <a:buNone/>
            </a:pPr>
            <a:r>
              <a:rPr lang="en-US" sz="1200" dirty="0" smtClean="0"/>
              <a:t>  begin</a:t>
            </a:r>
          </a:p>
          <a:p>
            <a:pPr>
              <a:buNone/>
            </a:pPr>
            <a:r>
              <a:rPr lang="en-US" sz="1200" dirty="0" smtClean="0"/>
              <a:t>  with form1.Canvas do</a:t>
            </a:r>
          </a:p>
          <a:p>
            <a:pPr>
              <a:buNone/>
            </a:pPr>
            <a:r>
              <a:rPr lang="en-US" sz="1200" dirty="0" smtClean="0"/>
              <a:t>  begin</a:t>
            </a:r>
          </a:p>
          <a:p>
            <a:pPr>
              <a:buNone/>
            </a:pPr>
            <a:r>
              <a:rPr lang="en-US" sz="1200" dirty="0" smtClean="0"/>
              <a:t> FORM1.Canvas.Pen.Color:=form1.color;</a:t>
            </a:r>
          </a:p>
          <a:p>
            <a:pPr>
              <a:buNone/>
            </a:pPr>
            <a:r>
              <a:rPr lang="en-US" sz="1200" dirty="0" smtClean="0"/>
              <a:t>FORM1.Canvas.Ellipse (x,y,x+50,y+50);</a:t>
            </a:r>
          </a:p>
          <a:p>
            <a:pPr>
              <a:buNone/>
            </a:pPr>
            <a:r>
              <a:rPr lang="en-US" sz="1200" dirty="0" smtClean="0"/>
              <a:t>x:=</a:t>
            </a:r>
            <a:r>
              <a:rPr lang="en-US" sz="1200" dirty="0" err="1" smtClean="0"/>
              <a:t>x+dx</a:t>
            </a:r>
            <a:r>
              <a:rPr lang="en-US" sz="1200" dirty="0" smtClean="0"/>
              <a:t>;</a:t>
            </a:r>
          </a:p>
          <a:p>
            <a:pPr>
              <a:buNone/>
            </a:pPr>
            <a:r>
              <a:rPr lang="en-US" sz="1200" dirty="0" smtClean="0"/>
              <a:t>FORM1.Canvas.Pen.Color:=</a:t>
            </a:r>
            <a:r>
              <a:rPr lang="en-US" sz="1200" dirty="0" err="1" smtClean="0"/>
              <a:t>clBlack</a:t>
            </a:r>
            <a:r>
              <a:rPr lang="en-US" sz="1200" dirty="0" smtClean="0"/>
              <a:t>;</a:t>
            </a:r>
          </a:p>
          <a:p>
            <a:pPr>
              <a:buNone/>
            </a:pPr>
            <a:r>
              <a:rPr lang="en-US" sz="1200" dirty="0" smtClean="0"/>
              <a:t>FORM1.Canvas.Ellipse(x,y,x+50,y+50);</a:t>
            </a:r>
          </a:p>
          <a:p>
            <a:pPr>
              <a:buNone/>
            </a:pPr>
            <a:r>
              <a:rPr lang="en-US" sz="1200" dirty="0" smtClean="0"/>
              <a:t>end;</a:t>
            </a:r>
          </a:p>
          <a:p>
            <a:pPr>
              <a:buNone/>
            </a:pPr>
            <a:r>
              <a:rPr lang="en-US" sz="1200" dirty="0" smtClean="0"/>
              <a:t>end;</a:t>
            </a:r>
          </a:p>
          <a:p>
            <a:pPr>
              <a:buNone/>
            </a:pPr>
            <a:r>
              <a:rPr lang="en-US" sz="1200" dirty="0" smtClean="0"/>
              <a:t>procedure TForm1.FormCreate(Sender: </a:t>
            </a:r>
            <a:r>
              <a:rPr lang="en-US" sz="1200" dirty="0" err="1" smtClean="0"/>
              <a:t>TObject</a:t>
            </a:r>
            <a:r>
              <a:rPr lang="en-US" sz="1200" dirty="0" smtClean="0"/>
              <a:t>);</a:t>
            </a:r>
          </a:p>
          <a:p>
            <a:pPr>
              <a:buNone/>
            </a:pPr>
            <a:r>
              <a:rPr lang="en-US" sz="1200" dirty="0" smtClean="0"/>
              <a:t>begin</a:t>
            </a:r>
          </a:p>
          <a:p>
            <a:pPr>
              <a:buNone/>
            </a:pPr>
            <a:r>
              <a:rPr lang="en-US" sz="1200" dirty="0" smtClean="0"/>
              <a:t>y:=10;</a:t>
            </a:r>
          </a:p>
          <a:p>
            <a:pPr>
              <a:buNone/>
            </a:pPr>
            <a:r>
              <a:rPr lang="en-US" sz="1200" dirty="0" err="1" smtClean="0"/>
              <a:t>dx</a:t>
            </a:r>
            <a:r>
              <a:rPr lang="en-US" sz="1200" dirty="0" smtClean="0"/>
              <a:t>:=5;</a:t>
            </a:r>
          </a:p>
          <a:p>
            <a:pPr>
              <a:buNone/>
            </a:pPr>
            <a:r>
              <a:rPr lang="en-US" sz="1200" dirty="0" smtClean="0"/>
              <a:t>timer1.interval:=25;</a:t>
            </a:r>
          </a:p>
          <a:p>
            <a:pPr>
              <a:buNone/>
            </a:pPr>
            <a:r>
              <a:rPr lang="en-US" sz="1200" dirty="0" smtClean="0"/>
              <a:t>form1.Canvas.Brush.Color:=form1.color;</a:t>
            </a:r>
          </a:p>
          <a:p>
            <a:pPr>
              <a:buNone/>
            </a:pPr>
            <a:r>
              <a:rPr lang="en-US" sz="1200" dirty="0" smtClean="0"/>
              <a:t>end;</a:t>
            </a:r>
          </a:p>
          <a:p>
            <a:pPr>
              <a:buNone/>
            </a:pPr>
            <a:r>
              <a:rPr lang="en-US" sz="1200" dirty="0" smtClean="0"/>
              <a:t>procedure </a:t>
            </a:r>
            <a:r>
              <a:rPr lang="en-US" sz="1200" dirty="0" smtClean="0"/>
              <a:t>TForm1.Timer1Timer(Sender: </a:t>
            </a:r>
            <a:r>
              <a:rPr lang="en-US" sz="1200" dirty="0" err="1" smtClean="0"/>
              <a:t>TObject</a:t>
            </a:r>
            <a:r>
              <a:rPr lang="en-US" sz="1200" dirty="0" smtClean="0"/>
              <a:t>);</a:t>
            </a:r>
          </a:p>
          <a:p>
            <a:pPr>
              <a:buNone/>
            </a:pPr>
            <a:r>
              <a:rPr lang="en-US" sz="1200" dirty="0" smtClean="0"/>
              <a:t>begin</a:t>
            </a:r>
          </a:p>
          <a:p>
            <a:pPr>
              <a:buNone/>
            </a:pPr>
            <a:r>
              <a:rPr lang="en-US" sz="1200" dirty="0" err="1" smtClean="0"/>
              <a:t>Ris</a:t>
            </a:r>
            <a:r>
              <a:rPr lang="en-US" sz="1200" dirty="0" smtClean="0"/>
              <a:t>;</a:t>
            </a:r>
          </a:p>
          <a:p>
            <a:pPr>
              <a:buNone/>
            </a:pPr>
            <a:r>
              <a:rPr lang="en-US" sz="1200" dirty="0" smtClean="0"/>
              <a:t>end;</a:t>
            </a:r>
          </a:p>
          <a:p>
            <a:pPr>
              <a:buNone/>
            </a:pPr>
            <a:r>
              <a:rPr lang="en-US" sz="1200" dirty="0" smtClean="0"/>
              <a:t>end</a:t>
            </a:r>
            <a:r>
              <a:rPr lang="en-US" sz="1200" dirty="0" smtClean="0"/>
              <a:t>.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/>
              <a:t>   А теперь разобьём данную программу на части и разберём каждую из частей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8310" t="18554" r="45801" b="48242"/>
          <a:stretch>
            <a:fillRect/>
          </a:stretch>
        </p:blipFill>
        <p:spPr bwMode="auto">
          <a:xfrm>
            <a:off x="714348" y="1835449"/>
            <a:ext cx="7238383" cy="5022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 формы </a:t>
            </a:r>
            <a:br>
              <a:rPr lang="ru-RU" dirty="0" smtClean="0"/>
            </a:br>
            <a:r>
              <a:rPr lang="ru-RU" dirty="0" smtClean="0"/>
              <a:t>для решения данной задачи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786710" y="2357430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ТАЙМЕР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7000892" y="2643182"/>
            <a:ext cx="1214446" cy="571504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sz="4000" smtClean="0"/>
              <a:t> </a:t>
            </a:r>
            <a:r>
              <a:rPr lang="ru-RU" sz="4000" smtClean="0"/>
              <a:t>  Откройте </a:t>
            </a:r>
            <a:r>
              <a:rPr lang="ru-RU" sz="4000" dirty="0" smtClean="0"/>
              <a:t>двойным щелчком по форме её программный код. Найдите раздел описания переменных величин  </a:t>
            </a:r>
            <a:r>
              <a:rPr lang="en-US" sz="4000" b="1" dirty="0" err="1" smtClean="0"/>
              <a:t>var</a:t>
            </a:r>
            <a:r>
              <a:rPr lang="ru-RU" sz="4000" dirty="0" smtClean="0"/>
              <a:t>. В этом разделе укажите переменные величины (смотри следующий слайд)</a:t>
            </a:r>
            <a:endParaRPr lang="en-US" sz="4000" dirty="0" smtClean="0"/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переменных величин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err="1" smtClean="0"/>
              <a:t>var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Form1: TForm1;</a:t>
            </a:r>
          </a:p>
          <a:p>
            <a:pPr>
              <a:buNone/>
            </a:pPr>
            <a:r>
              <a:rPr lang="en-US" sz="4000" dirty="0" smtClean="0"/>
              <a:t>  </a:t>
            </a:r>
            <a:r>
              <a:rPr lang="en-US" sz="4000" dirty="0" err="1" smtClean="0"/>
              <a:t>x,y</a:t>
            </a:r>
            <a:r>
              <a:rPr lang="en-US" sz="4000" dirty="0" smtClean="0"/>
              <a:t>: integer; // </a:t>
            </a:r>
            <a:r>
              <a:rPr lang="ru-RU" sz="4000" dirty="0" smtClean="0"/>
              <a:t>координаты центра окружности</a:t>
            </a:r>
          </a:p>
          <a:p>
            <a:pPr>
              <a:buNone/>
            </a:pPr>
            <a:r>
              <a:rPr lang="en-US" sz="4000" dirty="0" err="1" smtClean="0"/>
              <a:t>dx</a:t>
            </a:r>
            <a:r>
              <a:rPr lang="en-US" sz="4000" dirty="0" smtClean="0"/>
              <a:t>: integer;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Написание процедуры</a:t>
            </a:r>
            <a:r>
              <a:rPr lang="en-US" dirty="0" smtClean="0"/>
              <a:t> </a:t>
            </a:r>
            <a:r>
              <a:rPr lang="en-US" b="1" dirty="0" err="1" smtClean="0"/>
              <a:t>Ris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   Ниже под разделом описания переменных величин найдите фрагмент </a:t>
            </a:r>
          </a:p>
          <a:p>
            <a:pPr>
              <a:buNone/>
            </a:pPr>
            <a:r>
              <a:rPr lang="en-US" sz="3200" b="1" dirty="0" smtClean="0"/>
              <a:t>Implementation</a:t>
            </a:r>
          </a:p>
          <a:p>
            <a:pPr>
              <a:buNone/>
            </a:pPr>
            <a:r>
              <a:rPr lang="en-US" sz="3200" b="1" dirty="0" smtClean="0"/>
              <a:t>{$R *.dfm</a:t>
            </a:r>
            <a:r>
              <a:rPr lang="en-US" sz="3200" b="1" dirty="0" smtClean="0"/>
              <a:t>}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</a:t>
            </a:r>
            <a:r>
              <a:rPr lang="ru-RU" sz="3200" dirty="0" smtClean="0"/>
              <a:t>П</a:t>
            </a:r>
            <a:r>
              <a:rPr lang="ru-RU" sz="3200" dirty="0" smtClean="0"/>
              <a:t>од ним прописываем процедуру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Ris</a:t>
            </a:r>
            <a:endParaRPr lang="en-US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err="1" smtClean="0"/>
              <a:t>var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Form1: TForm1;</a:t>
            </a:r>
          </a:p>
          <a:p>
            <a:pPr>
              <a:buNone/>
            </a:pPr>
            <a:r>
              <a:rPr lang="en-US" sz="3600" dirty="0" smtClean="0"/>
              <a:t>  </a:t>
            </a:r>
            <a:r>
              <a:rPr lang="en-US" sz="3600" dirty="0" err="1" smtClean="0"/>
              <a:t>x,y</a:t>
            </a:r>
            <a:r>
              <a:rPr lang="en-US" sz="3600" dirty="0" smtClean="0"/>
              <a:t>: integer; // </a:t>
            </a:r>
            <a:r>
              <a:rPr lang="ru-RU" sz="3600" dirty="0" smtClean="0"/>
              <a:t>координаты центра окружности</a:t>
            </a:r>
          </a:p>
          <a:p>
            <a:pPr>
              <a:buNone/>
            </a:pPr>
            <a:r>
              <a:rPr lang="en-US" sz="3600" dirty="0" err="1" smtClean="0"/>
              <a:t>dx</a:t>
            </a:r>
            <a:r>
              <a:rPr lang="en-US" sz="3600" dirty="0" smtClean="0"/>
              <a:t>: integer;</a:t>
            </a:r>
          </a:p>
          <a:p>
            <a:pPr>
              <a:buNone/>
            </a:pPr>
            <a:r>
              <a:rPr lang="en-US" sz="3600" dirty="0" smtClean="0"/>
              <a:t>Implementation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{$</a:t>
            </a:r>
            <a:r>
              <a:rPr lang="en-US" sz="3600" dirty="0" smtClean="0"/>
              <a:t>R *.dfm}</a:t>
            </a:r>
          </a:p>
          <a:p>
            <a:pPr>
              <a:buNone/>
            </a:pPr>
            <a:r>
              <a:rPr lang="en-US" sz="3600" dirty="0" smtClean="0"/>
              <a:t> procedure </a:t>
            </a:r>
            <a:r>
              <a:rPr lang="en-US" sz="3600" dirty="0" err="1" smtClean="0"/>
              <a:t>Ris</a:t>
            </a:r>
            <a:r>
              <a:rPr lang="en-US" sz="3600" dirty="0" smtClean="0"/>
              <a:t>;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ШАБ.ШКОЛЬНЫЙ</Template>
  <TotalTime>37</TotalTime>
  <Words>441</Words>
  <Application>Microsoft Office PowerPoint</Application>
  <PresentationFormat>Экран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10069046</vt:lpstr>
      <vt:lpstr>Движение окружности в Delphi</vt:lpstr>
      <vt:lpstr>Программа для задачи</vt:lpstr>
      <vt:lpstr>Слайд 3</vt:lpstr>
      <vt:lpstr>Слайд 4</vt:lpstr>
      <vt:lpstr>Вид формы  для решения данной задачи</vt:lpstr>
      <vt:lpstr>Слайд 6</vt:lpstr>
      <vt:lpstr>Описание переменных величин</vt:lpstr>
      <vt:lpstr>Написание процедуры Ris  </vt:lpstr>
      <vt:lpstr>Слайд 9</vt:lpstr>
      <vt:lpstr>Процедура Ris</vt:lpstr>
      <vt:lpstr>Программный код для формы</vt:lpstr>
      <vt:lpstr>Программный код для таймера</vt:lpstr>
      <vt:lpstr>Задания для  самостоятельной работы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2014-04-02T14:05:10Z</dcterms:created>
  <dcterms:modified xsi:type="dcterms:W3CDTF">2014-04-28T09:22:20Z</dcterms:modified>
</cp:coreProperties>
</file>