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10" autoAdjust="0"/>
  </p:normalViewPr>
  <p:slideViewPr>
    <p:cSldViewPr>
      <p:cViewPr varScale="1">
        <p:scale>
          <a:sx n="84" d="100"/>
          <a:sy n="84" d="100"/>
        </p:scale>
        <p:origin x="-14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E49BDFB-0333-4CDB-B280-3D555E4B2BEC}" type="datetimeFigureOut">
              <a:rPr lang="ru-RU" smtClean="0"/>
              <a:t>13.10.2011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C680A9D-F7AD-428B-9EF3-A8248B26DA6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9BDFB-0333-4CDB-B280-3D555E4B2BEC}" type="datetimeFigureOut">
              <a:rPr lang="ru-RU" smtClean="0"/>
              <a:t>13.10.2011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80A9D-F7AD-428B-9EF3-A8248B26DA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9BDFB-0333-4CDB-B280-3D555E4B2BEC}" type="datetimeFigureOut">
              <a:rPr lang="ru-RU" smtClean="0"/>
              <a:t>13.10.2011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80A9D-F7AD-428B-9EF3-A8248B26DA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E49BDFB-0333-4CDB-B280-3D555E4B2BEC}" type="datetimeFigureOut">
              <a:rPr lang="ru-RU" smtClean="0"/>
              <a:t>13.10.2011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C680A9D-F7AD-428B-9EF3-A8248B26DA6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E49BDFB-0333-4CDB-B280-3D555E4B2BEC}" type="datetimeFigureOut">
              <a:rPr lang="ru-RU" smtClean="0"/>
              <a:t>13.10.2011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C680A9D-F7AD-428B-9EF3-A8248B26DA6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9BDFB-0333-4CDB-B280-3D555E4B2BEC}" type="datetimeFigureOut">
              <a:rPr lang="ru-RU" smtClean="0"/>
              <a:t>13.10.2011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80A9D-F7AD-428B-9EF3-A8248B26DA6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9BDFB-0333-4CDB-B280-3D555E4B2BEC}" type="datetimeFigureOut">
              <a:rPr lang="ru-RU" smtClean="0"/>
              <a:t>13.10.2011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80A9D-F7AD-428B-9EF3-A8248B26DA6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E49BDFB-0333-4CDB-B280-3D555E4B2BEC}" type="datetimeFigureOut">
              <a:rPr lang="ru-RU" smtClean="0"/>
              <a:t>13.10.2011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680A9D-F7AD-428B-9EF3-A8248B26DA6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9BDFB-0333-4CDB-B280-3D555E4B2BEC}" type="datetimeFigureOut">
              <a:rPr lang="ru-RU" smtClean="0"/>
              <a:t>13.10.2011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80A9D-F7AD-428B-9EF3-A8248B26DA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E49BDFB-0333-4CDB-B280-3D555E4B2BEC}" type="datetimeFigureOut">
              <a:rPr lang="ru-RU" smtClean="0"/>
              <a:t>13.10.2011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C680A9D-F7AD-428B-9EF3-A8248B26DA66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E49BDFB-0333-4CDB-B280-3D555E4B2BEC}" type="datetimeFigureOut">
              <a:rPr lang="ru-RU" smtClean="0"/>
              <a:t>13.10.2011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680A9D-F7AD-428B-9EF3-A8248B26DA66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E49BDFB-0333-4CDB-B280-3D555E4B2BEC}" type="datetimeFigureOut">
              <a:rPr lang="ru-RU" smtClean="0"/>
              <a:t>13.10.2011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C680A9D-F7AD-428B-9EF3-A8248B26DA6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sz="5400" dirty="0" smtClean="0"/>
              <a:t>double-decker</a:t>
            </a:r>
            <a:r>
              <a:rPr lang="en-US" dirty="0" smtClean="0"/>
              <a:t> bus</a:t>
            </a:r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5508104" y="548680"/>
            <a:ext cx="2160240" cy="216024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103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988" y="1600200"/>
            <a:ext cx="6510024" cy="4873625"/>
          </a:xfrm>
        </p:spPr>
      </p:pic>
    </p:spTree>
    <p:extLst>
      <p:ext uri="{BB962C8B-B14F-4D97-AF65-F5344CB8AC3E}">
        <p14:creationId xmlns:p14="http://schemas.microsoft.com/office/powerpoint/2010/main" val="4062412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9600" dirty="0" smtClean="0">
                <a:solidFill>
                  <a:srgbClr val="00B0F0"/>
                </a:solidFill>
              </a:rPr>
              <a:t>The</a:t>
            </a:r>
            <a:r>
              <a:rPr lang="en-US" sz="9600" dirty="0" smtClean="0"/>
              <a:t>   </a:t>
            </a:r>
          </a:p>
          <a:p>
            <a:pPr marL="0" indent="0">
              <a:buNone/>
            </a:pPr>
            <a:r>
              <a:rPr lang="en-US" sz="9600" dirty="0"/>
              <a:t> </a:t>
            </a:r>
            <a:r>
              <a:rPr lang="en-US" sz="9600" dirty="0" smtClean="0"/>
              <a:t>     </a:t>
            </a:r>
            <a:r>
              <a:rPr lang="en-US" sz="13800" dirty="0" smtClean="0">
                <a:solidFill>
                  <a:srgbClr val="7030A0"/>
                </a:solidFill>
              </a:rPr>
              <a:t>end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6156176" y="2060848"/>
            <a:ext cx="1224136" cy="1224136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sp>
        <p:nvSpPr>
          <p:cNvPr id="5" name="Улыбающееся лицо 4"/>
          <p:cNvSpPr/>
          <p:nvPr/>
        </p:nvSpPr>
        <p:spPr>
          <a:xfrm>
            <a:off x="395536" y="4365104"/>
            <a:ext cx="1368152" cy="1296144"/>
          </a:xfrm>
          <a:prstGeom prst="smileyFac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3923928" y="476672"/>
            <a:ext cx="792088" cy="720080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5004048" y="5661248"/>
            <a:ext cx="504056" cy="432048"/>
          </a:xfrm>
          <a:prstGeom prst="star5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611560" y="1052736"/>
            <a:ext cx="360040" cy="432048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270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752" y="1268760"/>
            <a:ext cx="5869559" cy="4857403"/>
          </a:xfrm>
        </p:spPr>
      </p:pic>
    </p:spTree>
    <p:extLst>
      <p:ext uri="{BB962C8B-B14F-4D97-AF65-F5344CB8AC3E}">
        <p14:creationId xmlns:p14="http://schemas.microsoft.com/office/powerpoint/2010/main" val="371393793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</a:rPr>
              <a:t>London</a:t>
            </a:r>
            <a:r>
              <a:rPr lang="en-US" sz="4400" dirty="0" smtClean="0"/>
              <a:t> </a:t>
            </a:r>
            <a:r>
              <a:rPr lang="en-US" sz="2170" dirty="0" smtClean="0"/>
              <a:t> </a:t>
            </a:r>
            <a:r>
              <a:rPr lang="en-US" sz="4400" dirty="0">
                <a:solidFill>
                  <a:schemeClr val="accent3">
                    <a:lumMod val="75000"/>
                  </a:schemeClr>
                </a:solidFill>
              </a:rPr>
              <a:t>Buses</a:t>
            </a:r>
            <a:r>
              <a:rPr lang="en-US" sz="2170" dirty="0"/>
              <a:t> </a:t>
            </a:r>
            <a:r>
              <a:rPr lang="en-US" sz="2170" dirty="0" smtClean="0"/>
              <a:t> </a:t>
            </a:r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</a:rPr>
              <a:t>are</a:t>
            </a:r>
            <a:r>
              <a:rPr lang="en-US" sz="2170" dirty="0" smtClean="0"/>
              <a:t>  </a:t>
            </a:r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</a:rPr>
              <a:t>very</a:t>
            </a:r>
            <a:r>
              <a:rPr lang="en-US" sz="2170" dirty="0" smtClean="0"/>
              <a:t>  </a:t>
            </a:r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</a:rPr>
              <a:t>fast</a:t>
            </a:r>
            <a:r>
              <a:rPr lang="en-US" sz="2170" dirty="0" smtClean="0"/>
              <a:t> </a:t>
            </a:r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</a:rPr>
              <a:t>and</a:t>
            </a:r>
            <a:r>
              <a:rPr lang="en-US" sz="4400" dirty="0" smtClean="0"/>
              <a:t> </a:t>
            </a:r>
            <a:r>
              <a:rPr lang="en-US" sz="2170" dirty="0" smtClean="0"/>
              <a:t> </a:t>
            </a:r>
            <a:r>
              <a:rPr lang="en-US" sz="4400" dirty="0">
                <a:solidFill>
                  <a:schemeClr val="accent3">
                    <a:lumMod val="75000"/>
                  </a:schemeClr>
                </a:solidFill>
              </a:rPr>
              <a:t>convenient</a:t>
            </a:r>
            <a:r>
              <a:rPr lang="en-US" sz="2170" dirty="0"/>
              <a:t> </a:t>
            </a:r>
            <a:r>
              <a:rPr lang="en-US" sz="2170" dirty="0" smtClean="0"/>
              <a:t> </a:t>
            </a:r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</a:rPr>
              <a:t>way</a:t>
            </a:r>
            <a:r>
              <a:rPr lang="en-US" sz="4400" dirty="0" smtClean="0"/>
              <a:t> </a:t>
            </a:r>
            <a:r>
              <a:rPr lang="en-US" sz="2170" dirty="0" smtClean="0"/>
              <a:t> </a:t>
            </a:r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</a:rPr>
              <a:t>to</a:t>
            </a:r>
            <a:r>
              <a:rPr lang="en-US" sz="4400" dirty="0" smtClean="0"/>
              <a:t> </a:t>
            </a:r>
            <a:r>
              <a:rPr lang="en-US" sz="2170" dirty="0" smtClean="0"/>
              <a:t> </a:t>
            </a:r>
            <a:r>
              <a:rPr lang="en-US" sz="4400" dirty="0">
                <a:solidFill>
                  <a:schemeClr val="accent3">
                    <a:lumMod val="75000"/>
                  </a:schemeClr>
                </a:solidFill>
              </a:rPr>
              <a:t>get</a:t>
            </a:r>
            <a:r>
              <a:rPr lang="en-US" sz="2170" dirty="0"/>
              <a:t> </a:t>
            </a:r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</a:rPr>
              <a:t>around</a:t>
            </a:r>
            <a:r>
              <a:rPr lang="en-US" sz="4400" dirty="0" smtClean="0"/>
              <a:t> </a:t>
            </a:r>
            <a:r>
              <a:rPr lang="en-US" sz="2170" dirty="0" smtClean="0"/>
              <a:t> </a:t>
            </a:r>
            <a:r>
              <a:rPr lang="en-US" sz="4400" dirty="0">
                <a:solidFill>
                  <a:schemeClr val="accent3">
                    <a:lumMod val="75000"/>
                  </a:schemeClr>
                </a:solidFill>
              </a:rPr>
              <a:t>the</a:t>
            </a:r>
            <a:r>
              <a:rPr lang="en-US" sz="2170" dirty="0"/>
              <a:t> </a:t>
            </a:r>
            <a:r>
              <a:rPr lang="en-US" sz="2170" dirty="0" smtClean="0"/>
              <a:t>  </a:t>
            </a:r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</a:rPr>
              <a:t>city</a:t>
            </a:r>
            <a:r>
              <a:rPr lang="en-US" sz="2170" dirty="0"/>
              <a:t>, </a:t>
            </a:r>
            <a:r>
              <a:rPr lang="en-US" sz="4400" dirty="0">
                <a:solidFill>
                  <a:schemeClr val="accent3">
                    <a:lumMod val="75000"/>
                  </a:schemeClr>
                </a:solidFill>
              </a:rPr>
              <a:t>and</a:t>
            </a:r>
            <a:r>
              <a:rPr lang="en-US" sz="2170" dirty="0"/>
              <a:t>, </a:t>
            </a:r>
            <a:r>
              <a:rPr lang="en-US" sz="4400" dirty="0">
                <a:solidFill>
                  <a:schemeClr val="accent3">
                    <a:lumMod val="75000"/>
                  </a:schemeClr>
                </a:solidFill>
              </a:rPr>
              <a:t>on</a:t>
            </a:r>
            <a:r>
              <a:rPr lang="en-US" sz="2170" dirty="0"/>
              <a:t> </a:t>
            </a:r>
            <a:r>
              <a:rPr lang="en-US" sz="2170" dirty="0" smtClean="0"/>
              <a:t> </a:t>
            </a:r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</a:rPr>
              <a:t>the</a:t>
            </a:r>
            <a:r>
              <a:rPr lang="en-US" sz="2170" dirty="0" smtClean="0"/>
              <a:t> </a:t>
            </a:r>
            <a:r>
              <a:rPr lang="en-US" sz="4400" dirty="0">
                <a:solidFill>
                  <a:schemeClr val="accent3">
                    <a:lumMod val="75000"/>
                  </a:schemeClr>
                </a:solidFill>
              </a:rPr>
              <a:t>road</a:t>
            </a:r>
            <a:r>
              <a:rPr lang="en-US" sz="2170" dirty="0"/>
              <a:t> </a:t>
            </a:r>
            <a:r>
              <a:rPr lang="en-US" sz="2170" dirty="0" smtClean="0"/>
              <a:t>  </a:t>
            </a:r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</a:rPr>
              <a:t>you</a:t>
            </a:r>
            <a:r>
              <a:rPr lang="en-US" sz="2170" dirty="0" smtClean="0"/>
              <a:t>  </a:t>
            </a:r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</a:rPr>
              <a:t>can</a:t>
            </a:r>
            <a:r>
              <a:rPr lang="en-US" sz="2170" dirty="0" smtClean="0"/>
              <a:t>   </a:t>
            </a:r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</a:rPr>
              <a:t>see</a:t>
            </a:r>
            <a:r>
              <a:rPr lang="en-US" sz="2170" dirty="0" smtClean="0"/>
              <a:t>   </a:t>
            </a:r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</a:rPr>
              <a:t>the</a:t>
            </a:r>
            <a:r>
              <a:rPr lang="en-US" sz="2170" dirty="0" smtClean="0"/>
              <a:t>  </a:t>
            </a:r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</a:rPr>
              <a:t>many</a:t>
            </a:r>
            <a:r>
              <a:rPr lang="en-US" sz="2170" dirty="0" smtClean="0"/>
              <a:t> </a:t>
            </a:r>
            <a:r>
              <a:rPr lang="en-US" sz="4400" dirty="0">
                <a:solidFill>
                  <a:schemeClr val="accent3">
                    <a:lumMod val="75000"/>
                  </a:schemeClr>
                </a:solidFill>
              </a:rPr>
              <a:t>sights</a:t>
            </a:r>
            <a:r>
              <a:rPr lang="en-US" sz="2170" dirty="0"/>
              <a:t>. </a:t>
            </a:r>
            <a:endParaRPr lang="ru-RU" sz="2170" dirty="0"/>
          </a:p>
        </p:txBody>
      </p:sp>
    </p:spTree>
    <p:extLst>
      <p:ext uri="{BB962C8B-B14F-4D97-AF65-F5344CB8AC3E}">
        <p14:creationId xmlns:p14="http://schemas.microsoft.com/office/powerpoint/2010/main" val="1900395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43" y="1600200"/>
            <a:ext cx="6790914" cy="4873625"/>
          </a:xfrm>
        </p:spPr>
      </p:pic>
    </p:spTree>
    <p:extLst>
      <p:ext uri="{BB962C8B-B14F-4D97-AF65-F5344CB8AC3E}">
        <p14:creationId xmlns:p14="http://schemas.microsoft.com/office/powerpoint/2010/main" val="3712003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3"/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Legendary London bus was created by AEC in 1954 and was in service a little less than fifty years. During this time he gained enormous popularity among residents and visitors to the city, becoming one of London's business cards.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39709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875" y="1893887"/>
            <a:ext cx="5048250" cy="4286250"/>
          </a:xfrm>
        </p:spPr>
      </p:pic>
    </p:spTree>
    <p:extLst>
      <p:ext uri="{BB962C8B-B14F-4D97-AF65-F5344CB8AC3E}">
        <p14:creationId xmlns:p14="http://schemas.microsoft.com/office/powerpoint/2010/main" val="1481877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Two buses, longevity still ply the tourist attractions in central London, delighting tourists.</a:t>
            </a:r>
            <a:endParaRPr lang="ru-RU" sz="5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8288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692696"/>
            <a:ext cx="6408712" cy="4752528"/>
          </a:xfrm>
        </p:spPr>
      </p:pic>
    </p:spTree>
    <p:extLst>
      <p:ext uri="{BB962C8B-B14F-4D97-AF65-F5344CB8AC3E}">
        <p14:creationId xmlns:p14="http://schemas.microsoft.com/office/powerpoint/2010/main" val="42099030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sz="quarter" idx="1"/>
          </p:nvPr>
        </p:nvSpPr>
        <p:spPr>
          <a:xfrm>
            <a:off x="539552" y="1052736"/>
            <a:ext cx="7467600" cy="4873752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The oldest of London's buses is by far the Routemaster, which means "master of roads." Design bus was developed about 9 years and has appeared on the streets of London in 1956.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532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62</TotalTime>
  <Words>126</Words>
  <Application>Microsoft Office PowerPoint</Application>
  <PresentationFormat>Экран (4:3)</PresentationFormat>
  <Paragraphs>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A double-decker bus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double-decker bus</dc:title>
  <dc:creator>DNA7 X86</dc:creator>
  <cp:lastModifiedBy>DNA7 X86</cp:lastModifiedBy>
  <cp:revision>6</cp:revision>
  <dcterms:created xsi:type="dcterms:W3CDTF">2011-10-13T11:24:57Z</dcterms:created>
  <dcterms:modified xsi:type="dcterms:W3CDTF">2011-10-13T12:27:10Z</dcterms:modified>
</cp:coreProperties>
</file>