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94CD7-02F2-4041-92F4-7EF35F0E1F34}" type="datetimeFigureOut">
              <a:rPr lang="th-TH"/>
              <a:pPr>
                <a:defRPr/>
              </a:pPr>
              <a:t>28/01/54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F46C1-3941-4080-AF1E-DCE9876213F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C3C6D-326D-4367-ADD4-6CDF53434658}" type="datetimeFigureOut">
              <a:rPr lang="th-TH"/>
              <a:pPr>
                <a:defRPr/>
              </a:pPr>
              <a:t>28/01/54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411FD-3E87-4C89-97D1-7C84256DB92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3C64A-92B0-4523-BAF7-754ABD03E3A1}" type="datetimeFigureOut">
              <a:rPr lang="th-TH"/>
              <a:pPr>
                <a:defRPr/>
              </a:pPr>
              <a:t>28/01/54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DDDE3-632D-4E6C-9217-D13116BCB94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07505-C8DA-40D9-85B6-0825FBA51C3C}" type="datetimeFigureOut">
              <a:rPr lang="th-TH"/>
              <a:pPr>
                <a:defRPr/>
              </a:pPr>
              <a:t>28/01/54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8A9D9-03CB-4F56-AC8C-CACAA007CCA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65F3F-9BD0-4762-BC83-DCF9A754BBFC}" type="datetimeFigureOut">
              <a:rPr lang="th-TH"/>
              <a:pPr>
                <a:defRPr/>
              </a:pPr>
              <a:t>28/01/54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87A49-2886-42D6-822A-29C286DC87E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54188-E0A4-41A2-A3C5-A9D480371D9B}" type="datetimeFigureOut">
              <a:rPr lang="th-TH"/>
              <a:pPr>
                <a:defRPr/>
              </a:pPr>
              <a:t>28/01/54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0CEC9-5C85-4401-AD1E-97E28F395E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5A788-5270-4771-B31D-D27B49AB1757}" type="datetimeFigureOut">
              <a:rPr lang="th-TH"/>
              <a:pPr>
                <a:defRPr/>
              </a:pPr>
              <a:t>28/01/54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28AC-0792-48B2-A7D2-F5F6CAAA70E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DC9F6-2125-4F8E-9EC5-A75D3B1F9993}" type="datetimeFigureOut">
              <a:rPr lang="th-TH"/>
              <a:pPr>
                <a:defRPr/>
              </a:pPr>
              <a:t>28/01/54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C8F5E-06AF-49DE-B135-5CE25A87202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D0F9C-A8F2-4615-BCB7-F948F77177A9}" type="datetimeFigureOut">
              <a:rPr lang="th-TH"/>
              <a:pPr>
                <a:defRPr/>
              </a:pPr>
              <a:t>28/01/54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DE683-EE1C-4AF0-AE90-1BCB1C5F5DA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649F5-B800-4BC7-A51C-7D80AE945898}" type="datetimeFigureOut">
              <a:rPr lang="th-TH"/>
              <a:pPr>
                <a:defRPr/>
              </a:pPr>
              <a:t>28/01/54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BAC27-2B5A-473F-BDFF-13972A2E8EA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F5EF3-3E67-4F1F-A47F-209C179D387D}" type="datetimeFigureOut">
              <a:rPr lang="th-TH"/>
              <a:pPr>
                <a:defRPr/>
              </a:pPr>
              <a:t>28/01/54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E40F8-4D60-455C-8C93-BEA3C5BC2B8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9BCC40-2097-4764-95F6-0857730A7BE7}" type="datetimeFigureOut">
              <a:rPr lang="th-TH"/>
              <a:pPr>
                <a:defRPr/>
              </a:pPr>
              <a:t>28/01/54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1DBFF9-A6FA-437C-B6E9-9684139980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8992" y="2500306"/>
            <a:ext cx="5562600" cy="1447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ABC party</a:t>
            </a:r>
            <a:endParaRPr lang="th-TH" sz="8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543800" cy="685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Missing letters</a:t>
            </a:r>
            <a:endParaRPr lang="th-TH" sz="5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00034" y="1500174"/>
            <a:ext cx="8229600" cy="5181600"/>
          </a:xfrm>
        </p:spPr>
        <p:txBody>
          <a:bodyPr/>
          <a:lstStyle/>
          <a:p>
            <a:pPr algn="thaiDist"/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    F      D    G      H      E           C   M    I    N   U   K                     J         O        R       V                 </a:t>
            </a:r>
          </a:p>
          <a:p>
            <a:pPr algn="thaiDist"/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S    X       T       W       L </a:t>
            </a:r>
            <a:endParaRPr lang="ru-RU" sz="5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57158" y="1357298"/>
            <a:ext cx="8382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86808" cy="1357322"/>
          </a:xfrm>
        </p:spPr>
        <p:txBody>
          <a:bodyPr/>
          <a:lstStyle/>
          <a:p>
            <a:r>
              <a:rPr lang="en-US" sz="5400" b="1" smtClean="0"/>
              <a:t>Put </a:t>
            </a:r>
            <a:r>
              <a:rPr lang="en-US" sz="5400" b="1" smtClean="0"/>
              <a:t>the </a:t>
            </a:r>
            <a:r>
              <a:rPr lang="en-US" sz="5400" b="1" smtClean="0"/>
              <a:t>words </a:t>
            </a:r>
            <a:r>
              <a:rPr lang="en-US" sz="5400" b="1" dirty="0" smtClean="0"/>
              <a:t>in the ABC order.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301038" cy="4572032"/>
          </a:xfrm>
        </p:spPr>
        <p:txBody>
          <a:bodyPr/>
          <a:lstStyle/>
          <a:p>
            <a:pPr>
              <a:buNone/>
            </a:pPr>
            <a:r>
              <a:rPr lang="en-US" sz="6600" dirty="0" smtClean="0"/>
              <a:t>  </a:t>
            </a:r>
            <a:r>
              <a:rPr lang="en-US" sz="7200" dirty="0" smtClean="0"/>
              <a:t>name, skip, dog, cat,  am, fox, is, big, run,      hen, ten</a:t>
            </a:r>
            <a:endParaRPr lang="ru-RU" sz="7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Find the odd letters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8800" dirty="0" smtClean="0"/>
              <a:t>      B    C    E    R</a:t>
            </a:r>
          </a:p>
          <a:p>
            <a:pPr>
              <a:buNone/>
            </a:pPr>
            <a:r>
              <a:rPr lang="en-US" sz="8800" dirty="0" smtClean="0"/>
              <a:t>      O    A   U    P</a:t>
            </a:r>
            <a:endParaRPr lang="ru-RU" sz="8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Taking steps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5400" dirty="0" smtClean="0"/>
              <a:t>  Name                          rabbit</a:t>
            </a:r>
          </a:p>
          <a:p>
            <a:pPr>
              <a:buNone/>
            </a:pPr>
            <a:r>
              <a:rPr lang="en-US" sz="5400" dirty="0" smtClean="0"/>
              <a:t>  grey                             orange</a:t>
            </a:r>
          </a:p>
          <a:p>
            <a:pPr>
              <a:buNone/>
            </a:pPr>
            <a:r>
              <a:rPr lang="en-US" sz="5400" dirty="0" smtClean="0"/>
              <a:t>  pink                              face </a:t>
            </a:r>
          </a:p>
          <a:p>
            <a:pPr>
              <a:buNone/>
            </a:pPr>
            <a:r>
              <a:rPr lang="en-US" sz="5400" dirty="0" smtClean="0"/>
              <a:t>  swim</a:t>
            </a:r>
          </a:p>
          <a:p>
            <a:pPr>
              <a:buNone/>
            </a:pPr>
            <a:r>
              <a:rPr lang="en-US" sz="5400" dirty="0" smtClean="0"/>
              <a:t>  girl</a:t>
            </a:r>
            <a:endParaRPr lang="ru-RU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Read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Icanswim</a:t>
            </a:r>
            <a:endParaRPr lang="en-US" sz="6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Apigispink</a:t>
            </a:r>
            <a:endParaRPr lang="en-US" sz="6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Hehasgotafox</a:t>
            </a:r>
            <a:endParaRPr lang="en-US" sz="6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Iamten</a:t>
            </a:r>
            <a:endParaRPr lang="en-US" sz="6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Find the words</a:t>
            </a:r>
            <a:endParaRPr lang="ru-RU" sz="6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2" y="1428736"/>
          <a:ext cx="7286680" cy="507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670"/>
                <a:gridCol w="1821670"/>
                <a:gridCol w="1821670"/>
                <a:gridCol w="1821670"/>
              </a:tblGrid>
              <a:tr h="1268025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  F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O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X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Y</a:t>
                      </a:r>
                      <a:endParaRPr lang="ru-RU" sz="6600" dirty="0"/>
                    </a:p>
                  </a:txBody>
                  <a:tcPr/>
                </a:tc>
              </a:tr>
              <a:tr h="1268025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N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R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M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D</a:t>
                      </a:r>
                      <a:endParaRPr lang="ru-RU" sz="6600" dirty="0"/>
                    </a:p>
                  </a:txBody>
                  <a:tcPr/>
                </a:tc>
              </a:tr>
              <a:tr h="1268025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E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U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O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O</a:t>
                      </a:r>
                      <a:endParaRPr lang="ru-RU" sz="6600" dirty="0"/>
                    </a:p>
                  </a:txBody>
                  <a:tcPr/>
                </a:tc>
              </a:tr>
              <a:tr h="1268025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H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P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I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G</a:t>
                      </a:r>
                      <a:endParaRPr lang="ru-RU" sz="6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000" dirty="0" smtClean="0"/>
              <a:t>             </a:t>
            </a:r>
          </a:p>
          <a:p>
            <a:pPr>
              <a:buNone/>
            </a:pPr>
            <a:r>
              <a:rPr lang="en-US" sz="6000" dirty="0" smtClean="0"/>
              <a:t>        </a:t>
            </a:r>
            <a:r>
              <a:rPr lang="en-US" sz="9600" dirty="0" smtClean="0"/>
              <a:t>Thank you</a:t>
            </a:r>
            <a:endParaRPr lang="ru-RU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чёлк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пчёлка</Template>
  <TotalTime>46</TotalTime>
  <Words>119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пчёлка</vt:lpstr>
      <vt:lpstr>The ABC party</vt:lpstr>
      <vt:lpstr>Missing letters</vt:lpstr>
      <vt:lpstr>Put the words in the ABC order.</vt:lpstr>
      <vt:lpstr>Find the odd letters</vt:lpstr>
      <vt:lpstr>Taking steps</vt:lpstr>
      <vt:lpstr>Read</vt:lpstr>
      <vt:lpstr>Find the words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шаблон</dc:subject>
  <dc:creator>Пользователь</dc:creator>
  <dc:description> З.В. Александрова  http://aida.ucoz.ru</dc:description>
  <cp:lastModifiedBy>Пользователь</cp:lastModifiedBy>
  <cp:revision>10</cp:revision>
  <dcterms:created xsi:type="dcterms:W3CDTF">2011-01-26T16:13:07Z</dcterms:created>
  <dcterms:modified xsi:type="dcterms:W3CDTF">2011-01-28T18:37:49Z</dcterms:modified>
</cp:coreProperties>
</file>