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68CB-0A7B-4267-93AF-F9A1A00B2F30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7E28-E8E1-419A-A2CD-E57204997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C03F-EF20-481F-8033-AB728486B08C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21C1-520C-466F-8214-08966D3A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29C5-31A1-4271-B054-77E402B543F9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18E3-9BC7-48E2-A60C-453DD8A43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8B45-37BE-4195-9826-FDBD9A904C62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57730-E899-44CA-8649-16ADBCA5E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5CE9-3298-480E-B879-353378229DB4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90F7-022E-4BB1-8250-ED96FBAFC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AFF7-1BEA-4894-A8D1-391809B3942F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867B-1738-4485-9E38-3DD1E0BAC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EB1C-23FA-4E0B-A37C-268536CC6823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ABB7-0B5B-46B9-ADBE-2C826782A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9162-7AFA-4964-A9B2-7FD25213F238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3C9D-DBAD-4668-B53D-6BC87A6C9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D840-71EE-4129-AA28-FE8278056B73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D0B4-3CAC-406D-830F-2967B871E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01CA-D7F3-4310-8E92-EAB50BFBA109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7F00-30A0-4EB4-8ACD-4764D3EC3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0ACF-C4FF-476D-9378-2635F359D240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B223-8925-470B-AE9A-E004146AE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3714EE-2F6C-4F71-B4B6-F36537B7E293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A49CFC-0F6C-4ECA-BF8C-E2897B5AD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/>
              <a:t>What Santa Claus did yesterday</a:t>
            </a:r>
            <a:endParaRPr lang="ru-RU" sz="4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Слесарев\Рабочий стол\Дед мороз\Копия (8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500563"/>
            <a:ext cx="30940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Documents and Settings\Слесарев\Рабочий стол\Дед мороз\Копия (7) Dec20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357438"/>
            <a:ext cx="2736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Слесарев\Рабочий стол\Дед мороз\Копия (6) Dec202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357438"/>
            <a:ext cx="271462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Documents and Settings\Слесарев\Рабочий стол\Дед мороз\Копия (5) Dec202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428875"/>
            <a:ext cx="25717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Documents and Settings\Слесарев\Рабочий стол\Дед мороз\Копия (4) Dec202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8525" y="327025"/>
            <a:ext cx="26654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Documents and Settings\Слесарев\Рабочий стол\Дед мороз\Копия (3) Dec202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374650"/>
            <a:ext cx="26431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Documents and Settings\Слесарев\Рабочий стол\Дед мороз\Копия (2) Dec2027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74650"/>
            <a:ext cx="26431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C:\Documents and Settings\Слесарев\Рабочий стол\Дед мороз\Копия Dec2027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88" y="4643438"/>
            <a:ext cx="29067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Слесарев\Рабочий стол\Дед мороз\Копия (2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Слесарев\Рабочий стол\Дед мороз\Копия (3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Слесарев\Рабочий стол\Дед мороз\Копия (4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Слесарев\Рабочий стол\Дед мороз\Копия (5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Слесарев\Рабочий стол\Дед мороз\Копия (6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Слесарев\Рабочий стол\Дед мороз\Копия (7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Слесарев\Рабочий стол\Дед мороз\Копия (8)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Слесарев\Рабочий стол\Дед мороз\Копия Dec2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What Santa Claus did yesterday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Слесарев</dc:creator>
  <cp:lastModifiedBy>Admin</cp:lastModifiedBy>
  <cp:revision>3</cp:revision>
  <dcterms:created xsi:type="dcterms:W3CDTF">2011-12-20T12:02:15Z</dcterms:created>
  <dcterms:modified xsi:type="dcterms:W3CDTF">2011-12-23T18:35:29Z</dcterms:modified>
</cp:coreProperties>
</file>