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72" r:id="rId1"/>
  </p:sldMasterIdLst>
  <p:sldIdLst>
    <p:sldId id="256" r:id="rId2"/>
    <p:sldId id="257" r:id="rId3"/>
    <p:sldId id="268" r:id="rId4"/>
    <p:sldId id="270" r:id="rId5"/>
    <p:sldId id="271" r:id="rId6"/>
    <p:sldId id="272" r:id="rId7"/>
    <p:sldId id="269" r:id="rId8"/>
    <p:sldId id="258" r:id="rId9"/>
    <p:sldId id="259" r:id="rId10"/>
    <p:sldId id="260" r:id="rId11"/>
    <p:sldId id="261" r:id="rId12"/>
    <p:sldId id="273" r:id="rId13"/>
    <p:sldId id="262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993" autoAdjust="0"/>
    <p:restoredTop sz="94707" autoAdjust="0"/>
  </p:normalViewPr>
  <p:slideViewPr>
    <p:cSldViewPr>
      <p:cViewPr varScale="1">
        <p:scale>
          <a:sx n="104" d="100"/>
          <a:sy n="104" d="100"/>
        </p:scale>
        <p:origin x="-19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30"/>
      <c:perspective val="30"/>
    </c:view3D>
    <c:plotArea>
      <c:layout/>
      <c:pie3DChart>
        <c:varyColors val="1"/>
        <c:ser>
          <c:idx val="0"/>
          <c:order val="0"/>
          <c:spPr>
            <a:solidFill>
              <a:srgbClr val="CC6600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c:spPr>
          <c:explosion val="49"/>
          <c:dPt>
            <c:idx val="0"/>
            <c:spPr>
              <a:solidFill>
                <a:srgbClr val="FFFF00"/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c:spPr>
          </c:dPt>
          <c:dPt>
            <c:idx val="1"/>
            <c:explosion val="0"/>
            <c:spPr>
              <a:solidFill>
                <a:srgbClr val="92D050"/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c:spPr>
          </c:dPt>
          <c:dLbls>
            <c:dLbl>
              <c:idx val="0"/>
              <c:layout/>
              <c:showVal val="1"/>
            </c:dLbl>
            <c:dLbl>
              <c:idx val="1"/>
              <c:layout/>
              <c:showVal val="1"/>
            </c:dLbl>
            <c:delete val="1"/>
          </c:dLbls>
          <c:cat>
            <c:strRef>
              <c:f>[Книга1]Лист1!$A$1:$A$2</c:f>
              <c:strCache>
                <c:ptCount val="2"/>
                <c:pt idx="0">
                  <c:v>ДА</c:v>
                </c:pt>
                <c:pt idx="1">
                  <c:v>НЕТ </c:v>
                </c:pt>
              </c:strCache>
            </c:strRef>
          </c:cat>
          <c:val>
            <c:numRef>
              <c:f>[Книга1]Лист1!$B$1:$B$2</c:f>
              <c:numCache>
                <c:formatCode>0%</c:formatCode>
                <c:ptCount val="2"/>
                <c:pt idx="0">
                  <c:v>0.34000000000000152</c:v>
                </c:pt>
                <c:pt idx="1">
                  <c:v>0.66000000000000381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84410940682659408"/>
          <c:y val="0.35141831548505975"/>
          <c:w val="0.13010736241352727"/>
          <c:h val="0.23057264549187614"/>
        </c:manualLayout>
      </c:layout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"/>
  <c:chart>
    <c:view3D>
      <c:rAngAx val="1"/>
    </c:view3D>
    <c:floor>
      <c:spPr>
        <a:solidFill>
          <a:sysClr val="window" lastClr="FFFFFF"/>
        </a:solidFill>
      </c:spPr>
    </c:floor>
    <c:sideWall>
      <c:spPr>
        <a:solidFill>
          <a:sysClr val="window" lastClr="FFFFFF"/>
        </a:solidFill>
      </c:spPr>
    </c:sideWall>
    <c:backWall>
      <c:spPr>
        <a:solidFill>
          <a:sysClr val="window" lastClr="FFFFFF"/>
        </a:solidFill>
      </c:spPr>
    </c:backWall>
    <c:plotArea>
      <c:layout/>
      <c:bar3DChart>
        <c:barDir val="bar"/>
        <c:grouping val="clustered"/>
        <c:ser>
          <c:idx val="0"/>
          <c:order val="0"/>
          <c:spPr>
            <a:ln>
              <a:solidFill>
                <a:schemeClr val="tx1">
                  <a:lumMod val="95000"/>
                  <a:lumOff val="5000"/>
                </a:schemeClr>
              </a:solidFill>
            </a:ln>
          </c:spPr>
          <c:dPt>
            <c:idx val="0"/>
            <c:spPr>
              <a:solidFill>
                <a:srgbClr val="00B0F0"/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c:spPr>
          </c:dPt>
          <c:dPt>
            <c:idx val="1"/>
            <c:spPr>
              <a:solidFill>
                <a:srgbClr val="FFFF00"/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c:spPr>
          </c:dPt>
          <c:dLbls>
            <c:dLbl>
              <c:idx val="0"/>
              <c:layout>
                <c:manualLayout>
                  <c:x val="-0.12222222222222315"/>
                  <c:y val="-1.8518518518518583E-2"/>
                </c:manualLayout>
              </c:layout>
              <c:showVal val="1"/>
            </c:dLbl>
            <c:dLbl>
              <c:idx val="1"/>
              <c:layout>
                <c:manualLayout>
                  <c:x val="-9.4444444444444525E-2"/>
                  <c:y val="-2.3148148148148147E-2"/>
                </c:manualLayout>
              </c:layout>
              <c:showVal val="1"/>
            </c:dLbl>
            <c:txPr>
              <a:bodyPr/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[Книга1]Лист1!$A$1:$A$2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[Книга1]Лист1!$B$1:$B$2</c:f>
              <c:numCache>
                <c:formatCode>0%</c:formatCode>
                <c:ptCount val="2"/>
                <c:pt idx="0">
                  <c:v>0.76000000000000312</c:v>
                </c:pt>
                <c:pt idx="1">
                  <c:v>0.24000000000000021</c:v>
                </c:pt>
              </c:numCache>
            </c:numRef>
          </c:val>
        </c:ser>
        <c:shape val="cylinder"/>
        <c:axId val="60584320"/>
        <c:axId val="60585856"/>
        <c:axId val="0"/>
      </c:bar3DChart>
      <c:catAx>
        <c:axId val="60584320"/>
        <c:scaling>
          <c:orientation val="minMax"/>
        </c:scaling>
        <c:axPos val="l"/>
        <c:tickLblPos val="nextTo"/>
        <c:crossAx val="60585856"/>
        <c:crosses val="autoZero"/>
        <c:auto val="1"/>
        <c:lblAlgn val="ctr"/>
        <c:lblOffset val="100"/>
      </c:catAx>
      <c:valAx>
        <c:axId val="60585856"/>
        <c:scaling>
          <c:orientation val="minMax"/>
        </c:scaling>
        <c:axPos val="b"/>
        <c:majorGridlines/>
        <c:numFmt formatCode="0%" sourceLinked="1"/>
        <c:tickLblPos val="nextTo"/>
        <c:crossAx val="6058432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92565795831079511"/>
          <c:y val="0.30961983288476286"/>
          <c:w val="6.5739951358678897E-2"/>
          <c:h val="0.23181242778655925"/>
        </c:manualLayout>
      </c:layout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perspective val="30"/>
    </c:view3D>
    <c:sideWall>
      <c:spPr>
        <a:solidFill>
          <a:schemeClr val="bg1">
            <a:lumMod val="75000"/>
          </a:schemeClr>
        </a:solidFill>
      </c:spPr>
    </c:sideWall>
    <c:backWall>
      <c:spPr>
        <a:solidFill>
          <a:schemeClr val="bg1">
            <a:lumMod val="75000"/>
          </a:schemeClr>
        </a:solidFill>
      </c:spPr>
    </c:backWall>
    <c:plotArea>
      <c:layout/>
      <c:bar3DChart>
        <c:barDir val="col"/>
        <c:grouping val="standard"/>
        <c:ser>
          <c:idx val="0"/>
          <c:order val="0"/>
          <c:spPr>
            <a:ln>
              <a:solidFill>
                <a:schemeClr val="tx1">
                  <a:lumMod val="95000"/>
                  <a:lumOff val="5000"/>
                </a:schemeClr>
              </a:solidFill>
            </a:ln>
          </c:spPr>
          <c:dPt>
            <c:idx val="0"/>
            <c:spPr>
              <a:solidFill>
                <a:srgbClr val="7030A0"/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c:spPr>
          </c:dPt>
          <c:dPt>
            <c:idx val="1"/>
            <c:spPr>
              <a:solidFill>
                <a:srgbClr val="FFFF00"/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c:spPr>
          </c:dPt>
          <c:dLbls>
            <c:dLbl>
              <c:idx val="0"/>
              <c:layout>
                <c:manualLayout>
                  <c:x val="2.7777777777778126E-3"/>
                  <c:y val="0.15740740740740947"/>
                </c:manualLayout>
              </c:layout>
              <c:showVal val="1"/>
            </c:dLbl>
            <c:dLbl>
              <c:idx val="1"/>
              <c:layout>
                <c:manualLayout>
                  <c:x val="1.3888908932062264E-2"/>
                  <c:y val="1.8259800442655901E-2"/>
                </c:manualLayout>
              </c:layout>
              <c:showVal val="1"/>
            </c:dLbl>
            <c:delete val="1"/>
          </c:dLbls>
          <c:cat>
            <c:strRef>
              <c:f>Лист1!$A$1:$A$2</c:f>
              <c:strCache>
                <c:ptCount val="2"/>
                <c:pt idx="0">
                  <c:v>а</c:v>
                </c:pt>
                <c:pt idx="1">
                  <c:v>б</c:v>
                </c:pt>
              </c:strCache>
            </c:strRef>
          </c:cat>
          <c:val>
            <c:numRef>
              <c:f>Лист1!$B$1:$B$2</c:f>
              <c:numCache>
                <c:formatCode>0%</c:formatCode>
                <c:ptCount val="2"/>
                <c:pt idx="0">
                  <c:v>0.89</c:v>
                </c:pt>
                <c:pt idx="1">
                  <c:v>0.11</c:v>
                </c:pt>
              </c:numCache>
            </c:numRef>
          </c:val>
        </c:ser>
        <c:shape val="box"/>
        <c:axId val="61040512"/>
        <c:axId val="61042048"/>
        <c:axId val="43550016"/>
      </c:bar3DChart>
      <c:catAx>
        <c:axId val="61040512"/>
        <c:scaling>
          <c:orientation val="minMax"/>
        </c:scaling>
        <c:axPos val="b"/>
        <c:tickLblPos val="nextTo"/>
        <c:crossAx val="61042048"/>
        <c:crosses val="autoZero"/>
        <c:auto val="1"/>
        <c:lblAlgn val="ctr"/>
        <c:lblOffset val="100"/>
      </c:catAx>
      <c:valAx>
        <c:axId val="61042048"/>
        <c:scaling>
          <c:orientation val="minMax"/>
        </c:scaling>
        <c:axPos val="l"/>
        <c:majorGridlines/>
        <c:numFmt formatCode="0%" sourceLinked="1"/>
        <c:tickLblPos val="nextTo"/>
        <c:crossAx val="61040512"/>
        <c:crosses val="autoZero"/>
        <c:crossBetween val="between"/>
      </c:valAx>
      <c:serAx>
        <c:axId val="43550016"/>
        <c:scaling>
          <c:orientation val="minMax"/>
        </c:scaling>
        <c:axPos val="b"/>
        <c:tickLblPos val="nextTo"/>
        <c:crossAx val="61042048"/>
        <c:crosses val="autoZero"/>
      </c:serAx>
    </c:plotArea>
    <c:legend>
      <c:legendPos val="r"/>
      <c:layout>
        <c:manualLayout>
          <c:xMode val="edge"/>
          <c:yMode val="edge"/>
          <c:x val="0.91164366303648092"/>
          <c:y val="0.3913009428701365"/>
          <c:w val="7.9754246632992853E-2"/>
          <c:h val="0.15013131780118541"/>
        </c:manualLayout>
      </c:layout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8.0613213894475483E-2"/>
          <c:y val="7.8661434872415115E-2"/>
          <c:w val="0.79597252840044452"/>
          <c:h val="0.82420684106061637"/>
        </c:manualLayout>
      </c:layout>
      <c:pie3DChart>
        <c:varyColors val="1"/>
        <c:ser>
          <c:idx val="0"/>
          <c:order val="0"/>
          <c:spPr>
            <a:solidFill>
              <a:srgbClr val="92D050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c:spPr>
          <c:explosion val="43"/>
          <c:dPt>
            <c:idx val="0"/>
            <c:spPr>
              <a:solidFill>
                <a:srgbClr val="FF0000"/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c:spPr>
          </c:dPt>
          <c:dLbls>
            <c:dLbl>
              <c:idx val="0"/>
              <c:layout>
                <c:manualLayout>
                  <c:x val="-1.56438386378175E-2"/>
                  <c:y val="9.1667165022094599E-2"/>
                </c:manualLayout>
              </c:layout>
              <c:showVal val="1"/>
            </c:dLbl>
            <c:dLbl>
              <c:idx val="1"/>
              <c:layout/>
              <c:showVal val="1"/>
            </c:dLbl>
            <c:delete val="1"/>
          </c:dLbls>
          <c:cat>
            <c:strRef>
              <c:f>Лист1!$A$1:$A$2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Лист1!$B$1:$B$2</c:f>
              <c:numCache>
                <c:formatCode>0%</c:formatCode>
                <c:ptCount val="2"/>
                <c:pt idx="0">
                  <c:v>3.0000000000000002E-2</c:v>
                </c:pt>
                <c:pt idx="1">
                  <c:v>0.97000000000000064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87834646149288964"/>
          <c:y val="0.41631504641387335"/>
          <c:w val="0.11305144817658262"/>
          <c:h val="0.18122262406816847"/>
        </c:manualLayout>
      </c:layout>
    </c:legend>
    <c:plotVisOnly val="1"/>
  </c:chart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8714625-F175-427D-B484-7AD0740676E7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AD456D0-A295-425F-BABD-4B8EDACEEAE0}">
      <dgm:prSet phldrT="[Текст]" custT="1"/>
      <dgm:spPr/>
      <dgm:t>
        <a:bodyPr/>
        <a:lstStyle/>
        <a:p>
          <a:r>
            <a:rPr lang="ru-RU" sz="900" b="1" dirty="0" smtClean="0">
              <a:latin typeface="Times New Roman" pitchFamily="18" charset="0"/>
              <a:cs typeface="Times New Roman" pitchFamily="18" charset="0"/>
            </a:rPr>
            <a:t>498662544 – </a:t>
          </a:r>
          <a:r>
            <a:rPr lang="ru-RU" sz="900" b="1" dirty="0" err="1" smtClean="0">
              <a:latin typeface="Times New Roman" pitchFamily="18" charset="0"/>
              <a:cs typeface="Times New Roman" pitchFamily="18" charset="0"/>
            </a:rPr>
            <a:t>Елин</a:t>
          </a:r>
          <a:r>
            <a:rPr lang="ru-RU" sz="900" b="1" dirty="0" smtClean="0">
              <a:latin typeface="Times New Roman" pitchFamily="18" charset="0"/>
              <a:cs typeface="Times New Roman" pitchFamily="18" charset="0"/>
            </a:rPr>
            <a:t> В.</a:t>
          </a:r>
          <a:endParaRPr lang="ru-RU" sz="900" b="1" dirty="0">
            <a:latin typeface="Times New Roman" pitchFamily="18" charset="0"/>
            <a:cs typeface="Times New Roman" pitchFamily="18" charset="0"/>
          </a:endParaRPr>
        </a:p>
      </dgm:t>
    </dgm:pt>
    <dgm:pt modelId="{8333D218-F24B-4EFD-AF5E-BB5341AD6C56}" type="parTrans" cxnId="{FAFB0BBF-6807-4C70-AA1C-B51BA719EE29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568F67FA-2673-4710-9CBB-1525A086B3EF}" type="sibTrans" cxnId="{FAFB0BBF-6807-4C70-AA1C-B51BA719EE29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DE2FBAE7-16A9-44BF-B554-8F6FC50693BC}">
      <dgm:prSet phldrT="[Текст]" custT="1"/>
      <dgm:spPr/>
      <dgm:t>
        <a:bodyPr/>
        <a:lstStyle/>
        <a:p>
          <a:r>
            <a:rPr lang="ru-RU" sz="1000" b="1" dirty="0" smtClean="0">
              <a:latin typeface="Times New Roman" pitchFamily="18" charset="0"/>
              <a:cs typeface="Times New Roman" pitchFamily="18" charset="0"/>
            </a:rPr>
            <a:t>356389123 – Травников А. </a:t>
          </a:r>
          <a:endParaRPr lang="ru-RU" sz="1000" b="1" dirty="0">
            <a:latin typeface="Times New Roman" pitchFamily="18" charset="0"/>
            <a:cs typeface="Times New Roman" pitchFamily="18" charset="0"/>
          </a:endParaRPr>
        </a:p>
      </dgm:t>
    </dgm:pt>
    <dgm:pt modelId="{7877E40A-3E02-4A16-9EF6-CB020BAEA1B7}" type="parTrans" cxnId="{BC09FD24-275D-475A-84B2-EFE784A4E024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E3A1338A-FB2E-444E-96E7-9B05466FAADF}" type="sibTrans" cxnId="{BC09FD24-275D-475A-84B2-EFE784A4E024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1B4AD621-44F0-4E65-AA36-3EB667460E7A}">
      <dgm:prSet custT="1"/>
      <dgm:spPr/>
      <dgm:t>
        <a:bodyPr/>
        <a:lstStyle/>
        <a:p>
          <a:r>
            <a:rPr lang="ru-RU" sz="900" b="1" dirty="0" smtClean="0">
              <a:latin typeface="Times New Roman" pitchFamily="18" charset="0"/>
              <a:cs typeface="Times New Roman" pitchFamily="18" charset="0"/>
            </a:rPr>
            <a:t>454876123 – </a:t>
          </a:r>
        </a:p>
        <a:p>
          <a:r>
            <a:rPr lang="ru-RU" sz="900" b="1" dirty="0" smtClean="0">
              <a:latin typeface="Times New Roman" pitchFamily="18" charset="0"/>
              <a:cs typeface="Times New Roman" pitchFamily="18" charset="0"/>
            </a:rPr>
            <a:t>Карасёв А.</a:t>
          </a:r>
          <a:endParaRPr lang="ru-RU" sz="900" b="1" dirty="0">
            <a:latin typeface="Times New Roman" pitchFamily="18" charset="0"/>
            <a:cs typeface="Times New Roman" pitchFamily="18" charset="0"/>
          </a:endParaRPr>
        </a:p>
      </dgm:t>
    </dgm:pt>
    <dgm:pt modelId="{7930C57F-0124-4D01-814B-D20E78392BFE}" type="parTrans" cxnId="{8A952A38-22ED-47C0-81CC-1A9972AB2F2F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1EB8EAD5-B096-4829-98B8-8F73F0A63626}" type="sibTrans" cxnId="{8A952A38-22ED-47C0-81CC-1A9972AB2F2F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A3350E34-8CAD-4537-BA9C-30250C65443F}">
      <dgm:prSet custT="1"/>
      <dgm:spPr/>
      <dgm:t>
        <a:bodyPr/>
        <a:lstStyle/>
        <a:p>
          <a:r>
            <a:rPr lang="ru-RU" sz="900" b="1" dirty="0" smtClean="0">
              <a:latin typeface="Times New Roman" pitchFamily="18" charset="0"/>
              <a:cs typeface="Times New Roman" pitchFamily="18" charset="0"/>
            </a:rPr>
            <a:t>483482432 – </a:t>
          </a:r>
        </a:p>
        <a:p>
          <a:r>
            <a:rPr lang="ru-RU" sz="900" b="1" dirty="0" smtClean="0">
              <a:latin typeface="Times New Roman" pitchFamily="18" charset="0"/>
              <a:cs typeface="Times New Roman" pitchFamily="18" charset="0"/>
            </a:rPr>
            <a:t>Кондратьев Н.</a:t>
          </a:r>
          <a:endParaRPr lang="ru-RU" sz="900" b="1" dirty="0">
            <a:latin typeface="Times New Roman" pitchFamily="18" charset="0"/>
            <a:cs typeface="Times New Roman" pitchFamily="18" charset="0"/>
          </a:endParaRPr>
        </a:p>
      </dgm:t>
    </dgm:pt>
    <dgm:pt modelId="{97DF055D-BC6B-4610-966D-4119D47122E8}" type="parTrans" cxnId="{1B2AE5F1-4E24-4308-910A-21BC36344FD5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0ADF13CA-286D-4669-904A-6D63A058ACD3}" type="sibTrans" cxnId="{1B2AE5F1-4E24-4308-910A-21BC36344FD5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1EAB1905-0940-48C6-B6D8-B0314BB2B4BD}">
      <dgm:prSet custT="1"/>
      <dgm:spPr/>
      <dgm:t>
        <a:bodyPr/>
        <a:lstStyle/>
        <a:p>
          <a:r>
            <a:rPr lang="ru-RU" sz="900" b="1" dirty="0" smtClean="0">
              <a:latin typeface="Times New Roman" pitchFamily="18" charset="0"/>
              <a:cs typeface="Times New Roman" pitchFamily="18" charset="0"/>
            </a:rPr>
            <a:t>426480256</a:t>
          </a:r>
          <a:r>
            <a:rPr lang="ru-RU" sz="600" dirty="0" smtClean="0">
              <a:latin typeface="Times New Roman" pitchFamily="18" charset="0"/>
              <a:cs typeface="Times New Roman" pitchFamily="18" charset="0"/>
            </a:rPr>
            <a:t> – </a:t>
          </a:r>
        </a:p>
        <a:p>
          <a:r>
            <a:rPr lang="ru-RU" sz="900" b="1" dirty="0" smtClean="0">
              <a:latin typeface="Times New Roman" pitchFamily="18" charset="0"/>
              <a:cs typeface="Times New Roman" pitchFamily="18" charset="0"/>
            </a:rPr>
            <a:t>Козлов Д.</a:t>
          </a:r>
          <a:endParaRPr lang="ru-RU" sz="900" b="1" dirty="0">
            <a:latin typeface="Times New Roman" pitchFamily="18" charset="0"/>
            <a:cs typeface="Times New Roman" pitchFamily="18" charset="0"/>
          </a:endParaRPr>
        </a:p>
      </dgm:t>
    </dgm:pt>
    <dgm:pt modelId="{E6F30546-FF61-4EC4-B3BF-043F499C152F}" type="parTrans" cxnId="{73226C17-3FBA-46D4-92FF-E203F015E4FF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62E2F643-D4A8-4539-8A0E-2C861F767C76}" type="sibTrans" cxnId="{73226C17-3FBA-46D4-92FF-E203F015E4FF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E28679B2-55CA-4F5D-AEF3-1263ED506EEE}">
      <dgm:prSet custT="1"/>
      <dgm:spPr/>
      <dgm:t>
        <a:bodyPr/>
        <a:lstStyle/>
        <a:p>
          <a:r>
            <a:rPr lang="ru-RU" sz="900" b="1" dirty="0" smtClean="0">
              <a:latin typeface="Times New Roman" pitchFamily="18" charset="0"/>
              <a:cs typeface="Times New Roman" pitchFamily="18" charset="0"/>
            </a:rPr>
            <a:t>456938448– </a:t>
          </a:r>
        </a:p>
        <a:p>
          <a:r>
            <a:rPr lang="ru-RU" sz="900" b="1" dirty="0" smtClean="0">
              <a:latin typeface="Times New Roman" pitchFamily="18" charset="0"/>
              <a:cs typeface="Times New Roman" pitchFamily="18" charset="0"/>
            </a:rPr>
            <a:t>Осинина Д.</a:t>
          </a:r>
          <a:endParaRPr lang="ru-RU" sz="900" b="1" dirty="0">
            <a:latin typeface="Times New Roman" pitchFamily="18" charset="0"/>
            <a:cs typeface="Times New Roman" pitchFamily="18" charset="0"/>
          </a:endParaRPr>
        </a:p>
      </dgm:t>
    </dgm:pt>
    <dgm:pt modelId="{53F38110-50BD-4C3D-BB5D-747D01580627}" type="parTrans" cxnId="{E1445A2F-51A9-4139-835B-F951FD589CEF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38FECF56-DBDC-42A8-A5FB-D23BE5040821}" type="sibTrans" cxnId="{E1445A2F-51A9-4139-835B-F951FD589CEF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46F36AD6-629D-4BAF-97CC-31F6866386E8}">
      <dgm:prSet custT="1"/>
      <dgm:spPr/>
      <dgm:t>
        <a:bodyPr/>
        <a:lstStyle/>
        <a:p>
          <a:r>
            <a:rPr lang="ru-RU" sz="900" b="1" dirty="0" smtClean="0">
              <a:latin typeface="Times New Roman" pitchFamily="18" charset="0"/>
              <a:cs typeface="Times New Roman" pitchFamily="18" charset="0"/>
            </a:rPr>
            <a:t>486205376 – </a:t>
          </a:r>
          <a:r>
            <a:rPr lang="ru-RU" sz="900" b="1" dirty="0" err="1" smtClean="0">
              <a:latin typeface="Times New Roman" pitchFamily="18" charset="0"/>
              <a:cs typeface="Times New Roman" pitchFamily="18" charset="0"/>
            </a:rPr>
            <a:t>Бобылёв</a:t>
          </a:r>
          <a:r>
            <a:rPr lang="ru-RU" sz="900" b="1" dirty="0" smtClean="0">
              <a:latin typeface="Times New Roman" pitchFamily="18" charset="0"/>
              <a:cs typeface="Times New Roman" pitchFamily="18" charset="0"/>
            </a:rPr>
            <a:t> Д.</a:t>
          </a:r>
          <a:endParaRPr lang="ru-RU" sz="900" b="1" dirty="0">
            <a:latin typeface="Times New Roman" pitchFamily="18" charset="0"/>
            <a:cs typeface="Times New Roman" pitchFamily="18" charset="0"/>
          </a:endParaRPr>
        </a:p>
      </dgm:t>
    </dgm:pt>
    <dgm:pt modelId="{2F8CB8FC-7C2B-4E4D-953A-7210C5708D24}" type="parTrans" cxnId="{27E94388-4644-45B0-B062-C0065DEC7CC2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D89F057B-76D6-4ACB-9DD8-8FF95DCD3BA0}" type="sibTrans" cxnId="{27E94388-4644-45B0-B062-C0065DEC7CC2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9D8F12EA-431E-480A-B317-FD3CFE744F12}">
      <dgm:prSet custT="1"/>
      <dgm:spPr/>
      <dgm:t>
        <a:bodyPr/>
        <a:lstStyle/>
        <a:p>
          <a:r>
            <a:rPr lang="ru-RU" sz="900" b="1" dirty="0" smtClean="0">
              <a:latin typeface="Times New Roman" pitchFamily="18" charset="0"/>
              <a:cs typeface="Times New Roman" pitchFamily="18" charset="0"/>
            </a:rPr>
            <a:t>357678076 – </a:t>
          </a:r>
          <a:r>
            <a:rPr lang="ru-RU" sz="900" b="1" dirty="0" err="1" smtClean="0">
              <a:latin typeface="Times New Roman" pitchFamily="18" charset="0"/>
              <a:cs typeface="Times New Roman" pitchFamily="18" charset="0"/>
            </a:rPr>
            <a:t>Синельник</a:t>
          </a:r>
          <a:r>
            <a:rPr lang="ru-RU" sz="900" b="1" dirty="0" smtClean="0">
              <a:latin typeface="Times New Roman" pitchFamily="18" charset="0"/>
              <a:cs typeface="Times New Roman" pitchFamily="18" charset="0"/>
            </a:rPr>
            <a:t> Д.</a:t>
          </a:r>
          <a:endParaRPr lang="ru-RU" sz="900" b="1" dirty="0">
            <a:latin typeface="Times New Roman" pitchFamily="18" charset="0"/>
            <a:cs typeface="Times New Roman" pitchFamily="18" charset="0"/>
          </a:endParaRPr>
        </a:p>
      </dgm:t>
    </dgm:pt>
    <dgm:pt modelId="{7F0256FD-BC52-4F36-A118-0CEC85DE59C9}" type="parTrans" cxnId="{C7E18E8E-4A7A-44C3-B309-271A39AE9A80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B9152B15-73C3-408D-B74E-6679290D8AFA}" type="sibTrans" cxnId="{C7E18E8E-4A7A-44C3-B309-271A39AE9A80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45B8745B-8F4E-4E8A-BF7A-41FBE2A6EF9E}">
      <dgm:prSet custT="1"/>
      <dgm:spPr/>
      <dgm:t>
        <a:bodyPr/>
        <a:lstStyle/>
        <a:p>
          <a:r>
            <a:rPr lang="ru-RU" sz="900" b="1" dirty="0" smtClean="0">
              <a:latin typeface="Times New Roman" pitchFamily="18" charset="0"/>
              <a:cs typeface="Times New Roman" pitchFamily="18" charset="0"/>
            </a:rPr>
            <a:t>456390185  - </a:t>
          </a:r>
        </a:p>
        <a:p>
          <a:r>
            <a:rPr lang="ru-RU" sz="900" b="1" dirty="0" smtClean="0">
              <a:latin typeface="Times New Roman" pitchFamily="18" charset="0"/>
              <a:cs typeface="Times New Roman" pitchFamily="18" charset="0"/>
            </a:rPr>
            <a:t>Ильенко В.</a:t>
          </a:r>
          <a:endParaRPr lang="ru-RU" sz="900" b="1" dirty="0">
            <a:latin typeface="Times New Roman" pitchFamily="18" charset="0"/>
            <a:cs typeface="Times New Roman" pitchFamily="18" charset="0"/>
          </a:endParaRPr>
        </a:p>
      </dgm:t>
    </dgm:pt>
    <dgm:pt modelId="{C6A15E70-B52F-4797-A69F-55A42CC15DA8}" type="parTrans" cxnId="{AA2E7E23-88B3-47BF-8A13-3D452598BB05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AD37F803-3BDF-4FE2-85FF-9FDC8C0EA88F}" type="sibTrans" cxnId="{AA2E7E23-88B3-47BF-8A13-3D452598BB05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2A1BB61C-F23B-4683-801F-7151EE96072A}">
      <dgm:prSet custT="1"/>
      <dgm:spPr/>
      <dgm:t>
        <a:bodyPr/>
        <a:lstStyle/>
        <a:p>
          <a:r>
            <a:rPr lang="ru-RU" sz="900" b="1" dirty="0" smtClean="0">
              <a:latin typeface="Times New Roman" pitchFamily="18" charset="0"/>
              <a:cs typeface="Times New Roman" pitchFamily="18" charset="0"/>
            </a:rPr>
            <a:t>457573670 – </a:t>
          </a:r>
          <a:r>
            <a:rPr lang="ru-RU" sz="900" b="1" dirty="0" err="1" smtClean="0">
              <a:latin typeface="Times New Roman" pitchFamily="18" charset="0"/>
              <a:cs typeface="Times New Roman" pitchFamily="18" charset="0"/>
            </a:rPr>
            <a:t>Полянчиков</a:t>
          </a:r>
          <a:r>
            <a:rPr lang="ru-RU" sz="900" b="1" dirty="0" smtClean="0">
              <a:latin typeface="Times New Roman" pitchFamily="18" charset="0"/>
              <a:cs typeface="Times New Roman" pitchFamily="18" charset="0"/>
            </a:rPr>
            <a:t> М.</a:t>
          </a:r>
          <a:endParaRPr lang="ru-RU" sz="900" b="1" dirty="0">
            <a:latin typeface="Times New Roman" pitchFamily="18" charset="0"/>
            <a:cs typeface="Times New Roman" pitchFamily="18" charset="0"/>
          </a:endParaRPr>
        </a:p>
      </dgm:t>
    </dgm:pt>
    <dgm:pt modelId="{64CBF87E-91DB-48BE-A05C-F0A93E5D9E12}" type="parTrans" cxnId="{CD5421DA-F495-45B8-9DD1-96243B7B5F24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EA81F4E9-628C-4527-92E5-CDD3202065AC}" type="sibTrans" cxnId="{CD5421DA-F495-45B8-9DD1-96243B7B5F24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F3E66F4C-EF91-413E-8AA6-2E437762B8C3}">
      <dgm:prSet custT="1"/>
      <dgm:spPr/>
      <dgm:t>
        <a:bodyPr/>
        <a:lstStyle/>
        <a:p>
          <a:r>
            <a:rPr lang="ru-RU" sz="900" b="1" dirty="0" smtClean="0">
              <a:latin typeface="Times New Roman" pitchFamily="18" charset="0"/>
              <a:cs typeface="Times New Roman" pitchFamily="18" charset="0"/>
            </a:rPr>
            <a:t>457229785 – </a:t>
          </a:r>
        </a:p>
        <a:p>
          <a:r>
            <a:rPr lang="ru-RU" sz="900" b="1" dirty="0" smtClean="0">
              <a:latin typeface="Times New Roman" pitchFamily="18" charset="0"/>
              <a:cs typeface="Times New Roman" pitchFamily="18" charset="0"/>
            </a:rPr>
            <a:t>Янин И.</a:t>
          </a:r>
          <a:endParaRPr lang="ru-RU" sz="900" b="1" dirty="0">
            <a:latin typeface="Times New Roman" pitchFamily="18" charset="0"/>
            <a:cs typeface="Times New Roman" pitchFamily="18" charset="0"/>
          </a:endParaRPr>
        </a:p>
      </dgm:t>
    </dgm:pt>
    <dgm:pt modelId="{91279A0E-0D21-484F-A422-BE1AB40D9836}" type="parTrans" cxnId="{E42CBF94-0287-48DD-B0A7-A9D9A02DABC5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BB01690-A6E6-49DC-A6D4-E54F458091EF}" type="sibTrans" cxnId="{E42CBF94-0287-48DD-B0A7-A9D9A02DABC5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8FB1870E-41CD-4713-9E35-D59F72B59B80}">
      <dgm:prSet custT="1"/>
      <dgm:spPr/>
      <dgm:t>
        <a:bodyPr/>
        <a:lstStyle/>
        <a:p>
          <a:r>
            <a:rPr lang="ru-RU" sz="900" b="1" dirty="0" smtClean="0">
              <a:latin typeface="Times New Roman" pitchFamily="18" charset="0"/>
              <a:cs typeface="Times New Roman" pitchFamily="18" charset="0"/>
            </a:rPr>
            <a:t>378106079 –</a:t>
          </a:r>
        </a:p>
        <a:p>
          <a:r>
            <a:rPr lang="ru-RU" sz="900" b="1" dirty="0" smtClean="0">
              <a:latin typeface="Times New Roman" pitchFamily="18" charset="0"/>
              <a:cs typeface="Times New Roman" pitchFamily="18" charset="0"/>
            </a:rPr>
            <a:t> Маслов И.</a:t>
          </a:r>
          <a:endParaRPr lang="ru-RU" sz="900" b="1" dirty="0">
            <a:latin typeface="Times New Roman" pitchFamily="18" charset="0"/>
            <a:cs typeface="Times New Roman" pitchFamily="18" charset="0"/>
          </a:endParaRPr>
        </a:p>
      </dgm:t>
    </dgm:pt>
    <dgm:pt modelId="{657F164A-0416-40EE-854E-989DA7359049}" type="parTrans" cxnId="{874EA3C8-379C-4CAA-8D76-88CB70D04462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D57E987E-573D-4C53-AFCF-A8FA3DF3E6B8}" type="sibTrans" cxnId="{874EA3C8-379C-4CAA-8D76-88CB70D04462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6B39B954-EE52-4B2A-85DE-F2A343806CD9}">
      <dgm:prSet custT="1"/>
      <dgm:spPr/>
      <dgm:t>
        <a:bodyPr/>
        <a:lstStyle/>
        <a:p>
          <a:r>
            <a:rPr lang="ru-RU" sz="900" b="1" dirty="0" smtClean="0">
              <a:latin typeface="Times New Roman" pitchFamily="18" charset="0"/>
              <a:cs typeface="Times New Roman" pitchFamily="18" charset="0"/>
            </a:rPr>
            <a:t>473929054 – </a:t>
          </a:r>
        </a:p>
        <a:p>
          <a:r>
            <a:rPr lang="ru-RU" sz="900" b="1" dirty="0" smtClean="0">
              <a:latin typeface="Times New Roman" pitchFamily="18" charset="0"/>
              <a:cs typeface="Times New Roman" pitchFamily="18" charset="0"/>
            </a:rPr>
            <a:t>Алёхин А.</a:t>
          </a:r>
          <a:endParaRPr lang="ru-RU" sz="900" b="1" dirty="0">
            <a:latin typeface="Times New Roman" pitchFamily="18" charset="0"/>
            <a:cs typeface="Times New Roman" pitchFamily="18" charset="0"/>
          </a:endParaRPr>
        </a:p>
      </dgm:t>
    </dgm:pt>
    <dgm:pt modelId="{1E82F666-0505-4991-935F-C631FF7494B8}" type="parTrans" cxnId="{6C0A5273-B2EC-4C68-A893-805E6F2561BB}">
      <dgm:prSet/>
      <dgm:spPr/>
      <dgm:t>
        <a:bodyPr/>
        <a:lstStyle/>
        <a:p>
          <a:endParaRPr lang="ru-RU"/>
        </a:p>
      </dgm:t>
    </dgm:pt>
    <dgm:pt modelId="{B32FA4DD-2D79-45B5-8329-457BEED506F7}" type="sibTrans" cxnId="{6C0A5273-B2EC-4C68-A893-805E6F2561BB}">
      <dgm:prSet/>
      <dgm:spPr/>
      <dgm:t>
        <a:bodyPr/>
        <a:lstStyle/>
        <a:p>
          <a:endParaRPr lang="ru-RU"/>
        </a:p>
      </dgm:t>
    </dgm:pt>
    <dgm:pt modelId="{7D4C468A-CCAE-4270-8B17-615C7C37DD58}">
      <dgm:prSet custT="1"/>
      <dgm:spPr/>
      <dgm:t>
        <a:bodyPr/>
        <a:lstStyle/>
        <a:p>
          <a:r>
            <a:rPr lang="ru-RU" sz="900" b="1" dirty="0" smtClean="0">
              <a:latin typeface="Times New Roman" pitchFamily="18" charset="0"/>
              <a:cs typeface="Times New Roman" pitchFamily="18" charset="0"/>
            </a:rPr>
            <a:t>453159533 –</a:t>
          </a:r>
        </a:p>
        <a:p>
          <a:r>
            <a:rPr lang="ru-RU" sz="9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900" b="1" dirty="0" err="1" smtClean="0">
              <a:latin typeface="Times New Roman" pitchFamily="18" charset="0"/>
              <a:cs typeface="Times New Roman" pitchFamily="18" charset="0"/>
            </a:rPr>
            <a:t>Котович</a:t>
          </a:r>
          <a:r>
            <a:rPr lang="ru-RU" sz="900" b="1" dirty="0" smtClean="0">
              <a:latin typeface="Times New Roman" pitchFamily="18" charset="0"/>
              <a:cs typeface="Times New Roman" pitchFamily="18" charset="0"/>
            </a:rPr>
            <a:t> И.</a:t>
          </a:r>
          <a:endParaRPr lang="ru-RU" sz="900" b="1" dirty="0">
            <a:latin typeface="Times New Roman" pitchFamily="18" charset="0"/>
            <a:cs typeface="Times New Roman" pitchFamily="18" charset="0"/>
          </a:endParaRPr>
        </a:p>
      </dgm:t>
    </dgm:pt>
    <dgm:pt modelId="{41AB0F50-4523-4EF3-8844-16D8C6E249D0}" type="parTrans" cxnId="{4BB4FAF7-EC76-4C64-BFCC-55E1DBEDDB02}">
      <dgm:prSet/>
      <dgm:spPr/>
      <dgm:t>
        <a:bodyPr/>
        <a:lstStyle/>
        <a:p>
          <a:endParaRPr lang="ru-RU"/>
        </a:p>
      </dgm:t>
    </dgm:pt>
    <dgm:pt modelId="{A61DA8AC-FD64-4857-95F5-A13746E86B5D}" type="sibTrans" cxnId="{4BB4FAF7-EC76-4C64-BFCC-55E1DBEDDB02}">
      <dgm:prSet/>
      <dgm:spPr/>
      <dgm:t>
        <a:bodyPr/>
        <a:lstStyle/>
        <a:p>
          <a:endParaRPr lang="ru-RU"/>
        </a:p>
      </dgm:t>
    </dgm:pt>
    <dgm:pt modelId="{B9A3C751-AB55-42A8-9B12-5BAB98685611}" type="pres">
      <dgm:prSet presAssocID="{88714625-F175-427D-B484-7AD0740676E7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76B0A10-04E8-41ED-812F-FADC0D3A0835}" type="pres">
      <dgm:prSet presAssocID="{1B4AD621-44F0-4E65-AA36-3EB667460E7A}" presName="node" presStyleLbl="node1" presStyleIdx="0" presStyleCnt="14" custScaleX="222691" custScaleY="132696" custRadScaleRad="97321" custRadScaleInc="1068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C2F20D-E2F4-449C-982F-81243E298663}" type="pres">
      <dgm:prSet presAssocID="{1B4AD621-44F0-4E65-AA36-3EB667460E7A}" presName="spNode" presStyleCnt="0"/>
      <dgm:spPr/>
    </dgm:pt>
    <dgm:pt modelId="{8DE99565-1E5B-469B-8BC1-241E44294E05}" type="pres">
      <dgm:prSet presAssocID="{1EB8EAD5-B096-4829-98B8-8F73F0A63626}" presName="sibTrans" presStyleLbl="sibTrans1D1" presStyleIdx="0" presStyleCnt="14"/>
      <dgm:spPr/>
      <dgm:t>
        <a:bodyPr/>
        <a:lstStyle/>
        <a:p>
          <a:endParaRPr lang="ru-RU"/>
        </a:p>
      </dgm:t>
    </dgm:pt>
    <dgm:pt modelId="{B0E102B5-C8B5-473C-B4B9-64C62C5FAC20}" type="pres">
      <dgm:prSet presAssocID="{9AD456D0-A295-425F-BABD-4B8EDACEEAE0}" presName="node" presStyleLbl="node1" presStyleIdx="1" presStyleCnt="14" custScaleX="191992" custScaleY="123105" custRadScaleRad="102421" custRadScaleInc="1267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1D66CC-8337-47D8-BCE7-2082142FCBBF}" type="pres">
      <dgm:prSet presAssocID="{9AD456D0-A295-425F-BABD-4B8EDACEEAE0}" presName="spNode" presStyleCnt="0"/>
      <dgm:spPr/>
    </dgm:pt>
    <dgm:pt modelId="{E7CB13EC-5545-41EF-BB37-9B60290191D9}" type="pres">
      <dgm:prSet presAssocID="{568F67FA-2673-4710-9CBB-1525A086B3EF}" presName="sibTrans" presStyleLbl="sibTrans1D1" presStyleIdx="1" presStyleCnt="14"/>
      <dgm:spPr/>
      <dgm:t>
        <a:bodyPr/>
        <a:lstStyle/>
        <a:p>
          <a:endParaRPr lang="ru-RU"/>
        </a:p>
      </dgm:t>
    </dgm:pt>
    <dgm:pt modelId="{09CBAE9D-A38A-4B56-BA83-671161705644}" type="pres">
      <dgm:prSet presAssocID="{E28679B2-55CA-4F5D-AEF3-1263ED506EEE}" presName="node" presStyleLbl="node1" presStyleIdx="2" presStyleCnt="14" custScaleX="223632" custScaleY="117394" custRadScaleRad="107680" custRadScaleInc="1236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2EDCE7-7C50-4F5A-B579-51F58E0AACB1}" type="pres">
      <dgm:prSet presAssocID="{E28679B2-55CA-4F5D-AEF3-1263ED506EEE}" presName="spNode" presStyleCnt="0"/>
      <dgm:spPr/>
    </dgm:pt>
    <dgm:pt modelId="{45B47E58-88CF-4A40-9D6C-269E1ACC45E2}" type="pres">
      <dgm:prSet presAssocID="{38FECF56-DBDC-42A8-A5FB-D23BE5040821}" presName="sibTrans" presStyleLbl="sibTrans1D1" presStyleIdx="2" presStyleCnt="14"/>
      <dgm:spPr/>
      <dgm:t>
        <a:bodyPr/>
        <a:lstStyle/>
        <a:p>
          <a:endParaRPr lang="ru-RU"/>
        </a:p>
      </dgm:t>
    </dgm:pt>
    <dgm:pt modelId="{B5AFF446-4C03-48AC-8928-BF3ED1058A5A}" type="pres">
      <dgm:prSet presAssocID="{1EAB1905-0940-48C6-B6D8-B0314BB2B4BD}" presName="node" presStyleLbl="node1" presStyleIdx="3" presStyleCnt="14" custScaleX="217412" custScaleY="124922" custRadScaleRad="111097" custRadScaleInc="263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04F6E2-4746-42C9-9C46-A088B3DD2E7D}" type="pres">
      <dgm:prSet presAssocID="{1EAB1905-0940-48C6-B6D8-B0314BB2B4BD}" presName="spNode" presStyleCnt="0"/>
      <dgm:spPr/>
    </dgm:pt>
    <dgm:pt modelId="{CFD3573C-A06E-4125-A951-C1F215BC7EA2}" type="pres">
      <dgm:prSet presAssocID="{62E2F643-D4A8-4539-8A0E-2C861F767C76}" presName="sibTrans" presStyleLbl="sibTrans1D1" presStyleIdx="3" presStyleCnt="14"/>
      <dgm:spPr/>
      <dgm:t>
        <a:bodyPr/>
        <a:lstStyle/>
        <a:p>
          <a:endParaRPr lang="ru-RU"/>
        </a:p>
      </dgm:t>
    </dgm:pt>
    <dgm:pt modelId="{1BF234BE-6901-475B-A4DF-73FD55BE5420}" type="pres">
      <dgm:prSet presAssocID="{A3350E34-8CAD-4537-BA9C-30250C65443F}" presName="node" presStyleLbl="node1" presStyleIdx="4" presStyleCnt="14" custScaleX="218478" custScaleY="139767" custRadScaleRad="111789" custRadScaleInc="-3758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3E00AD-9C0F-4B66-A1DB-9B701C339B4B}" type="pres">
      <dgm:prSet presAssocID="{A3350E34-8CAD-4537-BA9C-30250C65443F}" presName="spNode" presStyleCnt="0"/>
      <dgm:spPr/>
    </dgm:pt>
    <dgm:pt modelId="{67C0E25A-2B7E-4E25-A385-767234D98533}" type="pres">
      <dgm:prSet presAssocID="{0ADF13CA-286D-4669-904A-6D63A058ACD3}" presName="sibTrans" presStyleLbl="sibTrans1D1" presStyleIdx="4" presStyleCnt="14"/>
      <dgm:spPr/>
      <dgm:t>
        <a:bodyPr/>
        <a:lstStyle/>
        <a:p>
          <a:endParaRPr lang="ru-RU"/>
        </a:p>
      </dgm:t>
    </dgm:pt>
    <dgm:pt modelId="{16A53345-BD5B-4AB0-8B15-D59D55B0599C}" type="pres">
      <dgm:prSet presAssocID="{46F36AD6-629D-4BAF-97CC-31F6866386E8}" presName="node" presStyleLbl="node1" presStyleIdx="5" presStyleCnt="14" custScaleX="194760" custScaleY="121760" custRadScaleRad="113138" custRadScaleInc="-11045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A27265-945F-4D0A-AE27-62041D92C631}" type="pres">
      <dgm:prSet presAssocID="{46F36AD6-629D-4BAF-97CC-31F6866386E8}" presName="spNode" presStyleCnt="0"/>
      <dgm:spPr/>
    </dgm:pt>
    <dgm:pt modelId="{8DD3F55A-DAE4-42DB-9168-449537C6D14E}" type="pres">
      <dgm:prSet presAssocID="{D89F057B-76D6-4ACB-9DD8-8FF95DCD3BA0}" presName="sibTrans" presStyleLbl="sibTrans1D1" presStyleIdx="5" presStyleCnt="14"/>
      <dgm:spPr/>
      <dgm:t>
        <a:bodyPr/>
        <a:lstStyle/>
        <a:p>
          <a:endParaRPr lang="ru-RU"/>
        </a:p>
      </dgm:t>
    </dgm:pt>
    <dgm:pt modelId="{9EA0AC55-9E1E-4BDF-9A42-ADA3FAA08837}" type="pres">
      <dgm:prSet presAssocID="{DE2FBAE7-16A9-44BF-B554-8F6FC50693BC}" presName="node" presStyleLbl="node1" presStyleIdx="6" presStyleCnt="14" custScaleX="205876" custScaleY="151315" custRadScaleRad="106416" custRadScaleInc="-14080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89CB61-690A-4E8F-ABEE-4F50C7FDB9EB}" type="pres">
      <dgm:prSet presAssocID="{DE2FBAE7-16A9-44BF-B554-8F6FC50693BC}" presName="spNode" presStyleCnt="0"/>
      <dgm:spPr/>
    </dgm:pt>
    <dgm:pt modelId="{F88B0717-7634-41AC-BF01-10706765F025}" type="pres">
      <dgm:prSet presAssocID="{E3A1338A-FB2E-444E-96E7-9B05466FAADF}" presName="sibTrans" presStyleLbl="sibTrans1D1" presStyleIdx="6" presStyleCnt="14"/>
      <dgm:spPr/>
      <dgm:t>
        <a:bodyPr/>
        <a:lstStyle/>
        <a:p>
          <a:endParaRPr lang="ru-RU"/>
        </a:p>
      </dgm:t>
    </dgm:pt>
    <dgm:pt modelId="{5F6C8925-005B-411E-A9A0-A38491E915AF}" type="pres">
      <dgm:prSet presAssocID="{6B39B954-EE52-4B2A-85DE-F2A343806CD9}" presName="node" presStyleLbl="node1" presStyleIdx="7" presStyleCnt="14" custScaleX="196369" custScaleY="121381" custRadScaleRad="97774" custRadScaleInc="-164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FFAFDE-EF7C-4DF0-BEF0-BBC3FB1F6A74}" type="pres">
      <dgm:prSet presAssocID="{6B39B954-EE52-4B2A-85DE-F2A343806CD9}" presName="spNode" presStyleCnt="0"/>
      <dgm:spPr/>
    </dgm:pt>
    <dgm:pt modelId="{43567EE2-3D21-40F6-9AA2-5C91B16BFDF7}" type="pres">
      <dgm:prSet presAssocID="{B32FA4DD-2D79-45B5-8329-457BEED506F7}" presName="sibTrans" presStyleLbl="sibTrans1D1" presStyleIdx="7" presStyleCnt="14"/>
      <dgm:spPr/>
      <dgm:t>
        <a:bodyPr/>
        <a:lstStyle/>
        <a:p>
          <a:endParaRPr lang="ru-RU"/>
        </a:p>
      </dgm:t>
    </dgm:pt>
    <dgm:pt modelId="{88F7AADD-0372-45B6-8DA0-3C9B25D966ED}" type="pres">
      <dgm:prSet presAssocID="{9D8F12EA-431E-480A-B317-FD3CFE744F12}" presName="node" presStyleLbl="node1" presStyleIdx="8" presStyleCnt="14" custScaleX="185126" custScaleY="136581" custRadScaleRad="103562" custRadScaleInc="1137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16BE3C-0506-44E1-A526-F61E71714D33}" type="pres">
      <dgm:prSet presAssocID="{9D8F12EA-431E-480A-B317-FD3CFE744F12}" presName="spNode" presStyleCnt="0"/>
      <dgm:spPr/>
    </dgm:pt>
    <dgm:pt modelId="{4134A0E9-76F7-457E-B72B-EEB2FA3D59ED}" type="pres">
      <dgm:prSet presAssocID="{B9152B15-73C3-408D-B74E-6679290D8AFA}" presName="sibTrans" presStyleLbl="sibTrans1D1" presStyleIdx="8" presStyleCnt="14"/>
      <dgm:spPr/>
      <dgm:t>
        <a:bodyPr/>
        <a:lstStyle/>
        <a:p>
          <a:endParaRPr lang="ru-RU"/>
        </a:p>
      </dgm:t>
    </dgm:pt>
    <dgm:pt modelId="{FD540579-027C-4987-A973-A11DFDFADD96}" type="pres">
      <dgm:prSet presAssocID="{7D4C468A-CCAE-4270-8B17-615C7C37DD58}" presName="node" presStyleLbl="node1" presStyleIdx="9" presStyleCnt="14" custScaleX="205424" custScaleY="129583" custRadScaleRad="107646" custRadScaleInc="10418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56B9FD-6EA1-44F9-A36F-168BD5A4E6AD}" type="pres">
      <dgm:prSet presAssocID="{7D4C468A-CCAE-4270-8B17-615C7C37DD58}" presName="spNode" presStyleCnt="0"/>
      <dgm:spPr/>
    </dgm:pt>
    <dgm:pt modelId="{6195AFCC-A25A-4AE6-BD20-38041FFAB4FD}" type="pres">
      <dgm:prSet presAssocID="{A61DA8AC-FD64-4857-95F5-A13746E86B5D}" presName="sibTrans" presStyleLbl="sibTrans1D1" presStyleIdx="9" presStyleCnt="14"/>
      <dgm:spPr/>
      <dgm:t>
        <a:bodyPr/>
        <a:lstStyle/>
        <a:p>
          <a:endParaRPr lang="ru-RU"/>
        </a:p>
      </dgm:t>
    </dgm:pt>
    <dgm:pt modelId="{7099A466-01A4-4C01-B6EB-5973F51284BE}" type="pres">
      <dgm:prSet presAssocID="{45B8745B-8F4E-4E8A-BF7A-41FBE2A6EF9E}" presName="node" presStyleLbl="node1" presStyleIdx="10" presStyleCnt="14" custScaleX="210168" custScaleY="119285" custRadScaleRad="106545" custRadScaleInc="612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FDF627-3FC6-47EB-BC0E-A4B92E4CEDDA}" type="pres">
      <dgm:prSet presAssocID="{45B8745B-8F4E-4E8A-BF7A-41FBE2A6EF9E}" presName="spNode" presStyleCnt="0"/>
      <dgm:spPr/>
    </dgm:pt>
    <dgm:pt modelId="{A7E107D4-1DE2-4F87-AC20-1BB530B5C463}" type="pres">
      <dgm:prSet presAssocID="{AD37F803-3BDF-4FE2-85FF-9FDC8C0EA88F}" presName="sibTrans" presStyleLbl="sibTrans1D1" presStyleIdx="10" presStyleCnt="14"/>
      <dgm:spPr/>
      <dgm:t>
        <a:bodyPr/>
        <a:lstStyle/>
        <a:p>
          <a:endParaRPr lang="ru-RU"/>
        </a:p>
      </dgm:t>
    </dgm:pt>
    <dgm:pt modelId="{B055E77C-588A-4A63-886A-FDA3AC8971C7}" type="pres">
      <dgm:prSet presAssocID="{8FB1870E-41CD-4713-9E35-D59F72B59B80}" presName="node" presStyleLbl="node1" presStyleIdx="11" presStyleCnt="14" custScaleX="195726" custScaleY="119486" custRadScaleRad="105211" custRadScaleInc="-284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B2C76F-9D91-4CB2-A621-E2D7F10675B4}" type="pres">
      <dgm:prSet presAssocID="{8FB1870E-41CD-4713-9E35-D59F72B59B80}" presName="spNode" presStyleCnt="0"/>
      <dgm:spPr/>
    </dgm:pt>
    <dgm:pt modelId="{72BCAEFD-B42D-4B98-842E-39F73B7F6EAA}" type="pres">
      <dgm:prSet presAssocID="{D57E987E-573D-4C53-AFCF-A8FA3DF3E6B8}" presName="sibTrans" presStyleLbl="sibTrans1D1" presStyleIdx="11" presStyleCnt="14"/>
      <dgm:spPr/>
      <dgm:t>
        <a:bodyPr/>
        <a:lstStyle/>
        <a:p>
          <a:endParaRPr lang="ru-RU"/>
        </a:p>
      </dgm:t>
    </dgm:pt>
    <dgm:pt modelId="{577BBF45-054D-4661-9B07-D75DC4329BC6}" type="pres">
      <dgm:prSet presAssocID="{F3E66F4C-EF91-413E-8AA6-2E437762B8C3}" presName="node" presStyleLbl="node1" presStyleIdx="12" presStyleCnt="14" custFlipVert="0" custScaleX="193710" custScaleY="138478" custRadScaleRad="102150" custRadScaleInc="-7285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B10329-D35F-4E77-BBE3-FECB0D13B58D}" type="pres">
      <dgm:prSet presAssocID="{F3E66F4C-EF91-413E-8AA6-2E437762B8C3}" presName="spNode" presStyleCnt="0"/>
      <dgm:spPr/>
    </dgm:pt>
    <dgm:pt modelId="{7F01070B-1950-4138-973A-765638A1E134}" type="pres">
      <dgm:prSet presAssocID="{CBB01690-A6E6-49DC-A6D4-E54F458091EF}" presName="sibTrans" presStyleLbl="sibTrans1D1" presStyleIdx="12" presStyleCnt="14"/>
      <dgm:spPr/>
      <dgm:t>
        <a:bodyPr/>
        <a:lstStyle/>
        <a:p>
          <a:endParaRPr lang="ru-RU"/>
        </a:p>
      </dgm:t>
    </dgm:pt>
    <dgm:pt modelId="{9B510623-E01D-473D-A54B-BDD539401E50}" type="pres">
      <dgm:prSet presAssocID="{2A1BB61C-F23B-4683-801F-7151EE96072A}" presName="node" presStyleLbl="node1" presStyleIdx="13" presStyleCnt="14" custScaleX="204550" custScaleY="148668" custRadScaleRad="99522" custRadScaleInc="-897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E388EE-4CD5-4AE7-8F16-44A7916C119C}" type="pres">
      <dgm:prSet presAssocID="{2A1BB61C-F23B-4683-801F-7151EE96072A}" presName="spNode" presStyleCnt="0"/>
      <dgm:spPr/>
    </dgm:pt>
    <dgm:pt modelId="{FF5CCB89-902B-44EE-9159-09A7F3E980CF}" type="pres">
      <dgm:prSet presAssocID="{EA81F4E9-628C-4527-92E5-CDD3202065AC}" presName="sibTrans" presStyleLbl="sibTrans1D1" presStyleIdx="13" presStyleCnt="14"/>
      <dgm:spPr/>
      <dgm:t>
        <a:bodyPr/>
        <a:lstStyle/>
        <a:p>
          <a:endParaRPr lang="ru-RU"/>
        </a:p>
      </dgm:t>
    </dgm:pt>
  </dgm:ptLst>
  <dgm:cxnLst>
    <dgm:cxn modelId="{76AD6C87-A71D-41D2-8184-9B20CAE044DB}" type="presOf" srcId="{D89F057B-76D6-4ACB-9DD8-8FF95DCD3BA0}" destId="{8DD3F55A-DAE4-42DB-9168-449537C6D14E}" srcOrd="0" destOrd="0" presId="urn:microsoft.com/office/officeart/2005/8/layout/cycle5"/>
    <dgm:cxn modelId="{AEB3025E-C145-44E5-8CA7-C717341C8BF9}" type="presOf" srcId="{B32FA4DD-2D79-45B5-8329-457BEED506F7}" destId="{43567EE2-3D21-40F6-9AA2-5C91B16BFDF7}" srcOrd="0" destOrd="0" presId="urn:microsoft.com/office/officeart/2005/8/layout/cycle5"/>
    <dgm:cxn modelId="{CD5421DA-F495-45B8-9DD1-96243B7B5F24}" srcId="{88714625-F175-427D-B484-7AD0740676E7}" destId="{2A1BB61C-F23B-4683-801F-7151EE96072A}" srcOrd="13" destOrd="0" parTransId="{64CBF87E-91DB-48BE-A05C-F0A93E5D9E12}" sibTransId="{EA81F4E9-628C-4527-92E5-CDD3202065AC}"/>
    <dgm:cxn modelId="{AA2E7E23-88B3-47BF-8A13-3D452598BB05}" srcId="{88714625-F175-427D-B484-7AD0740676E7}" destId="{45B8745B-8F4E-4E8A-BF7A-41FBE2A6EF9E}" srcOrd="10" destOrd="0" parTransId="{C6A15E70-B52F-4797-A69F-55A42CC15DA8}" sibTransId="{AD37F803-3BDF-4FE2-85FF-9FDC8C0EA88F}"/>
    <dgm:cxn modelId="{BB10A165-E1F4-463A-B853-72FE628B1B73}" type="presOf" srcId="{CBB01690-A6E6-49DC-A6D4-E54F458091EF}" destId="{7F01070B-1950-4138-973A-765638A1E134}" srcOrd="0" destOrd="0" presId="urn:microsoft.com/office/officeart/2005/8/layout/cycle5"/>
    <dgm:cxn modelId="{90395FC5-D214-40FC-936F-726AC11C29A9}" type="presOf" srcId="{1EAB1905-0940-48C6-B6D8-B0314BB2B4BD}" destId="{B5AFF446-4C03-48AC-8928-BF3ED1058A5A}" srcOrd="0" destOrd="0" presId="urn:microsoft.com/office/officeart/2005/8/layout/cycle5"/>
    <dgm:cxn modelId="{534C4FA5-26BB-4A39-8492-2F1F1D88548F}" type="presOf" srcId="{88714625-F175-427D-B484-7AD0740676E7}" destId="{B9A3C751-AB55-42A8-9B12-5BAB98685611}" srcOrd="0" destOrd="0" presId="urn:microsoft.com/office/officeart/2005/8/layout/cycle5"/>
    <dgm:cxn modelId="{A82F1A49-8513-4C7E-93C7-3CC7C51294A7}" type="presOf" srcId="{A3350E34-8CAD-4537-BA9C-30250C65443F}" destId="{1BF234BE-6901-475B-A4DF-73FD55BE5420}" srcOrd="0" destOrd="0" presId="urn:microsoft.com/office/officeart/2005/8/layout/cycle5"/>
    <dgm:cxn modelId="{4621A8AD-9088-4319-9009-177650B1E23D}" type="presOf" srcId="{A61DA8AC-FD64-4857-95F5-A13746E86B5D}" destId="{6195AFCC-A25A-4AE6-BD20-38041FFAB4FD}" srcOrd="0" destOrd="0" presId="urn:microsoft.com/office/officeart/2005/8/layout/cycle5"/>
    <dgm:cxn modelId="{98A9D462-CFB0-4C92-9F00-FA1304DCFA58}" type="presOf" srcId="{38FECF56-DBDC-42A8-A5FB-D23BE5040821}" destId="{45B47E58-88CF-4A40-9D6C-269E1ACC45E2}" srcOrd="0" destOrd="0" presId="urn:microsoft.com/office/officeart/2005/8/layout/cycle5"/>
    <dgm:cxn modelId="{2080BBFA-15A3-4250-BA2E-5B88D946BD54}" type="presOf" srcId="{EA81F4E9-628C-4527-92E5-CDD3202065AC}" destId="{FF5CCB89-902B-44EE-9159-09A7F3E980CF}" srcOrd="0" destOrd="0" presId="urn:microsoft.com/office/officeart/2005/8/layout/cycle5"/>
    <dgm:cxn modelId="{FAFB0BBF-6807-4C70-AA1C-B51BA719EE29}" srcId="{88714625-F175-427D-B484-7AD0740676E7}" destId="{9AD456D0-A295-425F-BABD-4B8EDACEEAE0}" srcOrd="1" destOrd="0" parTransId="{8333D218-F24B-4EFD-AF5E-BB5341AD6C56}" sibTransId="{568F67FA-2673-4710-9CBB-1525A086B3EF}"/>
    <dgm:cxn modelId="{9563BF2D-7A08-4B55-8E2C-6660AB927B50}" type="presOf" srcId="{9D8F12EA-431E-480A-B317-FD3CFE744F12}" destId="{88F7AADD-0372-45B6-8DA0-3C9B25D966ED}" srcOrd="0" destOrd="0" presId="urn:microsoft.com/office/officeart/2005/8/layout/cycle5"/>
    <dgm:cxn modelId="{E653F2B2-4118-4D74-BE8E-4BAAFD0747CB}" type="presOf" srcId="{DE2FBAE7-16A9-44BF-B554-8F6FC50693BC}" destId="{9EA0AC55-9E1E-4BDF-9A42-ADA3FAA08837}" srcOrd="0" destOrd="0" presId="urn:microsoft.com/office/officeart/2005/8/layout/cycle5"/>
    <dgm:cxn modelId="{27E94388-4644-45B0-B062-C0065DEC7CC2}" srcId="{88714625-F175-427D-B484-7AD0740676E7}" destId="{46F36AD6-629D-4BAF-97CC-31F6866386E8}" srcOrd="5" destOrd="0" parTransId="{2F8CB8FC-7C2B-4E4D-953A-7210C5708D24}" sibTransId="{D89F057B-76D6-4ACB-9DD8-8FF95DCD3BA0}"/>
    <dgm:cxn modelId="{D06643F7-DD46-4A85-A0AB-B9255656B1E7}" type="presOf" srcId="{568F67FA-2673-4710-9CBB-1525A086B3EF}" destId="{E7CB13EC-5545-41EF-BB37-9B60290191D9}" srcOrd="0" destOrd="0" presId="urn:microsoft.com/office/officeart/2005/8/layout/cycle5"/>
    <dgm:cxn modelId="{0D38BBAE-ADC6-437A-9209-7998307A8D41}" type="presOf" srcId="{F3E66F4C-EF91-413E-8AA6-2E437762B8C3}" destId="{577BBF45-054D-4661-9B07-D75DC4329BC6}" srcOrd="0" destOrd="0" presId="urn:microsoft.com/office/officeart/2005/8/layout/cycle5"/>
    <dgm:cxn modelId="{A41D6A6C-16A5-40F6-BECB-9177F732912F}" type="presOf" srcId="{B9152B15-73C3-408D-B74E-6679290D8AFA}" destId="{4134A0E9-76F7-457E-B72B-EEB2FA3D59ED}" srcOrd="0" destOrd="0" presId="urn:microsoft.com/office/officeart/2005/8/layout/cycle5"/>
    <dgm:cxn modelId="{029F6F92-D1EA-4C27-81AD-D426EBA699E3}" type="presOf" srcId="{0ADF13CA-286D-4669-904A-6D63A058ACD3}" destId="{67C0E25A-2B7E-4E25-A385-767234D98533}" srcOrd="0" destOrd="0" presId="urn:microsoft.com/office/officeart/2005/8/layout/cycle5"/>
    <dgm:cxn modelId="{E1445A2F-51A9-4139-835B-F951FD589CEF}" srcId="{88714625-F175-427D-B484-7AD0740676E7}" destId="{E28679B2-55CA-4F5D-AEF3-1263ED506EEE}" srcOrd="2" destOrd="0" parTransId="{53F38110-50BD-4C3D-BB5D-747D01580627}" sibTransId="{38FECF56-DBDC-42A8-A5FB-D23BE5040821}"/>
    <dgm:cxn modelId="{73226C17-3FBA-46D4-92FF-E203F015E4FF}" srcId="{88714625-F175-427D-B484-7AD0740676E7}" destId="{1EAB1905-0940-48C6-B6D8-B0314BB2B4BD}" srcOrd="3" destOrd="0" parTransId="{E6F30546-FF61-4EC4-B3BF-043F499C152F}" sibTransId="{62E2F643-D4A8-4539-8A0E-2C861F767C76}"/>
    <dgm:cxn modelId="{81C2D7EB-4F52-4707-8473-CAF4877FB90E}" type="presOf" srcId="{45B8745B-8F4E-4E8A-BF7A-41FBE2A6EF9E}" destId="{7099A466-01A4-4C01-B6EB-5973F51284BE}" srcOrd="0" destOrd="0" presId="urn:microsoft.com/office/officeart/2005/8/layout/cycle5"/>
    <dgm:cxn modelId="{F342FB6D-FD35-4CEC-BB64-5EF6FA8B4199}" type="presOf" srcId="{8FB1870E-41CD-4713-9E35-D59F72B59B80}" destId="{B055E77C-588A-4A63-886A-FDA3AC8971C7}" srcOrd="0" destOrd="0" presId="urn:microsoft.com/office/officeart/2005/8/layout/cycle5"/>
    <dgm:cxn modelId="{21C2A893-C622-480B-9B34-F1E13BCCBBE0}" type="presOf" srcId="{2A1BB61C-F23B-4683-801F-7151EE96072A}" destId="{9B510623-E01D-473D-A54B-BDD539401E50}" srcOrd="0" destOrd="0" presId="urn:microsoft.com/office/officeart/2005/8/layout/cycle5"/>
    <dgm:cxn modelId="{C134CC8E-FA35-406F-A9A3-B318F0150141}" type="presOf" srcId="{E3A1338A-FB2E-444E-96E7-9B05466FAADF}" destId="{F88B0717-7634-41AC-BF01-10706765F025}" srcOrd="0" destOrd="0" presId="urn:microsoft.com/office/officeart/2005/8/layout/cycle5"/>
    <dgm:cxn modelId="{EF1F7FE5-A519-44C3-B7E4-DE9D4300CAD8}" type="presOf" srcId="{1EB8EAD5-B096-4829-98B8-8F73F0A63626}" destId="{8DE99565-1E5B-469B-8BC1-241E44294E05}" srcOrd="0" destOrd="0" presId="urn:microsoft.com/office/officeart/2005/8/layout/cycle5"/>
    <dgm:cxn modelId="{1FCECADC-AE3D-40F2-9175-9E55C406A5B1}" type="presOf" srcId="{9AD456D0-A295-425F-BABD-4B8EDACEEAE0}" destId="{B0E102B5-C8B5-473C-B4B9-64C62C5FAC20}" srcOrd="0" destOrd="0" presId="urn:microsoft.com/office/officeart/2005/8/layout/cycle5"/>
    <dgm:cxn modelId="{51D68799-3BF3-4342-94C2-25F85B9D7203}" type="presOf" srcId="{D57E987E-573D-4C53-AFCF-A8FA3DF3E6B8}" destId="{72BCAEFD-B42D-4B98-842E-39F73B7F6EAA}" srcOrd="0" destOrd="0" presId="urn:microsoft.com/office/officeart/2005/8/layout/cycle5"/>
    <dgm:cxn modelId="{F6FF7B11-37E2-4FE6-B891-DE3440E3E9CB}" type="presOf" srcId="{62E2F643-D4A8-4539-8A0E-2C861F767C76}" destId="{CFD3573C-A06E-4125-A951-C1F215BC7EA2}" srcOrd="0" destOrd="0" presId="urn:microsoft.com/office/officeart/2005/8/layout/cycle5"/>
    <dgm:cxn modelId="{C7E18E8E-4A7A-44C3-B309-271A39AE9A80}" srcId="{88714625-F175-427D-B484-7AD0740676E7}" destId="{9D8F12EA-431E-480A-B317-FD3CFE744F12}" srcOrd="8" destOrd="0" parTransId="{7F0256FD-BC52-4F36-A118-0CEC85DE59C9}" sibTransId="{B9152B15-73C3-408D-B74E-6679290D8AFA}"/>
    <dgm:cxn modelId="{40C0A38A-F527-4835-9BEC-04ABB9D725BF}" type="presOf" srcId="{1B4AD621-44F0-4E65-AA36-3EB667460E7A}" destId="{C76B0A10-04E8-41ED-812F-FADC0D3A0835}" srcOrd="0" destOrd="0" presId="urn:microsoft.com/office/officeart/2005/8/layout/cycle5"/>
    <dgm:cxn modelId="{8A952A38-22ED-47C0-81CC-1A9972AB2F2F}" srcId="{88714625-F175-427D-B484-7AD0740676E7}" destId="{1B4AD621-44F0-4E65-AA36-3EB667460E7A}" srcOrd="0" destOrd="0" parTransId="{7930C57F-0124-4D01-814B-D20E78392BFE}" sibTransId="{1EB8EAD5-B096-4829-98B8-8F73F0A63626}"/>
    <dgm:cxn modelId="{27B3828F-DC0C-4D21-BA44-E0585C4F6E54}" type="presOf" srcId="{E28679B2-55CA-4F5D-AEF3-1263ED506EEE}" destId="{09CBAE9D-A38A-4B56-BA83-671161705644}" srcOrd="0" destOrd="0" presId="urn:microsoft.com/office/officeart/2005/8/layout/cycle5"/>
    <dgm:cxn modelId="{4BB4FAF7-EC76-4C64-BFCC-55E1DBEDDB02}" srcId="{88714625-F175-427D-B484-7AD0740676E7}" destId="{7D4C468A-CCAE-4270-8B17-615C7C37DD58}" srcOrd="9" destOrd="0" parTransId="{41AB0F50-4523-4EF3-8844-16D8C6E249D0}" sibTransId="{A61DA8AC-FD64-4857-95F5-A13746E86B5D}"/>
    <dgm:cxn modelId="{6C0A5273-B2EC-4C68-A893-805E6F2561BB}" srcId="{88714625-F175-427D-B484-7AD0740676E7}" destId="{6B39B954-EE52-4B2A-85DE-F2A343806CD9}" srcOrd="7" destOrd="0" parTransId="{1E82F666-0505-4991-935F-C631FF7494B8}" sibTransId="{B32FA4DD-2D79-45B5-8329-457BEED506F7}"/>
    <dgm:cxn modelId="{BC09FD24-275D-475A-84B2-EFE784A4E024}" srcId="{88714625-F175-427D-B484-7AD0740676E7}" destId="{DE2FBAE7-16A9-44BF-B554-8F6FC50693BC}" srcOrd="6" destOrd="0" parTransId="{7877E40A-3E02-4A16-9EF6-CB020BAEA1B7}" sibTransId="{E3A1338A-FB2E-444E-96E7-9B05466FAADF}"/>
    <dgm:cxn modelId="{957CF366-B91B-4D35-896A-7D6D203C0DCD}" type="presOf" srcId="{6B39B954-EE52-4B2A-85DE-F2A343806CD9}" destId="{5F6C8925-005B-411E-A9A0-A38491E915AF}" srcOrd="0" destOrd="0" presId="urn:microsoft.com/office/officeart/2005/8/layout/cycle5"/>
    <dgm:cxn modelId="{A8A3604A-2C6C-451B-A223-47CBC5A3E086}" type="presOf" srcId="{7D4C468A-CCAE-4270-8B17-615C7C37DD58}" destId="{FD540579-027C-4987-A973-A11DFDFADD96}" srcOrd="0" destOrd="0" presId="urn:microsoft.com/office/officeart/2005/8/layout/cycle5"/>
    <dgm:cxn modelId="{C1F135EE-67DF-49B9-AE20-2568A355E5AB}" type="presOf" srcId="{AD37F803-3BDF-4FE2-85FF-9FDC8C0EA88F}" destId="{A7E107D4-1DE2-4F87-AC20-1BB530B5C463}" srcOrd="0" destOrd="0" presId="urn:microsoft.com/office/officeart/2005/8/layout/cycle5"/>
    <dgm:cxn modelId="{874EA3C8-379C-4CAA-8D76-88CB70D04462}" srcId="{88714625-F175-427D-B484-7AD0740676E7}" destId="{8FB1870E-41CD-4713-9E35-D59F72B59B80}" srcOrd="11" destOrd="0" parTransId="{657F164A-0416-40EE-854E-989DA7359049}" sibTransId="{D57E987E-573D-4C53-AFCF-A8FA3DF3E6B8}"/>
    <dgm:cxn modelId="{E42CBF94-0287-48DD-B0A7-A9D9A02DABC5}" srcId="{88714625-F175-427D-B484-7AD0740676E7}" destId="{F3E66F4C-EF91-413E-8AA6-2E437762B8C3}" srcOrd="12" destOrd="0" parTransId="{91279A0E-0D21-484F-A422-BE1AB40D9836}" sibTransId="{CBB01690-A6E6-49DC-A6D4-E54F458091EF}"/>
    <dgm:cxn modelId="{1B2AE5F1-4E24-4308-910A-21BC36344FD5}" srcId="{88714625-F175-427D-B484-7AD0740676E7}" destId="{A3350E34-8CAD-4537-BA9C-30250C65443F}" srcOrd="4" destOrd="0" parTransId="{97DF055D-BC6B-4610-966D-4119D47122E8}" sibTransId="{0ADF13CA-286D-4669-904A-6D63A058ACD3}"/>
    <dgm:cxn modelId="{33093C92-BC0C-460D-ACF7-809986FCD4B5}" type="presOf" srcId="{46F36AD6-629D-4BAF-97CC-31F6866386E8}" destId="{16A53345-BD5B-4AB0-8B15-D59D55B0599C}" srcOrd="0" destOrd="0" presId="urn:microsoft.com/office/officeart/2005/8/layout/cycle5"/>
    <dgm:cxn modelId="{A7EC4D5B-7BF2-4CBC-AAD2-80822BB00E1D}" type="presParOf" srcId="{B9A3C751-AB55-42A8-9B12-5BAB98685611}" destId="{C76B0A10-04E8-41ED-812F-FADC0D3A0835}" srcOrd="0" destOrd="0" presId="urn:microsoft.com/office/officeart/2005/8/layout/cycle5"/>
    <dgm:cxn modelId="{6A7DF516-EFF7-45E8-A362-C904C69439F4}" type="presParOf" srcId="{B9A3C751-AB55-42A8-9B12-5BAB98685611}" destId="{45C2F20D-E2F4-449C-982F-81243E298663}" srcOrd="1" destOrd="0" presId="urn:microsoft.com/office/officeart/2005/8/layout/cycle5"/>
    <dgm:cxn modelId="{907A4D68-C9A1-4ECD-AAD9-33FF13B5B64E}" type="presParOf" srcId="{B9A3C751-AB55-42A8-9B12-5BAB98685611}" destId="{8DE99565-1E5B-469B-8BC1-241E44294E05}" srcOrd="2" destOrd="0" presId="urn:microsoft.com/office/officeart/2005/8/layout/cycle5"/>
    <dgm:cxn modelId="{868C6103-4244-41B7-83D3-4C7C4E0B43A7}" type="presParOf" srcId="{B9A3C751-AB55-42A8-9B12-5BAB98685611}" destId="{B0E102B5-C8B5-473C-B4B9-64C62C5FAC20}" srcOrd="3" destOrd="0" presId="urn:microsoft.com/office/officeart/2005/8/layout/cycle5"/>
    <dgm:cxn modelId="{05B9D845-0CF0-4F67-B069-D140D5192FC5}" type="presParOf" srcId="{B9A3C751-AB55-42A8-9B12-5BAB98685611}" destId="{321D66CC-8337-47D8-BCE7-2082142FCBBF}" srcOrd="4" destOrd="0" presId="urn:microsoft.com/office/officeart/2005/8/layout/cycle5"/>
    <dgm:cxn modelId="{10206500-BF70-4D6F-B356-F84939E43B15}" type="presParOf" srcId="{B9A3C751-AB55-42A8-9B12-5BAB98685611}" destId="{E7CB13EC-5545-41EF-BB37-9B60290191D9}" srcOrd="5" destOrd="0" presId="urn:microsoft.com/office/officeart/2005/8/layout/cycle5"/>
    <dgm:cxn modelId="{3DD2E76A-E038-4615-AFBB-411422D28E41}" type="presParOf" srcId="{B9A3C751-AB55-42A8-9B12-5BAB98685611}" destId="{09CBAE9D-A38A-4B56-BA83-671161705644}" srcOrd="6" destOrd="0" presId="urn:microsoft.com/office/officeart/2005/8/layout/cycle5"/>
    <dgm:cxn modelId="{C11FD54F-5E8A-4790-BF6F-B575471CD93F}" type="presParOf" srcId="{B9A3C751-AB55-42A8-9B12-5BAB98685611}" destId="{652EDCE7-7C50-4F5A-B579-51F58E0AACB1}" srcOrd="7" destOrd="0" presId="urn:microsoft.com/office/officeart/2005/8/layout/cycle5"/>
    <dgm:cxn modelId="{1A975306-9025-4EF3-B6D2-F7650AF6D563}" type="presParOf" srcId="{B9A3C751-AB55-42A8-9B12-5BAB98685611}" destId="{45B47E58-88CF-4A40-9D6C-269E1ACC45E2}" srcOrd="8" destOrd="0" presId="urn:microsoft.com/office/officeart/2005/8/layout/cycle5"/>
    <dgm:cxn modelId="{C5913AC5-1DFE-458C-84B7-EAFA1675CCAB}" type="presParOf" srcId="{B9A3C751-AB55-42A8-9B12-5BAB98685611}" destId="{B5AFF446-4C03-48AC-8928-BF3ED1058A5A}" srcOrd="9" destOrd="0" presId="urn:microsoft.com/office/officeart/2005/8/layout/cycle5"/>
    <dgm:cxn modelId="{B34B988F-BE66-4EA7-BD77-DF6F4B664713}" type="presParOf" srcId="{B9A3C751-AB55-42A8-9B12-5BAB98685611}" destId="{0804F6E2-4746-42C9-9C46-A088B3DD2E7D}" srcOrd="10" destOrd="0" presId="urn:microsoft.com/office/officeart/2005/8/layout/cycle5"/>
    <dgm:cxn modelId="{C780E5C3-DC2A-496C-9657-83F40BAF9C03}" type="presParOf" srcId="{B9A3C751-AB55-42A8-9B12-5BAB98685611}" destId="{CFD3573C-A06E-4125-A951-C1F215BC7EA2}" srcOrd="11" destOrd="0" presId="urn:microsoft.com/office/officeart/2005/8/layout/cycle5"/>
    <dgm:cxn modelId="{21EC6576-64A7-4D97-A6A4-DB3112125121}" type="presParOf" srcId="{B9A3C751-AB55-42A8-9B12-5BAB98685611}" destId="{1BF234BE-6901-475B-A4DF-73FD55BE5420}" srcOrd="12" destOrd="0" presId="urn:microsoft.com/office/officeart/2005/8/layout/cycle5"/>
    <dgm:cxn modelId="{5A8B0250-E98B-4303-ADCC-5BE56ED91BBF}" type="presParOf" srcId="{B9A3C751-AB55-42A8-9B12-5BAB98685611}" destId="{823E00AD-9C0F-4B66-A1DB-9B701C339B4B}" srcOrd="13" destOrd="0" presId="urn:microsoft.com/office/officeart/2005/8/layout/cycle5"/>
    <dgm:cxn modelId="{E6C59682-C26C-452E-AC09-5B0993EA8DE4}" type="presParOf" srcId="{B9A3C751-AB55-42A8-9B12-5BAB98685611}" destId="{67C0E25A-2B7E-4E25-A385-767234D98533}" srcOrd="14" destOrd="0" presId="urn:microsoft.com/office/officeart/2005/8/layout/cycle5"/>
    <dgm:cxn modelId="{0F34C768-034D-4FBC-9985-E2AC9AF7481C}" type="presParOf" srcId="{B9A3C751-AB55-42A8-9B12-5BAB98685611}" destId="{16A53345-BD5B-4AB0-8B15-D59D55B0599C}" srcOrd="15" destOrd="0" presId="urn:microsoft.com/office/officeart/2005/8/layout/cycle5"/>
    <dgm:cxn modelId="{960C7269-B682-41BA-BE6E-25772415E326}" type="presParOf" srcId="{B9A3C751-AB55-42A8-9B12-5BAB98685611}" destId="{D5A27265-945F-4D0A-AE27-62041D92C631}" srcOrd="16" destOrd="0" presId="urn:microsoft.com/office/officeart/2005/8/layout/cycle5"/>
    <dgm:cxn modelId="{C125AF80-71E8-4A04-B255-AA4E3205E559}" type="presParOf" srcId="{B9A3C751-AB55-42A8-9B12-5BAB98685611}" destId="{8DD3F55A-DAE4-42DB-9168-449537C6D14E}" srcOrd="17" destOrd="0" presId="urn:microsoft.com/office/officeart/2005/8/layout/cycle5"/>
    <dgm:cxn modelId="{82642785-E2D3-4A78-9926-CD961B46A5DA}" type="presParOf" srcId="{B9A3C751-AB55-42A8-9B12-5BAB98685611}" destId="{9EA0AC55-9E1E-4BDF-9A42-ADA3FAA08837}" srcOrd="18" destOrd="0" presId="urn:microsoft.com/office/officeart/2005/8/layout/cycle5"/>
    <dgm:cxn modelId="{474C3861-127F-4190-B827-506C1744B771}" type="presParOf" srcId="{B9A3C751-AB55-42A8-9B12-5BAB98685611}" destId="{0E89CB61-690A-4E8F-ABEE-4F50C7FDB9EB}" srcOrd="19" destOrd="0" presId="urn:microsoft.com/office/officeart/2005/8/layout/cycle5"/>
    <dgm:cxn modelId="{A7B0DCE3-ACB8-493F-B8A2-047378E5A1CA}" type="presParOf" srcId="{B9A3C751-AB55-42A8-9B12-5BAB98685611}" destId="{F88B0717-7634-41AC-BF01-10706765F025}" srcOrd="20" destOrd="0" presId="urn:microsoft.com/office/officeart/2005/8/layout/cycle5"/>
    <dgm:cxn modelId="{0102A7B3-6347-4099-B6AA-1069698E7F19}" type="presParOf" srcId="{B9A3C751-AB55-42A8-9B12-5BAB98685611}" destId="{5F6C8925-005B-411E-A9A0-A38491E915AF}" srcOrd="21" destOrd="0" presId="urn:microsoft.com/office/officeart/2005/8/layout/cycle5"/>
    <dgm:cxn modelId="{6F7539AF-07CB-4081-9756-8E1EEB21CC08}" type="presParOf" srcId="{B9A3C751-AB55-42A8-9B12-5BAB98685611}" destId="{5AFFAFDE-EF7C-4DF0-BEF0-BBC3FB1F6A74}" srcOrd="22" destOrd="0" presId="urn:microsoft.com/office/officeart/2005/8/layout/cycle5"/>
    <dgm:cxn modelId="{D314D8E0-4730-48F5-8843-D3B6560934B3}" type="presParOf" srcId="{B9A3C751-AB55-42A8-9B12-5BAB98685611}" destId="{43567EE2-3D21-40F6-9AA2-5C91B16BFDF7}" srcOrd="23" destOrd="0" presId="urn:microsoft.com/office/officeart/2005/8/layout/cycle5"/>
    <dgm:cxn modelId="{2BF3CE26-C41D-451F-A726-CC12780DF4AC}" type="presParOf" srcId="{B9A3C751-AB55-42A8-9B12-5BAB98685611}" destId="{88F7AADD-0372-45B6-8DA0-3C9B25D966ED}" srcOrd="24" destOrd="0" presId="urn:microsoft.com/office/officeart/2005/8/layout/cycle5"/>
    <dgm:cxn modelId="{5530A04F-BA57-49D9-80C2-B8D360EA094A}" type="presParOf" srcId="{B9A3C751-AB55-42A8-9B12-5BAB98685611}" destId="{8A16BE3C-0506-44E1-A526-F61E71714D33}" srcOrd="25" destOrd="0" presId="urn:microsoft.com/office/officeart/2005/8/layout/cycle5"/>
    <dgm:cxn modelId="{9409320F-D9D5-4B79-8CBD-E2A9EAFD418F}" type="presParOf" srcId="{B9A3C751-AB55-42A8-9B12-5BAB98685611}" destId="{4134A0E9-76F7-457E-B72B-EEB2FA3D59ED}" srcOrd="26" destOrd="0" presId="urn:microsoft.com/office/officeart/2005/8/layout/cycle5"/>
    <dgm:cxn modelId="{2933C2DE-1E53-49AF-BDF8-91A69898EA5B}" type="presParOf" srcId="{B9A3C751-AB55-42A8-9B12-5BAB98685611}" destId="{FD540579-027C-4987-A973-A11DFDFADD96}" srcOrd="27" destOrd="0" presId="urn:microsoft.com/office/officeart/2005/8/layout/cycle5"/>
    <dgm:cxn modelId="{3DE4412B-C47C-4F98-952D-DCDB8819D0CB}" type="presParOf" srcId="{B9A3C751-AB55-42A8-9B12-5BAB98685611}" destId="{FA56B9FD-6EA1-44F9-A36F-168BD5A4E6AD}" srcOrd="28" destOrd="0" presId="urn:microsoft.com/office/officeart/2005/8/layout/cycle5"/>
    <dgm:cxn modelId="{C41D991E-1338-4A4C-8D81-5B5B4C82E526}" type="presParOf" srcId="{B9A3C751-AB55-42A8-9B12-5BAB98685611}" destId="{6195AFCC-A25A-4AE6-BD20-38041FFAB4FD}" srcOrd="29" destOrd="0" presId="urn:microsoft.com/office/officeart/2005/8/layout/cycle5"/>
    <dgm:cxn modelId="{810C788A-FA1D-43CA-8596-F9EE8C65131C}" type="presParOf" srcId="{B9A3C751-AB55-42A8-9B12-5BAB98685611}" destId="{7099A466-01A4-4C01-B6EB-5973F51284BE}" srcOrd="30" destOrd="0" presId="urn:microsoft.com/office/officeart/2005/8/layout/cycle5"/>
    <dgm:cxn modelId="{C960DDC9-EA24-4DCA-9C9C-38508D4686EB}" type="presParOf" srcId="{B9A3C751-AB55-42A8-9B12-5BAB98685611}" destId="{D0FDF627-3FC6-47EB-BC0E-A4B92E4CEDDA}" srcOrd="31" destOrd="0" presId="urn:microsoft.com/office/officeart/2005/8/layout/cycle5"/>
    <dgm:cxn modelId="{A02E55F3-C884-4D02-990C-D352772F3AD2}" type="presParOf" srcId="{B9A3C751-AB55-42A8-9B12-5BAB98685611}" destId="{A7E107D4-1DE2-4F87-AC20-1BB530B5C463}" srcOrd="32" destOrd="0" presId="urn:microsoft.com/office/officeart/2005/8/layout/cycle5"/>
    <dgm:cxn modelId="{20B035B5-4CD1-4B17-A5A4-1A73082016AC}" type="presParOf" srcId="{B9A3C751-AB55-42A8-9B12-5BAB98685611}" destId="{B055E77C-588A-4A63-886A-FDA3AC8971C7}" srcOrd="33" destOrd="0" presId="urn:microsoft.com/office/officeart/2005/8/layout/cycle5"/>
    <dgm:cxn modelId="{71DBD77E-29EE-443D-A5DF-BDF3B4F14E1E}" type="presParOf" srcId="{B9A3C751-AB55-42A8-9B12-5BAB98685611}" destId="{F9B2C76F-9D91-4CB2-A621-E2D7F10675B4}" srcOrd="34" destOrd="0" presId="urn:microsoft.com/office/officeart/2005/8/layout/cycle5"/>
    <dgm:cxn modelId="{94F49B11-F0D5-435C-8E14-A82DEC92AE28}" type="presParOf" srcId="{B9A3C751-AB55-42A8-9B12-5BAB98685611}" destId="{72BCAEFD-B42D-4B98-842E-39F73B7F6EAA}" srcOrd="35" destOrd="0" presId="urn:microsoft.com/office/officeart/2005/8/layout/cycle5"/>
    <dgm:cxn modelId="{A149335B-3851-44BF-95B8-8DB7725DA6B9}" type="presParOf" srcId="{B9A3C751-AB55-42A8-9B12-5BAB98685611}" destId="{577BBF45-054D-4661-9B07-D75DC4329BC6}" srcOrd="36" destOrd="0" presId="urn:microsoft.com/office/officeart/2005/8/layout/cycle5"/>
    <dgm:cxn modelId="{0D2AE75F-7EFD-4411-912B-B2B5BD0F5C90}" type="presParOf" srcId="{B9A3C751-AB55-42A8-9B12-5BAB98685611}" destId="{E1B10329-D35F-4E77-BBE3-FECB0D13B58D}" srcOrd="37" destOrd="0" presId="urn:microsoft.com/office/officeart/2005/8/layout/cycle5"/>
    <dgm:cxn modelId="{58799EC5-2D87-4365-862A-DE811E1821D7}" type="presParOf" srcId="{B9A3C751-AB55-42A8-9B12-5BAB98685611}" destId="{7F01070B-1950-4138-973A-765638A1E134}" srcOrd="38" destOrd="0" presId="urn:microsoft.com/office/officeart/2005/8/layout/cycle5"/>
    <dgm:cxn modelId="{D2B746BF-1A2B-4D50-A9A6-A64A69199D2E}" type="presParOf" srcId="{B9A3C751-AB55-42A8-9B12-5BAB98685611}" destId="{9B510623-E01D-473D-A54B-BDD539401E50}" srcOrd="39" destOrd="0" presId="urn:microsoft.com/office/officeart/2005/8/layout/cycle5"/>
    <dgm:cxn modelId="{64D03143-A007-4E53-BFB5-8706C0CC7AE8}" type="presParOf" srcId="{B9A3C751-AB55-42A8-9B12-5BAB98685611}" destId="{C1E388EE-4CD5-4AE7-8F16-44A7916C119C}" srcOrd="40" destOrd="0" presId="urn:microsoft.com/office/officeart/2005/8/layout/cycle5"/>
    <dgm:cxn modelId="{ECF98DA1-2397-4244-869F-C247808D9F0A}" type="presParOf" srcId="{B9A3C751-AB55-42A8-9B12-5BAB98685611}" destId="{FF5CCB89-902B-44EE-9159-09A7F3E980CF}" srcOrd="41" destOrd="0" presId="urn:microsoft.com/office/officeart/2005/8/layout/cycle5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3350B-C679-4523-A0CA-A18F2B43F90B}" type="datetimeFigureOut">
              <a:rPr lang="ru-RU" smtClean="0"/>
              <a:pPr/>
              <a:t>07.01.2009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97C5DC5-6623-48E3-A9A9-36DDC5A49AC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3350B-C679-4523-A0CA-A18F2B43F90B}" type="datetimeFigureOut">
              <a:rPr lang="ru-RU" smtClean="0"/>
              <a:pPr/>
              <a:t>07.01.2009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C5DC5-6623-48E3-A9A9-36DDC5A49A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C97C5DC5-6623-48E3-A9A9-36DDC5A49AC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3350B-C679-4523-A0CA-A18F2B43F90B}" type="datetimeFigureOut">
              <a:rPr lang="ru-RU" smtClean="0"/>
              <a:pPr/>
              <a:t>07.01.2009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3350B-C679-4523-A0CA-A18F2B43F90B}" type="datetimeFigureOut">
              <a:rPr lang="ru-RU" smtClean="0"/>
              <a:pPr/>
              <a:t>07.01.2009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C97C5DC5-6623-48E3-A9A9-36DDC5A49AC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3350B-C679-4523-A0CA-A18F2B43F90B}" type="datetimeFigureOut">
              <a:rPr lang="ru-RU" smtClean="0"/>
              <a:pPr/>
              <a:t>07.01.2009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97C5DC5-6623-48E3-A9A9-36DDC5A49AC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3DE3350B-C679-4523-A0CA-A18F2B43F90B}" type="datetimeFigureOut">
              <a:rPr lang="ru-RU" smtClean="0"/>
              <a:pPr/>
              <a:t>07.01.2009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C5DC5-6623-48E3-A9A9-36DDC5A49AC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3350B-C679-4523-A0CA-A18F2B43F90B}" type="datetimeFigureOut">
              <a:rPr lang="ru-RU" smtClean="0"/>
              <a:pPr/>
              <a:t>07.01.2009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C97C5DC5-6623-48E3-A9A9-36DDC5A49AC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3350B-C679-4523-A0CA-A18F2B43F90B}" type="datetimeFigureOut">
              <a:rPr lang="ru-RU" smtClean="0"/>
              <a:pPr/>
              <a:t>07.01.2009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C97C5DC5-6623-48E3-A9A9-36DDC5A49A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3350B-C679-4523-A0CA-A18F2B43F90B}" type="datetimeFigureOut">
              <a:rPr lang="ru-RU" smtClean="0"/>
              <a:pPr/>
              <a:t>07.01.2009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97C5DC5-6623-48E3-A9A9-36DDC5A49A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97C5DC5-6623-48E3-A9A9-36DDC5A49AC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3350B-C679-4523-A0CA-A18F2B43F90B}" type="datetimeFigureOut">
              <a:rPr lang="ru-RU" smtClean="0"/>
              <a:pPr/>
              <a:t>07.01.2009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C97C5DC5-6623-48E3-A9A9-36DDC5A49AC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3DE3350B-C679-4523-A0CA-A18F2B43F90B}" type="datetimeFigureOut">
              <a:rPr lang="ru-RU" smtClean="0"/>
              <a:pPr/>
              <a:t>07.01.2009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3DE3350B-C679-4523-A0CA-A18F2B43F90B}" type="datetimeFigureOut">
              <a:rPr lang="ru-RU" smtClean="0"/>
              <a:pPr/>
              <a:t>07.01.2009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97C5DC5-6623-48E3-A9A9-36DDC5A49AC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newsflash/>
  </p:transition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0166" y="2928934"/>
            <a:ext cx="6400800" cy="1752600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n-US" sz="6000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ICQ</a:t>
            </a:r>
            <a:r>
              <a:rPr lang="ru-RU" sz="6000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как средство общения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solidFill>
                  <a:schemeClr val="accent4">
                    <a:lumMod val="75000"/>
                  </a:schemeClr>
                </a:solidFill>
              </a:rPr>
              <a:t>ПРОЕКТ</a:t>
            </a:r>
            <a:br>
              <a:rPr lang="ru-RU" sz="5400" b="1" dirty="0" smtClean="0">
                <a:solidFill>
                  <a:schemeClr val="accent4">
                    <a:lumMod val="75000"/>
                  </a:schemeClr>
                </a:solidFill>
              </a:rPr>
            </a:br>
            <a:endParaRPr lang="ru-RU" sz="54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2050" name="Picture 2" descr="C:\Documents and Settings\Maerenkova_VV.KSLIDER\Рабочий стол\проект ICQ как средство общения\Для проекта\Картинки для ICQ\icq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86182" y="1142984"/>
            <a:ext cx="1733550" cy="185738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842248" cy="98582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Где вам больше нравится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ru-RU" b="1" dirty="0" smtClean="0">
                <a:solidFill>
                  <a:srgbClr val="FF0000"/>
                </a:solidFill>
              </a:rPr>
              <a:t>программа</a:t>
            </a:r>
            <a:r>
              <a:rPr lang="en-US" b="1" dirty="0" smtClean="0">
                <a:solidFill>
                  <a:srgbClr val="FF0000"/>
                </a:solidFill>
              </a:rPr>
              <a:t>ICQ</a:t>
            </a:r>
            <a:r>
              <a:rPr lang="ru-RU" b="1" dirty="0" smtClean="0">
                <a:solidFill>
                  <a:srgbClr val="FF0000"/>
                </a:solidFill>
              </a:rPr>
              <a:t>: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А) на телефоне,    Б) на компьютере? </a:t>
            </a:r>
            <a:endParaRPr lang="ru-RU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142844" y="1428736"/>
          <a:ext cx="8858312" cy="5286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688" y="142852"/>
            <a:ext cx="8858312" cy="92867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                                                                                                  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                                                                                     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 </a:t>
            </a:r>
            <a:r>
              <a:rPr lang="ru-RU" b="1" dirty="0" smtClean="0">
                <a:solidFill>
                  <a:srgbClr val="FF0000"/>
                </a:solidFill>
              </a:rPr>
              <a:t>Как вы думаете, могли бы вы общаться    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без </a:t>
            </a:r>
            <a:r>
              <a:rPr lang="en-US" b="1" dirty="0" smtClean="0">
                <a:solidFill>
                  <a:srgbClr val="FF0000"/>
                </a:solidFill>
              </a:rPr>
              <a:t>ICQ</a:t>
            </a:r>
            <a:r>
              <a:rPr lang="ru-RU" b="1" dirty="0" smtClean="0">
                <a:solidFill>
                  <a:srgbClr val="FF0000"/>
                </a:solidFill>
              </a:rPr>
              <a:t>?</a:t>
            </a:r>
            <a:endParaRPr lang="ru-RU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142844" y="1214422"/>
          <a:ext cx="8858312" cy="55007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357166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Схема общения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ru-RU" b="1" dirty="0" smtClean="0">
                <a:solidFill>
                  <a:srgbClr val="FF0000"/>
                </a:solidFill>
              </a:rPr>
              <a:t>учащихся нашего класса с помощью </a:t>
            </a:r>
            <a:r>
              <a:rPr lang="en-US" b="1" dirty="0" smtClean="0">
                <a:solidFill>
                  <a:srgbClr val="FF0000"/>
                </a:solidFill>
              </a:rPr>
              <a:t>ICQ</a:t>
            </a:r>
            <a:endParaRPr lang="ru-RU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214282" y="1142984"/>
          <a:ext cx="8575676" cy="5143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Заключение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2214554"/>
            <a:ext cx="9144000" cy="428630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</a:t>
            </a:r>
          </a:p>
          <a:p>
            <a:pPr>
              <a:buNone/>
            </a:pPr>
            <a:r>
              <a:rPr lang="ru-RU" sz="2000" dirty="0" smtClean="0"/>
              <a:t>	</a:t>
            </a:r>
          </a:p>
          <a:p>
            <a:pPr>
              <a:buNone/>
            </a:pPr>
            <a:r>
              <a:rPr lang="ru-RU" sz="2000" dirty="0" smtClean="0"/>
              <a:t>	</a:t>
            </a:r>
            <a:r>
              <a:rPr lang="ru-RU" sz="2400" dirty="0" smtClean="0"/>
              <a:t>Мы надеемся, что информация, которой мы с вами поделились, </a:t>
            </a:r>
            <a:r>
              <a:rPr lang="ru-RU" sz="2400" smtClean="0"/>
              <a:t>поможет разобраться с </a:t>
            </a:r>
            <a:r>
              <a:rPr lang="ru-RU" sz="2400" dirty="0" smtClean="0"/>
              <a:t>установкой, запуском и интерфейсом </a:t>
            </a:r>
            <a:r>
              <a:rPr lang="en-US" sz="2400" dirty="0" smtClean="0"/>
              <a:t>ICQ</a:t>
            </a:r>
            <a:r>
              <a:rPr lang="ru-RU" sz="2400" dirty="0" smtClean="0"/>
              <a:t>, а, самое главное, облегчит процесс общения друг с другом, а также поможет найти новых друзей по интересам. Мы думаем, что убедили вас выбрать  именно </a:t>
            </a:r>
            <a:r>
              <a:rPr lang="en-US" sz="2400" dirty="0" smtClean="0"/>
              <a:t>ICQ</a:t>
            </a:r>
            <a:r>
              <a:rPr lang="ru-RU" sz="2400" dirty="0" smtClean="0"/>
              <a:t> как средство общения. Установив и запустив на своём телефоне программу </a:t>
            </a:r>
            <a:r>
              <a:rPr lang="en-US" sz="2400" dirty="0" smtClean="0"/>
              <a:t>ICQ</a:t>
            </a:r>
            <a:r>
              <a:rPr lang="ru-RU" sz="2400" dirty="0" smtClean="0"/>
              <a:t>, вы приобретёте свой интернет-коммуникатор. Вы откроете для себя Интернет в совершенно ином свете.</a:t>
            </a:r>
          </a:p>
          <a:p>
            <a:endParaRPr lang="ru-RU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85720" y="1428736"/>
            <a:ext cx="8643998" cy="20389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152352" rIns="91440" bIns="38088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П</a:t>
            </a:r>
            <a:r>
              <a:rPr kumimoji="0" lang="ru-RU" sz="2400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</a:rPr>
              <a:t>рограмма </a:t>
            </a:r>
            <a:r>
              <a:rPr kumimoji="0" lang="en-US" sz="2400" b="0" i="0" u="none" strike="noStrike" cap="none" normalizeH="0" baseline="0" dirty="0" smtClean="0" bmk="_Toc217798393">
                <a:ln>
                  <a:noFill/>
                </a:ln>
                <a:solidFill>
                  <a:schemeClr val="tx1"/>
                </a:solidFill>
                <a:effectLst/>
              </a:rPr>
              <a:t>ICQ</a:t>
            </a:r>
            <a:r>
              <a:rPr kumimoji="0" lang="ru-RU" sz="2400" b="0" i="0" u="none" strike="noStrike" cap="none" normalizeH="0" baseline="0" dirty="0" smtClean="0" bmk="_Toc217798393">
                <a:ln>
                  <a:noFill/>
                </a:ln>
                <a:solidFill>
                  <a:schemeClr val="tx1"/>
                </a:solidFill>
                <a:effectLst/>
              </a:rPr>
              <a:t> – это очень хороший способ общения </a:t>
            </a:r>
            <a:r>
              <a:rPr lang="ru-RU" sz="2400" dirty="0" smtClean="0" bmk="_Toc217798393"/>
              <a:t>как на</a:t>
            </a:r>
            <a:r>
              <a:rPr kumimoji="0" lang="ru-RU" sz="2400" b="0" i="0" u="none" strike="noStrike" cap="none" normalizeH="0" baseline="0" dirty="0" smtClean="0" bmk="_Toc217798393">
                <a:ln>
                  <a:noFill/>
                </a:ln>
                <a:solidFill>
                  <a:schemeClr val="tx1"/>
                </a:solidFill>
                <a:effectLst/>
              </a:rPr>
              <a:t> больших расстояниях,</a:t>
            </a:r>
            <a:r>
              <a:rPr kumimoji="0" lang="ru-RU" sz="2400" b="0" i="0" u="none" strike="noStrike" cap="none" normalizeH="0" dirty="0" smtClean="0" bmk="_Toc217798393">
                <a:ln>
                  <a:noFill/>
                </a:ln>
                <a:solidFill>
                  <a:schemeClr val="tx1"/>
                </a:solidFill>
                <a:effectLst/>
              </a:rPr>
              <a:t> так и на малых.</a:t>
            </a:r>
            <a:r>
              <a:rPr kumimoji="0" lang="ru-RU" sz="2400" b="0" i="0" u="none" strike="noStrike" cap="none" normalizeH="0" baseline="0" dirty="0" smtClean="0" bmk="_Toc217798393">
                <a:ln>
                  <a:noFill/>
                </a:ln>
                <a:solidFill>
                  <a:schemeClr val="tx1"/>
                </a:solidFill>
                <a:effectLst/>
              </a:rPr>
              <a:t> Ясно, что программа </a:t>
            </a:r>
            <a:r>
              <a:rPr kumimoji="0" lang="en-US" sz="2400" b="0" i="0" u="none" strike="noStrike" cap="none" normalizeH="0" baseline="0" dirty="0" smtClean="0" bmk="_Toc217798393">
                <a:ln>
                  <a:noFill/>
                </a:ln>
                <a:solidFill>
                  <a:schemeClr val="tx1"/>
                </a:solidFill>
                <a:effectLst/>
              </a:rPr>
              <a:t>ICQ</a:t>
            </a:r>
            <a:r>
              <a:rPr kumimoji="0" lang="ru-RU" sz="2400" b="0" i="0" u="none" strike="noStrike" cap="none" normalizeH="0" baseline="0" dirty="0" smtClean="0" bmk="_Toc217798393">
                <a:ln>
                  <a:noFill/>
                </a:ln>
                <a:solidFill>
                  <a:schemeClr val="tx1"/>
                </a:solidFill>
                <a:effectLst/>
              </a:rPr>
              <a:t> уже прижилась в нашем обществе и многие люди не могут без неё обходиться.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</a:rPr>
              <a:t>Цели и задачи: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2071678"/>
            <a:ext cx="8503920" cy="3429024"/>
          </a:xfrm>
          <a:solidFill>
            <a:schemeClr val="bg2"/>
          </a:solidFill>
        </p:spPr>
        <p:txBody>
          <a:bodyPr>
            <a:normAutofit lnSpcReduction="10000"/>
          </a:bodyPr>
          <a:lstStyle/>
          <a:p>
            <a:pPr marL="514350" indent="-514350">
              <a:buNone/>
            </a:pPr>
            <a:r>
              <a:rPr lang="ru-RU" sz="3000" dirty="0" smtClean="0"/>
              <a:t>1.   </a:t>
            </a:r>
            <a:r>
              <a:rPr lang="ru-RU" sz="3200" dirty="0" smtClean="0"/>
              <a:t>Научить желающих общаться друг с другом с использованием программы </a:t>
            </a:r>
            <a:r>
              <a:rPr lang="en-US" sz="3200" dirty="0" smtClean="0"/>
              <a:t>ICQ</a:t>
            </a:r>
            <a:r>
              <a:rPr lang="ru-RU" sz="3200" dirty="0" smtClean="0"/>
              <a:t>.</a:t>
            </a:r>
            <a:endParaRPr lang="ru-RU" sz="3000" dirty="0" smtClean="0"/>
          </a:p>
          <a:p>
            <a:pPr marL="514350" indent="-514350">
              <a:buNone/>
            </a:pPr>
            <a:r>
              <a:rPr lang="ru-RU" sz="3000" dirty="0" smtClean="0"/>
              <a:t>2.	Привлечь как можно больше учащихся к        общению с помощью </a:t>
            </a:r>
            <a:r>
              <a:rPr lang="en-US" sz="3000" dirty="0" smtClean="0"/>
              <a:t>ICQ</a:t>
            </a:r>
            <a:r>
              <a:rPr lang="ru-RU" sz="3000" dirty="0" smtClean="0"/>
              <a:t>.</a:t>
            </a:r>
          </a:p>
          <a:p>
            <a:pPr marL="514350" indent="-514350">
              <a:buNone/>
            </a:pPr>
            <a:r>
              <a:rPr lang="ru-RU" sz="3000" dirty="0" smtClean="0"/>
              <a:t>3.	Заинтересовать учащихся, которые еще не умеют пользоваться этой программой.</a:t>
            </a:r>
          </a:p>
          <a:p>
            <a:endParaRPr lang="ru-RU" sz="3000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357158" y="2428868"/>
            <a:ext cx="8643998" cy="1752600"/>
          </a:xfrm>
        </p:spPr>
        <p:txBody>
          <a:bodyPr>
            <a:noAutofit/>
          </a:bodyPr>
          <a:lstStyle/>
          <a:p>
            <a:pPr algn="l"/>
            <a:r>
              <a:rPr lang="en-US" sz="2800" b="0" cap="none" dirty="0" smtClean="0">
                <a:solidFill>
                  <a:schemeClr val="tx1"/>
                </a:solidFill>
                <a:cs typeface="Times New Roman" pitchFamily="18" charset="0"/>
              </a:rPr>
              <a:t>ICQ </a:t>
            </a:r>
            <a:r>
              <a:rPr lang="ru-RU" sz="2800" b="0" cap="none" dirty="0" smtClean="0">
                <a:solidFill>
                  <a:schemeClr val="tx1"/>
                </a:solidFill>
                <a:cs typeface="Times New Roman" pitchFamily="18" charset="0"/>
              </a:rPr>
              <a:t>известная программа общения по всему миру. Идея </a:t>
            </a:r>
            <a:r>
              <a:rPr lang="en-US" sz="2800" b="0" cap="none" dirty="0" smtClean="0">
                <a:solidFill>
                  <a:schemeClr val="tx1"/>
                </a:solidFill>
                <a:cs typeface="Times New Roman" pitchFamily="18" charset="0"/>
              </a:rPr>
              <a:t>ICQ </a:t>
            </a:r>
            <a:r>
              <a:rPr lang="ru-RU" sz="2800" b="0" cap="none" dirty="0" smtClean="0">
                <a:solidFill>
                  <a:schemeClr val="tx1"/>
                </a:solidFill>
                <a:cs typeface="Times New Roman" pitchFamily="18" charset="0"/>
              </a:rPr>
              <a:t>проста, «как апельсин», но многие люди не  знакомы с ней. Они не знают как  «аську» устанавливать на телефон, как выглядит интерфейс </a:t>
            </a:r>
            <a:r>
              <a:rPr lang="en-US" sz="2800" b="0" cap="none" dirty="0" smtClean="0">
                <a:solidFill>
                  <a:schemeClr val="tx1"/>
                </a:solidFill>
                <a:cs typeface="Times New Roman" pitchFamily="18" charset="0"/>
              </a:rPr>
              <a:t>ICQ</a:t>
            </a:r>
            <a:r>
              <a:rPr lang="ru-RU" sz="2800" b="0" cap="none" dirty="0" smtClean="0">
                <a:solidFill>
                  <a:schemeClr val="tx1"/>
                </a:solidFill>
                <a:cs typeface="Times New Roman" pitchFamily="18" charset="0"/>
              </a:rPr>
              <a:t>, как настроить пользовательскую информацию и как принять и отослать сообщение. Надеемся, что мы поможем вам справиться с этой проблемой.</a:t>
            </a:r>
          </a:p>
          <a:p>
            <a:pPr algn="l"/>
            <a:endParaRPr lang="ru-RU" sz="1800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642910" y="1285860"/>
            <a:ext cx="7772400" cy="1062054"/>
          </a:xfrm>
        </p:spPr>
        <p:txBody>
          <a:bodyPr>
            <a:norm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</a:rPr>
              <a:t>Проблема</a:t>
            </a:r>
            <a:r>
              <a:rPr lang="ru-RU" b="1" dirty="0" smtClean="0">
                <a:solidFill>
                  <a:srgbClr val="FF0000"/>
                </a:solidFill>
              </a:rPr>
              <a:t>: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4" name="Picture 2" descr="C:\Documents and Settings\Maerenkova_VV.KSLIDER\Рабочий стол\проект ICQ как средство общения\Для проекта\Картинки для ICQ\6867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0364" y="142852"/>
            <a:ext cx="2928958" cy="157163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Так выглядит </a:t>
            </a:r>
            <a:r>
              <a:rPr lang="en-US" b="1" dirty="0" smtClean="0">
                <a:solidFill>
                  <a:srgbClr val="FF0000"/>
                </a:solidFill>
              </a:rPr>
              <a:t>ICQ </a:t>
            </a:r>
            <a:r>
              <a:rPr lang="ru-RU" b="1" dirty="0" smtClean="0">
                <a:solidFill>
                  <a:srgbClr val="FF0000"/>
                </a:solidFill>
              </a:rPr>
              <a:t>на компьютере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4" name="Picture 5" descr="3264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1714488"/>
            <a:ext cx="6048375" cy="429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А так </a:t>
            </a:r>
            <a:r>
              <a:rPr lang="en-US" b="1" dirty="0" smtClean="0">
                <a:solidFill>
                  <a:srgbClr val="FF0000"/>
                </a:solidFill>
              </a:rPr>
              <a:t>ICQ </a:t>
            </a:r>
            <a:r>
              <a:rPr lang="ru-RU" b="1" dirty="0" smtClean="0">
                <a:solidFill>
                  <a:srgbClr val="FF0000"/>
                </a:solidFill>
              </a:rPr>
              <a:t> выглядит на телефоне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4" name="Picture 4" descr="jimm_denis_8430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1643050"/>
            <a:ext cx="6192837" cy="411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357166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Также в </a:t>
            </a:r>
            <a:r>
              <a:rPr lang="en-US" b="1" dirty="0" smtClean="0">
                <a:solidFill>
                  <a:srgbClr val="FF0000"/>
                </a:solidFill>
              </a:rPr>
              <a:t>ICQ </a:t>
            </a:r>
            <a:r>
              <a:rPr lang="ru-RU" b="1" dirty="0" smtClean="0">
                <a:solidFill>
                  <a:srgbClr val="FF0000"/>
                </a:solidFill>
              </a:rPr>
              <a:t>можно устанавливать различные так называемые «</a:t>
            </a:r>
            <a:r>
              <a:rPr lang="ru-RU" b="1" dirty="0" err="1" smtClean="0">
                <a:solidFill>
                  <a:srgbClr val="FF0000"/>
                </a:solidFill>
              </a:rPr>
              <a:t>х-статусы</a:t>
            </a:r>
            <a:r>
              <a:rPr lang="ru-RU" b="1" dirty="0" smtClean="0">
                <a:solidFill>
                  <a:srgbClr val="FF0000"/>
                </a:solidFill>
              </a:rPr>
              <a:t>»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1026" name="Picture 2" descr="C:\Documents and Settings\Maerenkova_VV.KSLIDER\Рабочий стол\проект ICQ как средство общения\Для проекта\Картинки для ICQ\1209075609_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1785926"/>
            <a:ext cx="4714908" cy="392909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714316" y="2714620"/>
            <a:ext cx="8429684" cy="3252806"/>
          </a:xfrm>
        </p:spPr>
        <p:txBody>
          <a:bodyPr>
            <a:noAutofit/>
          </a:bodyPr>
          <a:lstStyle/>
          <a:p>
            <a:pPr algn="l"/>
            <a:r>
              <a:rPr lang="ru-RU" sz="2800" b="0" dirty="0" smtClean="0">
                <a:solidFill>
                  <a:srgbClr val="FF0000"/>
                </a:solidFill>
              </a:rPr>
              <a:t>1</a:t>
            </a:r>
            <a:r>
              <a:rPr lang="ru-RU" sz="2400" b="0" dirty="0" smtClean="0">
                <a:solidFill>
                  <a:srgbClr val="FF0000"/>
                </a:solidFill>
              </a:rPr>
              <a:t>.</a:t>
            </a:r>
            <a:r>
              <a:rPr lang="ru-RU" sz="2400" dirty="0" smtClean="0"/>
              <a:t> </a:t>
            </a:r>
            <a:r>
              <a:rPr lang="ru-RU" sz="2800" b="0" cap="none" dirty="0" smtClean="0"/>
              <a:t>Знаете ли вы, как переводится  термин </a:t>
            </a:r>
            <a:r>
              <a:rPr lang="en-US" sz="2800" b="0" cap="none" dirty="0" smtClean="0"/>
              <a:t>ICQ</a:t>
            </a:r>
            <a:r>
              <a:rPr lang="ru-RU" sz="2800" b="0" cap="none" dirty="0" smtClean="0"/>
              <a:t>?</a:t>
            </a:r>
          </a:p>
          <a:p>
            <a:pPr algn="l"/>
            <a:r>
              <a:rPr lang="ru-RU" sz="2800" b="0" cap="none" dirty="0" smtClean="0">
                <a:solidFill>
                  <a:srgbClr val="FF0000"/>
                </a:solidFill>
              </a:rPr>
              <a:t>2.</a:t>
            </a:r>
            <a:r>
              <a:rPr lang="ru-RU" sz="2800" b="0" cap="none" dirty="0" smtClean="0"/>
              <a:t> Пользуетесь ли вы программой </a:t>
            </a:r>
            <a:r>
              <a:rPr lang="en-US" sz="2800" b="0" cap="none" dirty="0" smtClean="0"/>
              <a:t>ICQ</a:t>
            </a:r>
            <a:r>
              <a:rPr lang="ru-RU" sz="2800" b="0" cap="none" dirty="0" smtClean="0"/>
              <a:t>?</a:t>
            </a:r>
          </a:p>
          <a:p>
            <a:pPr algn="l"/>
            <a:r>
              <a:rPr lang="ru-RU" sz="2800" b="0" cap="none" dirty="0" smtClean="0">
                <a:solidFill>
                  <a:srgbClr val="FF0000"/>
                </a:solidFill>
              </a:rPr>
              <a:t>3.</a:t>
            </a:r>
            <a:r>
              <a:rPr lang="ru-RU" sz="2800" b="0" cap="none" dirty="0" smtClean="0"/>
              <a:t> Где вам больше нравится программа </a:t>
            </a:r>
            <a:r>
              <a:rPr lang="en-US" sz="2800" b="0" cap="none" dirty="0" smtClean="0"/>
              <a:t>ICQ</a:t>
            </a:r>
            <a:r>
              <a:rPr lang="ru-RU" sz="2800" b="0" cap="none" dirty="0" smtClean="0"/>
              <a:t>: а)на телефоне,  б)на компьютере?</a:t>
            </a:r>
          </a:p>
          <a:p>
            <a:pPr algn="l"/>
            <a:r>
              <a:rPr lang="ru-RU" sz="2800" b="0" cap="none" dirty="0" smtClean="0">
                <a:solidFill>
                  <a:srgbClr val="FF0000"/>
                </a:solidFill>
              </a:rPr>
              <a:t>4.</a:t>
            </a:r>
            <a:r>
              <a:rPr lang="ru-RU" sz="2800" b="0" cap="none" dirty="0" smtClean="0"/>
              <a:t> Как вы думаете, смогли бы вы общаться без программы </a:t>
            </a:r>
            <a:r>
              <a:rPr lang="en-US" sz="2800" b="0" cap="none" dirty="0" smtClean="0"/>
              <a:t>ICQ</a:t>
            </a:r>
            <a:r>
              <a:rPr lang="ru-RU" sz="2800" b="0" cap="none" dirty="0" smtClean="0"/>
              <a:t>?</a:t>
            </a:r>
          </a:p>
          <a:p>
            <a:pPr algn="l"/>
            <a:r>
              <a:rPr lang="ru-RU" sz="2400" dirty="0" smtClean="0"/>
              <a:t> </a:t>
            </a:r>
          </a:p>
          <a:p>
            <a:endParaRPr lang="ru-RU" sz="2400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42844" y="571480"/>
            <a:ext cx="9001156" cy="128588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b="1" dirty="0" smtClean="0">
                <a:solidFill>
                  <a:srgbClr val="FF0000"/>
                </a:solidFill>
              </a:rPr>
              <a:t>Мы провели опрос среди учащихся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 8-х классов нашей школы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1438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Знаете ли вы, как переводится  термин </a:t>
            </a:r>
            <a:r>
              <a:rPr lang="en-US" b="1" dirty="0" smtClean="0">
                <a:solidFill>
                  <a:srgbClr val="FF0000"/>
                </a:solidFill>
              </a:rPr>
              <a:t>ICQ</a:t>
            </a:r>
            <a:r>
              <a:rPr lang="ru-RU" b="1" dirty="0" smtClean="0">
                <a:solidFill>
                  <a:srgbClr val="FF0000"/>
                </a:solidFill>
              </a:rPr>
              <a:t>?</a:t>
            </a:r>
            <a:endParaRPr lang="ru-RU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Содержимое 9"/>
          <p:cNvGraphicFramePr>
            <a:graphicFrameLocks noGrp="1"/>
          </p:cNvGraphicFramePr>
          <p:nvPr>
            <p:ph idx="1"/>
          </p:nvPr>
        </p:nvGraphicFramePr>
        <p:xfrm>
          <a:off x="214282" y="1428736"/>
          <a:ext cx="8786874" cy="5286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rgbClr val="FF0000"/>
                </a:solidFill>
              </a:rPr>
              <a:t>Пользуетесь ли вы программой </a:t>
            </a:r>
            <a:r>
              <a:rPr lang="en-US" b="1" dirty="0" smtClean="0">
                <a:solidFill>
                  <a:srgbClr val="FF0000"/>
                </a:solidFill>
              </a:rPr>
              <a:t>ICQ</a:t>
            </a:r>
            <a:r>
              <a:rPr lang="ru-RU" b="1" dirty="0" smtClean="0">
                <a:solidFill>
                  <a:srgbClr val="FF0000"/>
                </a:solidFill>
              </a:rPr>
              <a:t>? </a:t>
            </a:r>
            <a:endParaRPr lang="ru-RU" b="1" dirty="0">
              <a:solidFill>
                <a:srgbClr val="FF0000"/>
              </a:solidFill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142844" y="1428736"/>
          <a:ext cx="8858312" cy="5286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231</TotalTime>
  <Words>309</Words>
  <Application>Microsoft Office PowerPoint</Application>
  <PresentationFormat>Экран (4:3)</PresentationFormat>
  <Paragraphs>58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Официальная</vt:lpstr>
      <vt:lpstr>ПРОЕКТ </vt:lpstr>
      <vt:lpstr>Цели и задачи:</vt:lpstr>
      <vt:lpstr>Проблема:</vt:lpstr>
      <vt:lpstr>Так выглядит ICQ на компьютере</vt:lpstr>
      <vt:lpstr>А так ICQ  выглядит на телефоне</vt:lpstr>
      <vt:lpstr>Также в ICQ можно устанавливать различные так называемые «х-статусы»</vt:lpstr>
      <vt:lpstr>        Мы провели опрос среди учащихся  8-х классов нашей школы</vt:lpstr>
      <vt:lpstr>Знаете ли вы, как переводится  термин ICQ?</vt:lpstr>
      <vt:lpstr>    Пользуетесь ли вы программой ICQ? </vt:lpstr>
      <vt:lpstr>Где вам больше нравится программаICQ: А) на телефоне,    Б) на компьютере? </vt:lpstr>
      <vt:lpstr>                                                                                                                                                                                                                            Как вы думаете, могли бы вы общаться     без ICQ?</vt:lpstr>
      <vt:lpstr>Схема общения учащихся нашего класса с помощью ICQ</vt:lpstr>
      <vt:lpstr>Заключение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ICQ как средство общения</dc:title>
  <dc:creator>Слава</dc:creator>
  <cp:lastModifiedBy>Teacher</cp:lastModifiedBy>
  <cp:revision>50</cp:revision>
  <dcterms:created xsi:type="dcterms:W3CDTF">2008-12-18T12:45:00Z</dcterms:created>
  <dcterms:modified xsi:type="dcterms:W3CDTF">2009-01-07T02:10:52Z</dcterms:modified>
</cp:coreProperties>
</file>