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D9BD8-A97A-402E-B235-483B1043B761}" type="datetimeFigureOut">
              <a:rPr lang="ru-RU" smtClean="0"/>
              <a:t>13.06.2014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A7E6E-8EEB-435C-B1D0-590F74417D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E6933-C210-49D4-9ADC-2445DF5FB15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zhurnal.lib.ru/img/n/newer_a/pancle/pencle.gif&amp;imgrefurl=http://zhurnal.lib.ru/n/newer_a/pancle.shtml&amp;usg=__c-w82kfIpXn5dA4NyStFuin2b8Y=&amp;h=341&amp;w=331&amp;sz=15&amp;hl=ru&amp;start=30&amp;tbnid=-SXCOUV7eYsG7M:&amp;tbnh=120&amp;tbnw=116&amp;prev=/images?q=%D0%BA%D0%B0%D1%80%D0%B0%D0%BD%D0%B4%D0%B0%D1%88&amp;gbv=2&amp;ndsp=20&amp;hl=ru&amp;sa=N&amp;start=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86;&#1085;&#1082;&#1091;&#1088;&#1089;%20&#1087;&#1088;&#1077;&#1079;&#1077;&#1085;&#1090;&#1072;&#1094;&#1080;&#1081;\&#1052;&#1091;&#1088;&#1072;&#1074;&#1100;&#1077;&#1074;&#1072;%20&#1048;&#1088;&#1080;&#1085;&#1072;\&#1052;&#1091;&#1088;&#1072;&#1074;&#1100;&#1077;&#1074;&#1072;%20&#1052;.&#1048;\&#1047;&#1072;&#1088;&#1103;&#1076;&#1082;&#1072;.wm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996633"/>
                </a:solidFill>
              </a:rPr>
              <a:t>А Л Г О Р И Т М</a:t>
            </a:r>
            <a:endParaRPr lang="ru-RU" sz="6000" b="1" i="1" dirty="0">
              <a:solidFill>
                <a:srgbClr val="9966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«Выполни действия»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Подойди к доске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Возьми карандаш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Нарисуй солнышко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Положи карандаш на место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Стоп</a:t>
            </a:r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>
            <a:off x="6500826" y="1428736"/>
            <a:ext cx="1928826" cy="192882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32. Выполни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92867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Алгоритм «Диктант»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/>
              <a:t>Возьми карандаш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/>
              <a:t>Напиши диктант по клеточкам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/>
              <a:t>Дорисуй полученный рисунок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/>
              <a:t>Положи карандаш на место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/>
              <a:t>Стоп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1802" y="3500438"/>
          <a:ext cx="5143536" cy="314362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05413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37215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</a:tr>
              <a:tr h="312580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 marL="77163" marR="77163" marT="38583" marB="38583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7163" marR="77163" marT="38583" marB="38583"/>
                </a:tc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5572132" y="4714884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6787372" y="5214156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6000760" y="5429264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644364" y="5857098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72198" y="635795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6323037" y="6464309"/>
            <a:ext cx="3571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5572132" y="6643710"/>
            <a:ext cx="100013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5322905" y="6321433"/>
            <a:ext cx="6429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5214942" y="6000768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894277" y="6321433"/>
            <a:ext cx="6429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4286248" y="6643710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4179897" y="6464309"/>
            <a:ext cx="3571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5" idx="5"/>
          </p:cNvCxnSpPr>
          <p:nvPr/>
        </p:nvCxnSpPr>
        <p:spPr>
          <a:xfrm rot="16200000" flipH="1">
            <a:off x="5490232" y="4918736"/>
            <a:ext cx="296214" cy="10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70" y="5072074"/>
            <a:ext cx="12858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4357686" y="6357958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 flipH="1" flipV="1">
            <a:off x="4321967" y="5893611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>
            <a:off x="3929058" y="5429264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3750463" y="5250669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3929058" y="5072074"/>
            <a:ext cx="12858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5400000" flipH="1" flipV="1">
            <a:off x="5036347" y="4893479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>
            <a:off x="4714876" y="4786322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 flipH="1" flipV="1">
            <a:off x="4286248" y="4286256"/>
            <a:ext cx="100013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4786314" y="3786190"/>
            <a:ext cx="128588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5400000">
            <a:off x="5572132" y="4286256"/>
            <a:ext cx="100013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endCxn id="5" idx="5"/>
          </p:cNvCxnSpPr>
          <p:nvPr/>
        </p:nvCxnSpPr>
        <p:spPr>
          <a:xfrm rot="10800000">
            <a:off x="5633108" y="4775860"/>
            <a:ext cx="439090" cy="10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Задание 33.</a:t>
            </a:r>
            <a:r>
              <a:rPr lang="ru-RU" sz="3200" dirty="0" smtClean="0"/>
              <a:t> Выполни действия. Какое действие пропущено? Впиши его в нужное место</a:t>
            </a:r>
            <a:endParaRPr lang="ru-RU" sz="3200" b="1" dirty="0"/>
          </a:p>
        </p:txBody>
      </p:sp>
      <p:pic>
        <p:nvPicPr>
          <p:cNvPr id="1026" name="Picture 2" descr="http://t2.gstatic.com/images?q=tbn:-SXCOUV7eYsG7M:http://zhurnal.lib.ru/img/n/newer_a/pancle/pencl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071678"/>
            <a:ext cx="1643074" cy="1699733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2857488" y="4572008"/>
            <a:ext cx="1606271" cy="1129132"/>
          </a:xfrm>
          <a:custGeom>
            <a:avLst/>
            <a:gdLst>
              <a:gd name="connsiteX0" fmla="*/ 211394 w 1606271"/>
              <a:gd name="connsiteY0" fmla="*/ 76040 h 1129132"/>
              <a:gd name="connsiteX1" fmla="*/ 1524000 w 1606271"/>
              <a:gd name="connsiteY1" fmla="*/ 164530 h 1129132"/>
              <a:gd name="connsiteX2" fmla="*/ 1568245 w 1606271"/>
              <a:gd name="connsiteY2" fmla="*/ 194027 h 1129132"/>
              <a:gd name="connsiteX3" fmla="*/ 1553497 w 1606271"/>
              <a:gd name="connsiteY3" fmla="*/ 680724 h 1129132"/>
              <a:gd name="connsiteX4" fmla="*/ 1509252 w 1606271"/>
              <a:gd name="connsiteY4" fmla="*/ 739718 h 1129132"/>
              <a:gd name="connsiteX5" fmla="*/ 1465007 w 1606271"/>
              <a:gd name="connsiteY5" fmla="*/ 872453 h 1129132"/>
              <a:gd name="connsiteX6" fmla="*/ 1450258 w 1606271"/>
              <a:gd name="connsiteY6" fmla="*/ 1108427 h 1129132"/>
              <a:gd name="connsiteX7" fmla="*/ 1391265 w 1606271"/>
              <a:gd name="connsiteY7" fmla="*/ 1078930 h 1129132"/>
              <a:gd name="connsiteX8" fmla="*/ 1258529 w 1606271"/>
              <a:gd name="connsiteY8" fmla="*/ 1064182 h 1129132"/>
              <a:gd name="connsiteX9" fmla="*/ 1022555 w 1606271"/>
              <a:gd name="connsiteY9" fmla="*/ 1049434 h 1129132"/>
              <a:gd name="connsiteX10" fmla="*/ 816078 w 1606271"/>
              <a:gd name="connsiteY10" fmla="*/ 1019937 h 1129132"/>
              <a:gd name="connsiteX11" fmla="*/ 801329 w 1606271"/>
              <a:gd name="connsiteY11" fmla="*/ 960943 h 1129132"/>
              <a:gd name="connsiteX12" fmla="*/ 786581 w 1606271"/>
              <a:gd name="connsiteY12" fmla="*/ 695472 h 1129132"/>
              <a:gd name="connsiteX13" fmla="*/ 757084 w 1606271"/>
              <a:gd name="connsiteY13" fmla="*/ 739718 h 1129132"/>
              <a:gd name="connsiteX14" fmla="*/ 668594 w 1606271"/>
              <a:gd name="connsiteY14" fmla="*/ 783963 h 1129132"/>
              <a:gd name="connsiteX15" fmla="*/ 535858 w 1606271"/>
              <a:gd name="connsiteY15" fmla="*/ 813459 h 1129132"/>
              <a:gd name="connsiteX16" fmla="*/ 344129 w 1606271"/>
              <a:gd name="connsiteY16" fmla="*/ 798711 h 1129132"/>
              <a:gd name="connsiteX17" fmla="*/ 314632 w 1606271"/>
              <a:gd name="connsiteY17" fmla="*/ 739718 h 1129132"/>
              <a:gd name="connsiteX18" fmla="*/ 285136 w 1606271"/>
              <a:gd name="connsiteY18" fmla="*/ 695472 h 1129132"/>
              <a:gd name="connsiteX19" fmla="*/ 255639 w 1606271"/>
              <a:gd name="connsiteY19" fmla="*/ 606982 h 1129132"/>
              <a:gd name="connsiteX20" fmla="*/ 211394 w 1606271"/>
              <a:gd name="connsiteY20" fmla="*/ 76040 h 112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6271" h="1129132">
                <a:moveTo>
                  <a:pt x="211394" y="76040"/>
                </a:moveTo>
                <a:cubicBezTo>
                  <a:pt x="422788" y="2298"/>
                  <a:pt x="1129129" y="0"/>
                  <a:pt x="1524000" y="164530"/>
                </a:cubicBezTo>
                <a:cubicBezTo>
                  <a:pt x="1540362" y="171347"/>
                  <a:pt x="1553497" y="184195"/>
                  <a:pt x="1568245" y="194027"/>
                </a:cubicBezTo>
                <a:cubicBezTo>
                  <a:pt x="1606271" y="384151"/>
                  <a:pt x="1605635" y="347038"/>
                  <a:pt x="1553497" y="680724"/>
                </a:cubicBezTo>
                <a:cubicBezTo>
                  <a:pt x="1549702" y="705010"/>
                  <a:pt x="1521190" y="718231"/>
                  <a:pt x="1509252" y="739718"/>
                </a:cubicBezTo>
                <a:cubicBezTo>
                  <a:pt x="1484006" y="785160"/>
                  <a:pt x="1477157" y="823852"/>
                  <a:pt x="1465007" y="872453"/>
                </a:cubicBezTo>
                <a:cubicBezTo>
                  <a:pt x="1460091" y="951111"/>
                  <a:pt x="1476765" y="1034207"/>
                  <a:pt x="1450258" y="1108427"/>
                </a:cubicBezTo>
                <a:cubicBezTo>
                  <a:pt x="1442863" y="1129132"/>
                  <a:pt x="1412687" y="1083874"/>
                  <a:pt x="1391265" y="1078930"/>
                </a:cubicBezTo>
                <a:cubicBezTo>
                  <a:pt x="1347887" y="1068920"/>
                  <a:pt x="1302905" y="1067732"/>
                  <a:pt x="1258529" y="1064182"/>
                </a:cubicBezTo>
                <a:cubicBezTo>
                  <a:pt x="1179969" y="1057897"/>
                  <a:pt x="1101213" y="1054350"/>
                  <a:pt x="1022555" y="1049434"/>
                </a:cubicBezTo>
                <a:cubicBezTo>
                  <a:pt x="953729" y="1039602"/>
                  <a:pt x="880630" y="1045758"/>
                  <a:pt x="816078" y="1019937"/>
                </a:cubicBezTo>
                <a:cubicBezTo>
                  <a:pt x="797258" y="1012409"/>
                  <a:pt x="803164" y="981130"/>
                  <a:pt x="801329" y="960943"/>
                </a:cubicBezTo>
                <a:cubicBezTo>
                  <a:pt x="793305" y="872680"/>
                  <a:pt x="791497" y="783962"/>
                  <a:pt x="786581" y="695472"/>
                </a:cubicBezTo>
                <a:cubicBezTo>
                  <a:pt x="776749" y="710221"/>
                  <a:pt x="769618" y="727184"/>
                  <a:pt x="757084" y="739718"/>
                </a:cubicBezTo>
                <a:cubicBezTo>
                  <a:pt x="733055" y="763747"/>
                  <a:pt x="700578" y="775967"/>
                  <a:pt x="668594" y="783963"/>
                </a:cubicBezTo>
                <a:cubicBezTo>
                  <a:pt x="624623" y="794956"/>
                  <a:pt x="580103" y="803627"/>
                  <a:pt x="535858" y="813459"/>
                </a:cubicBezTo>
                <a:cubicBezTo>
                  <a:pt x="471948" y="808543"/>
                  <a:pt x="404938" y="818980"/>
                  <a:pt x="344129" y="798711"/>
                </a:cubicBezTo>
                <a:cubicBezTo>
                  <a:pt x="323272" y="791759"/>
                  <a:pt x="325540" y="758807"/>
                  <a:pt x="314632" y="739718"/>
                </a:cubicBezTo>
                <a:cubicBezTo>
                  <a:pt x="305838" y="724328"/>
                  <a:pt x="292335" y="711670"/>
                  <a:pt x="285136" y="695472"/>
                </a:cubicBezTo>
                <a:cubicBezTo>
                  <a:pt x="272508" y="667059"/>
                  <a:pt x="272886" y="632852"/>
                  <a:pt x="255639" y="606982"/>
                </a:cubicBezTo>
                <a:cubicBezTo>
                  <a:pt x="133424" y="423662"/>
                  <a:pt x="0" y="149782"/>
                  <a:pt x="211394" y="7604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286116" y="5286388"/>
            <a:ext cx="335984" cy="1383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7000892" y="4429132"/>
            <a:ext cx="785818" cy="1214446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4"/>
          </p:cNvCxnSpPr>
          <p:nvPr/>
        </p:nvCxnSpPr>
        <p:spPr>
          <a:xfrm rot="16200000" flipH="1">
            <a:off x="6911582" y="6125796"/>
            <a:ext cx="1000158" cy="357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14546" y="178592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Алгоритм «НАРИСУЙ»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2285992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Возьми синий карандаш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264318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Нарисуй воздушный шарик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300037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Раскрась воздушный шарик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3571876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Положи карандаш на место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4071942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Стоп</a:t>
            </a:r>
            <a:endParaRPr lang="ru-RU" sz="2000" b="1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7072330" y="7072338"/>
            <a:ext cx="785818" cy="1214446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92 -0.3886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Задание 30.</a:t>
            </a:r>
            <a:r>
              <a:rPr lang="ru-RU" dirty="0" smtClean="0"/>
              <a:t> Научи Незнайку правильно есть яблоко. Составь алгоритм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228599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Алгоритм «СЪЕШЬ ЯБЛОКО»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2928934"/>
            <a:ext cx="9286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2.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3.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4.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5.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2928934"/>
            <a:ext cx="50006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Возьми яблоко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Помой яблоко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Съешь яблоко</a:t>
            </a:r>
          </a:p>
          <a:p>
            <a:endParaRPr lang="ru-RU" sz="1400" b="1" dirty="0" smtClean="0"/>
          </a:p>
          <a:p>
            <a:r>
              <a:rPr lang="ru-RU" sz="2400" b="1" dirty="0" smtClean="0"/>
              <a:t>Выбрось огрызок в мусорное ведро</a:t>
            </a:r>
          </a:p>
          <a:p>
            <a:r>
              <a:rPr lang="ru-RU" sz="2400" b="1" dirty="0" smtClean="0"/>
              <a:t>Стоп</a:t>
            </a:r>
            <a:endParaRPr lang="ru-RU" sz="2400" b="1" dirty="0"/>
          </a:p>
        </p:txBody>
      </p:sp>
      <p:pic>
        <p:nvPicPr>
          <p:cNvPr id="7" name="Рисунок 6" descr="http://t2.gstatic.com/images?q=tbn:BTK6_80nuQzK5M:http://www.kinderbooks.ru/UserFiles/neznai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52780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dirty="0" smtClean="0"/>
              <a:t>Задание 34.</a:t>
            </a:r>
            <a:r>
              <a:rPr lang="ru-RU" sz="3600" dirty="0" smtClean="0"/>
              <a:t> Какое действие забыла выполнить Красная Шапочка, когда ставила цветы в вазу</a:t>
            </a:r>
            <a:r>
              <a:rPr lang="ru-RU" dirty="0" smtClean="0"/>
              <a:t>? (Подчеркни)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471488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Возьми вазу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514351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Налей воды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557214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Поставь цветы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600076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4. Стоп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00496" y="5572140"/>
            <a:ext cx="24288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714488"/>
            <a:ext cx="628654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Задание 35.</a:t>
            </a:r>
            <a:r>
              <a:rPr lang="ru-RU" sz="3200" dirty="0" smtClean="0"/>
              <a:t> Правильно ли </a:t>
            </a:r>
            <a:r>
              <a:rPr lang="ru-RU" sz="3200" dirty="0" err="1" smtClean="0"/>
              <a:t>Карлсон</a:t>
            </a:r>
            <a:r>
              <a:rPr lang="ru-RU" sz="3200" dirty="0" smtClean="0"/>
              <a:t> ест конфеты? Если есть ошибки в алгоритме – исправь их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000240"/>
            <a:ext cx="250033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14744" y="1643050"/>
            <a:ext cx="521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Алгоритм «СЪЕШЬ КОНФЕТУ»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214554"/>
            <a:ext cx="4929222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Возьми конфету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000372"/>
            <a:ext cx="48577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Вымой конфету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3786190"/>
            <a:ext cx="48577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Разверни её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4500570"/>
            <a:ext cx="4786346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Съешь конфету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5214950"/>
            <a:ext cx="4929222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Фантик выбрось в мусорное ведро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6072206"/>
            <a:ext cx="4929222" cy="500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Стоп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6107917" y="2821777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107917" y="3679033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108711" y="4392619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6108711" y="5106999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144430" y="5999974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5429256" y="2857496"/>
            <a:ext cx="1643074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72132" y="2786058"/>
            <a:ext cx="1643074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40"/>
          <p:cNvGrpSpPr/>
          <p:nvPr/>
        </p:nvGrpSpPr>
        <p:grpSpPr>
          <a:xfrm>
            <a:off x="6215074" y="1214422"/>
            <a:ext cx="2928926" cy="4643470"/>
            <a:chOff x="6215074" y="1214422"/>
            <a:chExt cx="2928926" cy="4643470"/>
          </a:xfrm>
        </p:grpSpPr>
        <p:grpSp>
          <p:nvGrpSpPr>
            <p:cNvPr id="4" name="Группа 97"/>
            <p:cNvGrpSpPr/>
            <p:nvPr/>
          </p:nvGrpSpPr>
          <p:grpSpPr>
            <a:xfrm>
              <a:off x="6215074" y="1214422"/>
              <a:ext cx="2928926" cy="4643470"/>
              <a:chOff x="3571868" y="1214422"/>
              <a:chExt cx="3429024" cy="5500726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3571868" y="1214422"/>
                <a:ext cx="3429024" cy="550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571868" y="1285860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СДЕЛАЙ БУТЕРБРОД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Скругленный прямоугольник 125"/>
              <p:cNvSpPr/>
              <p:nvPr/>
            </p:nvSpPr>
            <p:spPr>
              <a:xfrm>
                <a:off x="4500562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27" name="Прямая со стрелкой 126"/>
              <p:cNvCxnSpPr>
                <a:endCxn id="128" idx="0"/>
              </p:cNvCxnSpPr>
              <p:nvPr/>
            </p:nvCxnSpPr>
            <p:spPr>
              <a:xfrm rot="16200000" flipH="1">
                <a:off x="5125644" y="2339570"/>
                <a:ext cx="285752" cy="35719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Прямоугольник 127"/>
              <p:cNvSpPr/>
              <p:nvPr/>
            </p:nvSpPr>
            <p:spPr>
              <a:xfrm>
                <a:off x="3643306" y="2500306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кусок хлеба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3643306" y="3071810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Смажь кусок хлеба маслом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0" name="Прямая со стрелкой 129"/>
              <p:cNvCxnSpPr/>
              <p:nvPr/>
            </p:nvCxnSpPr>
            <p:spPr>
              <a:xfrm rot="5400000">
                <a:off x="5251455" y="2963859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Прямоугольник 130"/>
              <p:cNvSpPr/>
              <p:nvPr/>
            </p:nvSpPr>
            <p:spPr>
              <a:xfrm>
                <a:off x="3643306" y="364331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огурца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2" name="Прямая со стрелкой 131"/>
              <p:cNvCxnSpPr/>
              <p:nvPr/>
            </p:nvCxnSpPr>
            <p:spPr>
              <a:xfrm rot="5400000">
                <a:off x="5251455" y="3535363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Прямоугольник 132"/>
              <p:cNvSpPr/>
              <p:nvPr/>
            </p:nvSpPr>
            <p:spPr>
              <a:xfrm>
                <a:off x="3643306" y="4214818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огурец на бутерброд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4" name="Прямая со стрелкой 133"/>
              <p:cNvCxnSpPr/>
              <p:nvPr/>
            </p:nvCxnSpPr>
            <p:spPr>
              <a:xfrm rot="5400000">
                <a:off x="5251455" y="4106867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Прямоугольник 134"/>
              <p:cNvSpPr/>
              <p:nvPr/>
            </p:nvSpPr>
            <p:spPr>
              <a:xfrm>
                <a:off x="3643306" y="4786322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сыра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6" name="Прямая со стрелкой 135"/>
              <p:cNvCxnSpPr/>
              <p:nvPr/>
            </p:nvCxnSpPr>
            <p:spPr>
              <a:xfrm rot="5400000">
                <a:off x="5251455" y="4678371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 стрелкой 136"/>
              <p:cNvCxnSpPr/>
              <p:nvPr/>
            </p:nvCxnSpPr>
            <p:spPr>
              <a:xfrm rot="5400000">
                <a:off x="5251455" y="5249875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Прямоугольник 137"/>
              <p:cNvSpPr/>
              <p:nvPr/>
            </p:nvSpPr>
            <p:spPr>
              <a:xfrm>
                <a:off x="3643306" y="542926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сыр на бутерброд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9" name="Прямая со стрелкой 138"/>
              <p:cNvCxnSpPr/>
              <p:nvPr/>
            </p:nvCxnSpPr>
            <p:spPr>
              <a:xfrm rot="5400000">
                <a:off x="5251455" y="5892817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4500562" y="6000768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6215074" y="1576251"/>
              <a:ext cx="2928926" cy="1341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Просмотри мультфильм и выбери правильный алгоритм</a:t>
            </a:r>
            <a:endParaRPr lang="ru-RU" dirty="0"/>
          </a:p>
        </p:txBody>
      </p:sp>
      <p:grpSp>
        <p:nvGrpSpPr>
          <p:cNvPr id="5" name="Группа 119"/>
          <p:cNvGrpSpPr/>
          <p:nvPr/>
        </p:nvGrpSpPr>
        <p:grpSpPr>
          <a:xfrm>
            <a:off x="0" y="1214422"/>
            <a:ext cx="3071802" cy="4643470"/>
            <a:chOff x="0" y="1214422"/>
            <a:chExt cx="3500430" cy="550072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214422"/>
              <a:ext cx="3500430" cy="5500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</a:t>
              </a:r>
              <a:endParaRPr lang="ru-RU" dirty="0"/>
            </a:p>
          </p:txBody>
        </p:sp>
        <p:grpSp>
          <p:nvGrpSpPr>
            <p:cNvPr id="8" name="Группа 118"/>
            <p:cNvGrpSpPr/>
            <p:nvPr/>
          </p:nvGrpSpPr>
          <p:grpSpPr>
            <a:xfrm>
              <a:off x="0" y="1285860"/>
              <a:ext cx="3500430" cy="5187522"/>
              <a:chOff x="0" y="1285860"/>
              <a:chExt cx="3500430" cy="518752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0" y="1285860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СДЕЛАЙ БУТЕРБРОД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0" y="1643050"/>
                <a:ext cx="3500430" cy="1588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000132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000132" y="6072206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" name="Прямая со стрелкой 21"/>
              <p:cNvCxnSpPr/>
              <p:nvPr/>
            </p:nvCxnSpPr>
            <p:spPr>
              <a:xfrm rot="16200000" flipH="1">
                <a:off x="1571637" y="2357430"/>
                <a:ext cx="285753" cy="2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rot="5400000">
                <a:off x="1608149" y="2963859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rot="5400000">
                <a:off x="1608149" y="3535363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rot="5400000">
                <a:off x="1608149" y="4106867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 rot="5400000">
                <a:off x="1572430" y="4714090"/>
                <a:ext cx="285752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 rot="5400000">
                <a:off x="1608149" y="5321313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rot="5400000">
                <a:off x="1571636" y="5929330"/>
                <a:ext cx="285753" cy="1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 34"/>
              <p:cNvSpPr/>
              <p:nvPr/>
            </p:nvSpPr>
            <p:spPr>
              <a:xfrm>
                <a:off x="142876" y="2500306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Смажь кусок хлеба маслом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42876" y="4857760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огурца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42876" y="364331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сыра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42876" y="4214818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сыр на бутерброд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42876" y="542926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огурец на бутерброд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42876" y="3071810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кусок хлеба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3" name="Прямоугольник 42">
            <a:hlinkClick r:id="rId3" action="ppaction://hlinksldjump"/>
          </p:cNvPr>
          <p:cNvSpPr/>
          <p:nvPr/>
        </p:nvSpPr>
        <p:spPr>
          <a:xfrm>
            <a:off x="3214678" y="6072206"/>
            <a:ext cx="3071834" cy="7857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Мультфильм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" name="Группа 100"/>
          <p:cNvGrpSpPr/>
          <p:nvPr/>
        </p:nvGrpSpPr>
        <p:grpSpPr>
          <a:xfrm>
            <a:off x="3143240" y="1214422"/>
            <a:ext cx="3000396" cy="4643470"/>
            <a:chOff x="3571868" y="1214422"/>
            <a:chExt cx="3429024" cy="5500726"/>
          </a:xfrm>
        </p:grpSpPr>
        <p:grpSp>
          <p:nvGrpSpPr>
            <p:cNvPr id="11" name="Группа 97"/>
            <p:cNvGrpSpPr/>
            <p:nvPr/>
          </p:nvGrpSpPr>
          <p:grpSpPr>
            <a:xfrm>
              <a:off x="3571868" y="1214422"/>
              <a:ext cx="3429024" cy="5500726"/>
              <a:chOff x="3571868" y="1214422"/>
              <a:chExt cx="3429024" cy="5500726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3571868" y="1214422"/>
                <a:ext cx="3429024" cy="550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571868" y="1285860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СДЕЛАЙ БУТЕРБРОД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4500562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5" name="Прямая со стрелкой 44"/>
              <p:cNvCxnSpPr>
                <a:endCxn id="46" idx="0"/>
              </p:cNvCxnSpPr>
              <p:nvPr/>
            </p:nvCxnSpPr>
            <p:spPr>
              <a:xfrm rot="16200000" flipH="1">
                <a:off x="5125644" y="2339570"/>
                <a:ext cx="285752" cy="35719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Прямоугольник 45"/>
              <p:cNvSpPr/>
              <p:nvPr/>
            </p:nvSpPr>
            <p:spPr>
              <a:xfrm>
                <a:off x="3643306" y="2500306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кусок хлеба</a:t>
                </a:r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643306" y="3071810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Смажь кусок хлеба маслом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48" name="Прямая со стрелкой 47"/>
              <p:cNvCxnSpPr/>
              <p:nvPr/>
            </p:nvCxnSpPr>
            <p:spPr>
              <a:xfrm rot="5400000">
                <a:off x="5251455" y="2963859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Прямоугольник 48"/>
              <p:cNvSpPr/>
              <p:nvPr/>
            </p:nvSpPr>
            <p:spPr>
              <a:xfrm>
                <a:off x="3643306" y="364331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сыра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0" name="Прямая со стрелкой 49"/>
              <p:cNvCxnSpPr/>
              <p:nvPr/>
            </p:nvCxnSpPr>
            <p:spPr>
              <a:xfrm rot="5400000">
                <a:off x="5251455" y="3535363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Прямоугольник 50"/>
              <p:cNvSpPr/>
              <p:nvPr/>
            </p:nvSpPr>
            <p:spPr>
              <a:xfrm>
                <a:off x="3643306" y="4214818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сыр на бутерброд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2" name="Прямая со стрелкой 51"/>
              <p:cNvCxnSpPr/>
              <p:nvPr/>
            </p:nvCxnSpPr>
            <p:spPr>
              <a:xfrm rot="5400000">
                <a:off x="5251455" y="4106867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/>
              <p:cNvSpPr/>
              <p:nvPr/>
            </p:nvSpPr>
            <p:spPr>
              <a:xfrm>
                <a:off x="3643306" y="4786322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Отрежь ломтик огурца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7" name="Прямая со стрелкой 66"/>
              <p:cNvCxnSpPr/>
              <p:nvPr/>
            </p:nvCxnSpPr>
            <p:spPr>
              <a:xfrm rot="5400000">
                <a:off x="5251455" y="4678371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/>
              <p:nvPr/>
            </p:nvCxnSpPr>
            <p:spPr>
              <a:xfrm rot="5400000">
                <a:off x="5251455" y="5249875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Прямоугольник 68"/>
              <p:cNvSpPr/>
              <p:nvPr/>
            </p:nvSpPr>
            <p:spPr>
              <a:xfrm>
                <a:off x="3643306" y="5429264"/>
                <a:ext cx="3286148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Положи огурец на бутерброд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0" name="Прямая со стрелкой 69"/>
              <p:cNvCxnSpPr/>
              <p:nvPr/>
            </p:nvCxnSpPr>
            <p:spPr>
              <a:xfrm rot="5400000">
                <a:off x="5251455" y="5892817"/>
                <a:ext cx="214314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500562" y="6000768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571868" y="1643050"/>
              <a:ext cx="3429024" cy="158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Скругленный прямоугольник 75"/>
          <p:cNvSpPr/>
          <p:nvPr/>
        </p:nvSpPr>
        <p:spPr>
          <a:xfrm>
            <a:off x="2500298" y="2071678"/>
            <a:ext cx="3429024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Молодец!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00298" y="2500306"/>
            <a:ext cx="3429024" cy="1285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Подумай ещё!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2500298" y="3000372"/>
            <a:ext cx="3429024" cy="1285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Подумай ещё!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5" grpId="0" animBg="1"/>
      <p:bldP spid="75" grpId="1" animBg="1"/>
      <p:bldP spid="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64396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Мультфильм «Сделай бутерброд»</a:t>
            </a:r>
            <a:endParaRPr lang="ru-RU" dirty="0"/>
          </a:p>
        </p:txBody>
      </p:sp>
      <p:sp>
        <p:nvSpPr>
          <p:cNvPr id="9" name="Хорда 8"/>
          <p:cNvSpPr/>
          <p:nvPr/>
        </p:nvSpPr>
        <p:spPr>
          <a:xfrm>
            <a:off x="5643570" y="5857892"/>
            <a:ext cx="628648" cy="628648"/>
          </a:xfrm>
          <a:prstGeom prst="chord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15008" y="5929330"/>
            <a:ext cx="357190" cy="500066"/>
          </a:xfrm>
          <a:prstGeom prst="ellipse">
            <a:avLst/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5929330"/>
            <a:ext cx="214314" cy="4286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7884" y="6000768"/>
            <a:ext cx="142876" cy="28575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rId3" action="ppaction://hlinksldjump" highlightClick="1"/>
          </p:cNvPr>
          <p:cNvSpPr/>
          <p:nvPr/>
        </p:nvSpPr>
        <p:spPr>
          <a:xfrm>
            <a:off x="0" y="6000744"/>
            <a:ext cx="857256" cy="857256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5286388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1042 L 0.03715 0.0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0.08264 L 0.09809 0.00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9 0.00787 L 0.00347 -0.00255 " pathEditMode="relative" ptsTypes="AA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255 L -0.61077 0.081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0.08403 L -0.57483 0.04213 " pathEditMode="relative" ptsTypes="AA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077 0.08148 L -0.17552 0.061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0.06157 L 0.01354 -0.01204 " pathEditMode="relative" ptsTypes="AA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7795 -0.09444 " pathEditMode="relative" ptsTypes="AA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9445 L -0.40937 -0.02084 " pathEditMode="relative" ptsTypes="AA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02083 L -0.18108 0.04236 " pathEditMode="relative" ptsTypes="AA">
                                      <p:cBhvr>
                                        <p:cTn id="4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53 0.06157 L 0.00555 -0.01181 " pathEditMode="relative" ptsTypes="AA">
                                      <p:cBhvr>
                                        <p:cTn id="4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7795 0.10509 " pathEditMode="relative" ptsTypes="AA">
                                      <p:cBhvr>
                                        <p:cTn id="5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0.10509 L -0.41736 0.16806 " pathEditMode="relative" ptsTypes="AA">
                                      <p:cBhvr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36 0.16805 L -0.18889 0.052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53 0.06157 L 0.00555 -0.01204 " pathEditMode="relative" ptsTypes="AA">
                                      <p:cBhvr>
                                        <p:cTn id="6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2"/>
          <p:cNvGrpSpPr/>
          <p:nvPr/>
        </p:nvGrpSpPr>
        <p:grpSpPr>
          <a:xfrm>
            <a:off x="6143604" y="1285860"/>
            <a:ext cx="3000396" cy="4714908"/>
            <a:chOff x="3857620" y="1285860"/>
            <a:chExt cx="3500462" cy="5572140"/>
          </a:xfrm>
        </p:grpSpPr>
        <p:grpSp>
          <p:nvGrpSpPr>
            <p:cNvPr id="5" name="Группа 119"/>
            <p:cNvGrpSpPr/>
            <p:nvPr/>
          </p:nvGrpSpPr>
          <p:grpSpPr>
            <a:xfrm>
              <a:off x="3857620" y="1285860"/>
              <a:ext cx="3500462" cy="5572140"/>
              <a:chOff x="3857620" y="1285860"/>
              <a:chExt cx="3500462" cy="5572140"/>
            </a:xfrm>
          </p:grpSpPr>
          <p:sp>
            <p:nvSpPr>
              <p:cNvPr id="130" name="Прямоугольник 129"/>
              <p:cNvSpPr/>
              <p:nvPr/>
            </p:nvSpPr>
            <p:spPr>
              <a:xfrm>
                <a:off x="3857620" y="1285860"/>
                <a:ext cx="3500462" cy="55721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857620" y="1285860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СЛЕПИ СНЕГОВИКА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3929058" y="1714488"/>
                <a:ext cx="3429024" cy="1588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Скругленный прямоугольник 132"/>
              <p:cNvSpPr/>
              <p:nvPr/>
            </p:nvSpPr>
            <p:spPr>
              <a:xfrm>
                <a:off x="4857752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3929058" y="242886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3929058" y="292893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туловище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3929058" y="342900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правую руку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3929058" y="3929066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левую руку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3929058" y="4429132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Надень ведро на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3929058" y="492919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нос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3929058" y="542926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Нарисуй глаза и рот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3929058" y="592933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метелку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2" name="Скругленный прямоугольник 141"/>
              <p:cNvSpPr/>
              <p:nvPr/>
            </p:nvSpPr>
            <p:spPr>
              <a:xfrm>
                <a:off x="4857752" y="6456824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43" name="Прямая со стрелкой 142"/>
              <p:cNvCxnSpPr>
                <a:stCxn id="138" idx="2"/>
                <a:endCxn id="139" idx="0"/>
              </p:cNvCxnSpPr>
              <p:nvPr/>
            </p:nvCxnSpPr>
            <p:spPr>
              <a:xfrm rot="5400000">
                <a:off x="5536413" y="4857760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 стрелкой 143"/>
              <p:cNvCxnSpPr>
                <a:stCxn id="139" idx="2"/>
                <a:endCxn id="140" idx="0"/>
              </p:cNvCxnSpPr>
              <p:nvPr/>
            </p:nvCxnSpPr>
            <p:spPr>
              <a:xfrm rot="5400000">
                <a:off x="5536413" y="5357826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 стрелкой 144"/>
              <p:cNvCxnSpPr>
                <a:stCxn id="140" idx="2"/>
                <a:endCxn id="141" idx="0"/>
              </p:cNvCxnSpPr>
              <p:nvPr/>
            </p:nvCxnSpPr>
            <p:spPr>
              <a:xfrm rot="5400000">
                <a:off x="5536413" y="5857892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 стрелкой 145"/>
              <p:cNvCxnSpPr>
                <a:stCxn id="141" idx="2"/>
                <a:endCxn id="142" idx="0"/>
              </p:cNvCxnSpPr>
              <p:nvPr/>
            </p:nvCxnSpPr>
            <p:spPr>
              <a:xfrm rot="5400000">
                <a:off x="5522699" y="6371672"/>
                <a:ext cx="170304" cy="158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Прямая со стрелкой 124"/>
            <p:cNvCxnSpPr/>
            <p:nvPr/>
          </p:nvCxnSpPr>
          <p:spPr>
            <a:xfrm rot="16200000" flipH="1">
              <a:off x="5482833" y="2303853"/>
              <a:ext cx="214315" cy="3571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>
              <a:stCxn id="134" idx="2"/>
              <a:endCxn id="135" idx="0"/>
            </p:cNvCxnSpPr>
            <p:nvPr/>
          </p:nvCxnSpPr>
          <p:spPr>
            <a:xfrm rot="5400000">
              <a:off x="5536413" y="2857496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 стрелкой 126"/>
            <p:cNvCxnSpPr>
              <a:stCxn id="135" idx="2"/>
              <a:endCxn id="136" idx="0"/>
            </p:cNvCxnSpPr>
            <p:nvPr/>
          </p:nvCxnSpPr>
          <p:spPr>
            <a:xfrm rot="5400000">
              <a:off x="5536413" y="3357562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>
              <a:stCxn id="136" idx="2"/>
              <a:endCxn id="137" idx="0"/>
            </p:cNvCxnSpPr>
            <p:nvPr/>
          </p:nvCxnSpPr>
          <p:spPr>
            <a:xfrm rot="5400000">
              <a:off x="5536413" y="3857628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>
              <a:stCxn id="137" idx="2"/>
              <a:endCxn id="138" idx="0"/>
            </p:cNvCxnSpPr>
            <p:nvPr/>
          </p:nvCxnSpPr>
          <p:spPr>
            <a:xfrm rot="5400000">
              <a:off x="5536413" y="4357694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286676" cy="1143000"/>
          </a:xfrm>
        </p:spPr>
        <p:txBody>
          <a:bodyPr>
            <a:noAutofit/>
          </a:bodyPr>
          <a:lstStyle/>
          <a:p>
            <a:r>
              <a:rPr lang="ru-RU" sz="3400" dirty="0" smtClean="0"/>
              <a:t>Просмотри мультфильм и выбери правильный алгоритм</a:t>
            </a:r>
            <a:endParaRPr lang="ru-RU" sz="3400" dirty="0"/>
          </a:p>
        </p:txBody>
      </p:sp>
      <p:grpSp>
        <p:nvGrpSpPr>
          <p:cNvPr id="9" name="Группа 118"/>
          <p:cNvGrpSpPr/>
          <p:nvPr/>
        </p:nvGrpSpPr>
        <p:grpSpPr>
          <a:xfrm>
            <a:off x="0" y="1285860"/>
            <a:ext cx="3000364" cy="4714908"/>
            <a:chOff x="214282" y="1285860"/>
            <a:chExt cx="3571900" cy="5572140"/>
          </a:xfrm>
        </p:grpSpPr>
        <p:grpSp>
          <p:nvGrpSpPr>
            <p:cNvPr id="10" name="Группа 117"/>
            <p:cNvGrpSpPr/>
            <p:nvPr/>
          </p:nvGrpSpPr>
          <p:grpSpPr>
            <a:xfrm>
              <a:off x="214282" y="1285860"/>
              <a:ext cx="3571900" cy="5572140"/>
              <a:chOff x="214282" y="1285860"/>
              <a:chExt cx="3571900" cy="557214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14282" y="1285860"/>
                <a:ext cx="3571900" cy="55721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14282" y="1285860"/>
                <a:ext cx="3500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СЛЕПИ СНЕГОВИКА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1357290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214414" y="6456824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5" name="Прямая со стрелкой 44"/>
              <p:cNvCxnSpPr/>
              <p:nvPr/>
            </p:nvCxnSpPr>
            <p:spPr>
              <a:xfrm rot="5400000">
                <a:off x="1964513" y="6393677"/>
                <a:ext cx="215108" cy="794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Прямоугольник 46"/>
              <p:cNvSpPr/>
              <p:nvPr/>
            </p:nvSpPr>
            <p:spPr>
              <a:xfrm>
                <a:off x="357158" y="542926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нос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57158" y="342900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правую руку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57158" y="4429132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Надень ведро на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57158" y="492919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Нарисуй глаза и рот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57158" y="3929066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левую руку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57158" y="592933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метелку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57158" y="242886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туловище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57158" y="292893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214282" y="1714488"/>
              <a:ext cx="3571900" cy="1588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rot="5400000">
              <a:off x="2001026" y="3356768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rot="5400000">
              <a:off x="2001026" y="3856834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rot="5400000">
              <a:off x="2001026" y="4356900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5400000">
              <a:off x="2001026" y="4856966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rot="5400000">
              <a:off x="2001026" y="5357032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5400000">
              <a:off x="2001026" y="2856702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>
              <a:stCxn id="8" idx="2"/>
            </p:cNvCxnSpPr>
            <p:nvPr/>
          </p:nvCxnSpPr>
          <p:spPr>
            <a:xfrm rot="5400000">
              <a:off x="1982373" y="2303852"/>
              <a:ext cx="214314" cy="35719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>
              <a:off x="2005788" y="5852336"/>
              <a:ext cx="142876" cy="11112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20"/>
          <p:cNvGrpSpPr/>
          <p:nvPr/>
        </p:nvGrpSpPr>
        <p:grpSpPr>
          <a:xfrm>
            <a:off x="3071802" y="1285860"/>
            <a:ext cx="3000396" cy="4714908"/>
            <a:chOff x="3857620" y="1285860"/>
            <a:chExt cx="3500462" cy="5572140"/>
          </a:xfrm>
        </p:grpSpPr>
        <p:grpSp>
          <p:nvGrpSpPr>
            <p:cNvPr id="12" name="Группа 119"/>
            <p:cNvGrpSpPr/>
            <p:nvPr/>
          </p:nvGrpSpPr>
          <p:grpSpPr>
            <a:xfrm>
              <a:off x="3857620" y="1285860"/>
              <a:ext cx="3500462" cy="5572140"/>
              <a:chOff x="3857620" y="1285860"/>
              <a:chExt cx="3500462" cy="5572140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857620" y="1285860"/>
                <a:ext cx="3500462" cy="55721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857620" y="1285860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СЛЕПИ СНЕГОВИКА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3929058" y="1714488"/>
                <a:ext cx="3429024" cy="1588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4857752" y="1785926"/>
                <a:ext cx="1500198" cy="4286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Начало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3929058" y="242886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туловище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929058" y="292893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3929058" y="342900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левую руку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3929058" y="3929066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Слепи и поставь правую руку</a:t>
                </a:r>
                <a:endParaRPr lang="ru-RU" sz="15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3929058" y="4429132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Надень ведро на голову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3929058" y="4929198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нос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3929058" y="5429264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Нарисуй глаза и рот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929059" y="5929330"/>
                <a:ext cx="3357586" cy="3571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Воткни метелку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4857752" y="6456824"/>
                <a:ext cx="1500198" cy="4011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Конец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90" name="Прямая со стрелкой 89"/>
              <p:cNvCxnSpPr>
                <a:stCxn id="78" idx="2"/>
                <a:endCxn id="79" idx="0"/>
              </p:cNvCxnSpPr>
              <p:nvPr/>
            </p:nvCxnSpPr>
            <p:spPr>
              <a:xfrm rot="5400000">
                <a:off x="5536413" y="4857760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 стрелкой 91"/>
              <p:cNvCxnSpPr>
                <a:stCxn id="79" idx="2"/>
                <a:endCxn id="80" idx="0"/>
              </p:cNvCxnSpPr>
              <p:nvPr/>
            </p:nvCxnSpPr>
            <p:spPr>
              <a:xfrm rot="5400000">
                <a:off x="5536413" y="5357826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>
                <a:stCxn id="80" idx="2"/>
                <a:endCxn id="81" idx="0"/>
              </p:cNvCxnSpPr>
              <p:nvPr/>
            </p:nvCxnSpPr>
            <p:spPr>
              <a:xfrm rot="5400000">
                <a:off x="5536413" y="5857892"/>
                <a:ext cx="142876" cy="1588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 стрелкой 95"/>
              <p:cNvCxnSpPr>
                <a:stCxn id="81" idx="2"/>
                <a:endCxn id="82" idx="0"/>
              </p:cNvCxnSpPr>
              <p:nvPr/>
            </p:nvCxnSpPr>
            <p:spPr>
              <a:xfrm rot="5400000">
                <a:off x="5522699" y="6371672"/>
                <a:ext cx="170304" cy="158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Прямая со стрелкой 64"/>
            <p:cNvCxnSpPr/>
            <p:nvPr/>
          </p:nvCxnSpPr>
          <p:spPr>
            <a:xfrm rot="16200000" flipH="1">
              <a:off x="5482833" y="2303853"/>
              <a:ext cx="214315" cy="3571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stCxn id="70" idx="2"/>
              <a:endCxn id="71" idx="0"/>
            </p:cNvCxnSpPr>
            <p:nvPr/>
          </p:nvCxnSpPr>
          <p:spPr>
            <a:xfrm rot="5400000">
              <a:off x="5536413" y="2857496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>
              <a:stCxn id="71" idx="2"/>
              <a:endCxn id="76" idx="0"/>
            </p:cNvCxnSpPr>
            <p:nvPr/>
          </p:nvCxnSpPr>
          <p:spPr>
            <a:xfrm rot="5400000">
              <a:off x="5536413" y="3357562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>
              <a:stCxn id="76" idx="2"/>
              <a:endCxn id="77" idx="0"/>
            </p:cNvCxnSpPr>
            <p:nvPr/>
          </p:nvCxnSpPr>
          <p:spPr>
            <a:xfrm rot="5400000">
              <a:off x="5536413" y="3857628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>
              <a:stCxn id="77" idx="2"/>
              <a:endCxn id="78" idx="0"/>
            </p:cNvCxnSpPr>
            <p:nvPr/>
          </p:nvCxnSpPr>
          <p:spPr>
            <a:xfrm rot="5400000">
              <a:off x="5536413" y="4357694"/>
              <a:ext cx="142876" cy="1588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Скругленный прямоугольник 99"/>
          <p:cNvSpPr/>
          <p:nvPr/>
        </p:nvSpPr>
        <p:spPr>
          <a:xfrm>
            <a:off x="2786050" y="3286124"/>
            <a:ext cx="3500462" cy="14287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Молодец!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714612" y="2857496"/>
            <a:ext cx="3500462" cy="15716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Подумай ещё!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57488" y="6215082"/>
            <a:ext cx="3429024" cy="6429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МУЛЬТФИЛЬМ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2714612" y="2428868"/>
            <a:ext cx="3500462" cy="15001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Подумай ещё!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7" grpId="0" animBg="1"/>
      <p:bldP spid="107" grpId="1" animBg="1"/>
      <p:bldP spid="181" grpId="0" animBg="1"/>
      <p:bldP spid="18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525"/>
            <a:ext cx="81439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Мультфильм </a:t>
            </a:r>
            <a:br>
              <a:rPr lang="ru-RU" b="1" dirty="0" smtClean="0"/>
            </a:br>
            <a:r>
              <a:rPr lang="ru-RU" b="1" dirty="0" smtClean="0"/>
              <a:t>«Слепи снеговика»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6072198" y="2786058"/>
            <a:ext cx="1857388" cy="185738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28926" y="2928934"/>
            <a:ext cx="1143008" cy="11430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4000496" y="5357826"/>
            <a:ext cx="500066" cy="61264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86314" y="335756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43504" y="335756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572000" y="5357826"/>
            <a:ext cx="214314" cy="35719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14876" y="378619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57752" y="3857628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00628" y="3857628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143504" y="378619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28794" y="3286124"/>
            <a:ext cx="642942" cy="64294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072462" y="3143248"/>
            <a:ext cx="642942" cy="64294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40"/>
          <p:cNvGrpSpPr/>
          <p:nvPr/>
        </p:nvGrpSpPr>
        <p:grpSpPr>
          <a:xfrm>
            <a:off x="4572000" y="5072074"/>
            <a:ext cx="1857388" cy="1785926"/>
            <a:chOff x="4572000" y="5072074"/>
            <a:chExt cx="1857388" cy="178592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572000" y="5143512"/>
              <a:ext cx="1785950" cy="1714488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5822165" y="5179231"/>
              <a:ext cx="500066" cy="2857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000760" y="5214950"/>
              <a:ext cx="428628" cy="28575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5929322" y="5357826"/>
              <a:ext cx="500066" cy="214314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Управляющая кнопка: возврат 42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1000100" cy="857232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139 C -0.07083 -0.01551 -0.14149 -0.03241 -0.17604 -0.00301 C -0.21059 0.02639 -0.20312 0.14931 -0.20781 0.1787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C 0.06962 0.00671 0.13993 0.01343 0.1691 0.0166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2639 C -0.0243 0.12986 -0.05764 0.23357 -0.07778 0.26945 C -0.09791 0.30533 -0.07864 0.26898 -0.11163 0.24144 C -0.14462 0.21389 -0.24878 0.12685 -0.27621 0.10394 " pathEditMode="relative" rAng="0" ptsTypes="aaaA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C 0.02691 0.09213 0.05382 0.18426 0.0908 0.2 C 0.1276 0.21574 0.20069 0.11226 0.22257 0.09467 " pathEditMode="relative" rAng="0" ptsTypes="aaA">
                                      <p:cBhvr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C -2.77778E-7 0.00069 0.04271 -0.20047 0.08663 -0.399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0.02118 -0.11875 0.04271 -0.23681 0.05139 -0.2861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 0.00324 C 0.02604 -0.09121 0.03611 -0.18542 0.04011 -0.2226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0" grpId="0" animBg="1"/>
      <p:bldP spid="10" grpId="1" animBg="1"/>
      <p:bldP spid="10" grpId="2" animBg="1"/>
      <p:bldP spid="11" grpId="0" animBg="1"/>
      <p:bldP spid="13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5010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Повторение темы </a:t>
            </a:r>
            <a:br>
              <a:rPr lang="ru-RU" b="1" dirty="0" smtClean="0"/>
            </a:br>
            <a:r>
              <a:rPr lang="ru-RU" b="1" dirty="0" smtClean="0"/>
              <a:t>«Последовательность событий»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собрать пирамиду из кругов?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142976" y="3714752"/>
            <a:ext cx="3714776" cy="37147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57290" y="3357562"/>
            <a:ext cx="3286148" cy="3286148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14480" y="3214686"/>
            <a:ext cx="2571768" cy="25717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28794" y="3000372"/>
            <a:ext cx="2143140" cy="21431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85984" y="2857496"/>
            <a:ext cx="1500198" cy="15001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214942" y="2214554"/>
            <a:ext cx="2071702" cy="2071702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5715008" y="4857760"/>
            <a:ext cx="1643074" cy="1643074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7429520" y="3857628"/>
            <a:ext cx="1357322" cy="1357322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7643834" y="2214554"/>
            <a:ext cx="1000132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786710" y="5715016"/>
            <a:ext cx="642974" cy="64297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2857488" y="2928934"/>
            <a:ext cx="357190" cy="571504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28667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Поможем Незнайке вымыть   посуду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200024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/>
              <a:t>1. Собрать посуду в раковину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6182" y="242886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Включить воду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3286124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 Выключить кран с водой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371475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5. Вытереть руки полотенцем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450057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Порядок действий, совершенных в строгом порядке, т.е. по определенному плану, называется словом </a:t>
            </a:r>
            <a:r>
              <a:rPr lang="ru-RU" sz="2400" b="1" i="1" dirty="0" smtClean="0">
                <a:solidFill>
                  <a:srgbClr val="FF0000"/>
                </a:solidFill>
              </a:rPr>
              <a:t>АЛГОРИТМ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150017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Вымой посуду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2857496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Вымыть посуду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142984"/>
            <a:ext cx="216639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Представим, что нам дано задание полить цветы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257174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Полить цветы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3214686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Взять лейку с водой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371475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Подойти к цветам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421481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Полить цветы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4714884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 Убрать лейку на место</a:t>
            </a:r>
            <a:endParaRPr lang="ru-RU" sz="2000" b="1" dirty="0"/>
          </a:p>
        </p:txBody>
      </p:sp>
      <p:pic>
        <p:nvPicPr>
          <p:cNvPr id="12" name="Рисунок 11" descr="Магазин цветов ..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235745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Лейка «Волна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86644" y="1142984"/>
            <a:ext cx="1447800" cy="15240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29058" y="514351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5. Стоп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55712 0.023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12 0.02316 L 0.00191 0.00232 " pathEditMode="relative" ptsTypes="AA">
                                      <p:cBhvr>
                                        <p:cTn id="3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4"/>
          <p:cNvGrpSpPr>
            <a:grpSpLocks/>
          </p:cNvGrpSpPr>
          <p:nvPr/>
        </p:nvGrpSpPr>
        <p:grpSpPr bwMode="auto">
          <a:xfrm>
            <a:off x="4357686" y="5214950"/>
            <a:ext cx="1233487" cy="1400175"/>
            <a:chOff x="4442" y="693"/>
            <a:chExt cx="777" cy="882"/>
          </a:xfrm>
        </p:grpSpPr>
        <p:grpSp>
          <p:nvGrpSpPr>
            <p:cNvPr id="4" name="Group 185"/>
            <p:cNvGrpSpPr>
              <a:grpSpLocks/>
            </p:cNvGrpSpPr>
            <p:nvPr/>
          </p:nvGrpSpPr>
          <p:grpSpPr bwMode="auto">
            <a:xfrm flipH="1">
              <a:off x="4464" y="958"/>
              <a:ext cx="38" cy="59"/>
              <a:chOff x="3497" y="2293"/>
              <a:chExt cx="77" cy="122"/>
            </a:xfrm>
          </p:grpSpPr>
          <p:sp>
            <p:nvSpPr>
              <p:cNvPr id="3258" name="Freeform 186"/>
              <p:cNvSpPr>
                <a:spLocks/>
              </p:cNvSpPr>
              <p:nvPr/>
            </p:nvSpPr>
            <p:spPr bwMode="auto">
              <a:xfrm>
                <a:off x="3497" y="2293"/>
                <a:ext cx="77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8"/>
                  </a:cxn>
                  <a:cxn ang="0">
                    <a:pos x="70" y="30"/>
                  </a:cxn>
                  <a:cxn ang="0">
                    <a:pos x="74" y="41"/>
                  </a:cxn>
                  <a:cxn ang="0">
                    <a:pos x="77" y="48"/>
                  </a:cxn>
                  <a:cxn ang="0">
                    <a:pos x="77" y="59"/>
                  </a:cxn>
                  <a:cxn ang="0">
                    <a:pos x="77" y="70"/>
                  </a:cxn>
                  <a:cxn ang="0">
                    <a:pos x="74" y="78"/>
                  </a:cxn>
                  <a:cxn ang="0">
                    <a:pos x="70" y="89"/>
                  </a:cxn>
                  <a:cxn ang="0">
                    <a:pos x="66" y="104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77" h="122">
                    <a:moveTo>
                      <a:pt x="0" y="0"/>
                    </a:moveTo>
                    <a:lnTo>
                      <a:pt x="66" y="18"/>
                    </a:lnTo>
                    <a:lnTo>
                      <a:pt x="70" y="30"/>
                    </a:lnTo>
                    <a:lnTo>
                      <a:pt x="74" y="41"/>
                    </a:lnTo>
                    <a:lnTo>
                      <a:pt x="77" y="48"/>
                    </a:lnTo>
                    <a:lnTo>
                      <a:pt x="77" y="59"/>
                    </a:lnTo>
                    <a:lnTo>
                      <a:pt x="77" y="70"/>
                    </a:lnTo>
                    <a:lnTo>
                      <a:pt x="74" y="78"/>
                    </a:lnTo>
                    <a:lnTo>
                      <a:pt x="70" y="89"/>
                    </a:lnTo>
                    <a:lnTo>
                      <a:pt x="66" y="104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9" name="Line 187"/>
              <p:cNvSpPr>
                <a:spLocks noChangeShapeType="1"/>
              </p:cNvSpPr>
              <p:nvPr/>
            </p:nvSpPr>
            <p:spPr bwMode="auto">
              <a:xfrm>
                <a:off x="3504" y="2323"/>
                <a:ext cx="52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260" name="Freeform 188"/>
            <p:cNvSpPr>
              <a:spLocks/>
            </p:cNvSpPr>
            <p:nvPr/>
          </p:nvSpPr>
          <p:spPr bwMode="auto">
            <a:xfrm>
              <a:off x="4501" y="784"/>
              <a:ext cx="661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73"/>
                </a:cxn>
                <a:cxn ang="0">
                  <a:pos x="3" y="1396"/>
                </a:cxn>
                <a:cxn ang="0">
                  <a:pos x="11" y="1418"/>
                </a:cxn>
                <a:cxn ang="0">
                  <a:pos x="26" y="1444"/>
                </a:cxn>
                <a:cxn ang="0">
                  <a:pos x="52" y="1466"/>
                </a:cxn>
                <a:cxn ang="0">
                  <a:pos x="78" y="1488"/>
                </a:cxn>
                <a:cxn ang="0">
                  <a:pos x="111" y="1511"/>
                </a:cxn>
                <a:cxn ang="0">
                  <a:pos x="148" y="1529"/>
                </a:cxn>
                <a:cxn ang="0">
                  <a:pos x="193" y="1551"/>
                </a:cxn>
                <a:cxn ang="0">
                  <a:pos x="241" y="1566"/>
                </a:cxn>
                <a:cxn ang="0">
                  <a:pos x="293" y="1585"/>
                </a:cxn>
                <a:cxn ang="0">
                  <a:pos x="349" y="1596"/>
                </a:cxn>
                <a:cxn ang="0">
                  <a:pos x="408" y="1611"/>
                </a:cxn>
                <a:cxn ang="0">
                  <a:pos x="475" y="1622"/>
                </a:cxn>
                <a:cxn ang="0">
                  <a:pos x="542" y="1626"/>
                </a:cxn>
                <a:cxn ang="0">
                  <a:pos x="608" y="1633"/>
                </a:cxn>
                <a:cxn ang="0">
                  <a:pos x="683" y="1633"/>
                </a:cxn>
                <a:cxn ang="0">
                  <a:pos x="753" y="1633"/>
                </a:cxn>
                <a:cxn ang="0">
                  <a:pos x="820" y="1626"/>
                </a:cxn>
                <a:cxn ang="0">
                  <a:pos x="887" y="1622"/>
                </a:cxn>
                <a:cxn ang="0">
                  <a:pos x="950" y="1611"/>
                </a:cxn>
                <a:cxn ang="0">
                  <a:pos x="1013" y="1596"/>
                </a:cxn>
                <a:cxn ang="0">
                  <a:pos x="1069" y="1585"/>
                </a:cxn>
                <a:cxn ang="0">
                  <a:pos x="1121" y="1566"/>
                </a:cxn>
                <a:cxn ang="0">
                  <a:pos x="1169" y="1551"/>
                </a:cxn>
                <a:cxn ang="0">
                  <a:pos x="1210" y="1529"/>
                </a:cxn>
                <a:cxn ang="0">
                  <a:pos x="1250" y="1511"/>
                </a:cxn>
                <a:cxn ang="0">
                  <a:pos x="1284" y="1488"/>
                </a:cxn>
                <a:cxn ang="0">
                  <a:pos x="1314" y="1466"/>
                </a:cxn>
                <a:cxn ang="0">
                  <a:pos x="1332" y="1444"/>
                </a:cxn>
                <a:cxn ang="0">
                  <a:pos x="1351" y="1418"/>
                </a:cxn>
                <a:cxn ang="0">
                  <a:pos x="1362" y="1396"/>
                </a:cxn>
                <a:cxn ang="0">
                  <a:pos x="1366" y="1373"/>
                </a:cxn>
                <a:cxn ang="0">
                  <a:pos x="1366" y="0"/>
                </a:cxn>
                <a:cxn ang="0">
                  <a:pos x="0" y="0"/>
                </a:cxn>
              </a:cxnLst>
              <a:rect l="0" t="0" r="r" b="b"/>
              <a:pathLst>
                <a:path w="1366" h="1633">
                  <a:moveTo>
                    <a:pt x="0" y="0"/>
                  </a:moveTo>
                  <a:lnTo>
                    <a:pt x="0" y="1373"/>
                  </a:lnTo>
                  <a:lnTo>
                    <a:pt x="3" y="1396"/>
                  </a:lnTo>
                  <a:lnTo>
                    <a:pt x="11" y="1418"/>
                  </a:lnTo>
                  <a:lnTo>
                    <a:pt x="26" y="1444"/>
                  </a:lnTo>
                  <a:lnTo>
                    <a:pt x="52" y="1466"/>
                  </a:lnTo>
                  <a:lnTo>
                    <a:pt x="78" y="1488"/>
                  </a:lnTo>
                  <a:lnTo>
                    <a:pt x="111" y="1511"/>
                  </a:lnTo>
                  <a:lnTo>
                    <a:pt x="148" y="1529"/>
                  </a:lnTo>
                  <a:lnTo>
                    <a:pt x="193" y="1551"/>
                  </a:lnTo>
                  <a:lnTo>
                    <a:pt x="241" y="1566"/>
                  </a:lnTo>
                  <a:lnTo>
                    <a:pt x="293" y="1585"/>
                  </a:lnTo>
                  <a:lnTo>
                    <a:pt x="349" y="1596"/>
                  </a:lnTo>
                  <a:lnTo>
                    <a:pt x="408" y="1611"/>
                  </a:lnTo>
                  <a:lnTo>
                    <a:pt x="475" y="1622"/>
                  </a:lnTo>
                  <a:lnTo>
                    <a:pt x="542" y="1626"/>
                  </a:lnTo>
                  <a:lnTo>
                    <a:pt x="608" y="1633"/>
                  </a:lnTo>
                  <a:lnTo>
                    <a:pt x="683" y="1633"/>
                  </a:lnTo>
                  <a:lnTo>
                    <a:pt x="753" y="1633"/>
                  </a:lnTo>
                  <a:lnTo>
                    <a:pt x="820" y="1626"/>
                  </a:lnTo>
                  <a:lnTo>
                    <a:pt x="887" y="1622"/>
                  </a:lnTo>
                  <a:lnTo>
                    <a:pt x="950" y="1611"/>
                  </a:lnTo>
                  <a:lnTo>
                    <a:pt x="1013" y="1596"/>
                  </a:lnTo>
                  <a:lnTo>
                    <a:pt x="1069" y="1585"/>
                  </a:lnTo>
                  <a:lnTo>
                    <a:pt x="1121" y="1566"/>
                  </a:lnTo>
                  <a:lnTo>
                    <a:pt x="1169" y="1551"/>
                  </a:lnTo>
                  <a:lnTo>
                    <a:pt x="1210" y="1529"/>
                  </a:lnTo>
                  <a:lnTo>
                    <a:pt x="1250" y="1511"/>
                  </a:lnTo>
                  <a:lnTo>
                    <a:pt x="1284" y="1488"/>
                  </a:lnTo>
                  <a:lnTo>
                    <a:pt x="1314" y="1466"/>
                  </a:lnTo>
                  <a:lnTo>
                    <a:pt x="1332" y="1444"/>
                  </a:lnTo>
                  <a:lnTo>
                    <a:pt x="1351" y="1418"/>
                  </a:lnTo>
                  <a:lnTo>
                    <a:pt x="1362" y="1396"/>
                  </a:lnTo>
                  <a:lnTo>
                    <a:pt x="1366" y="1373"/>
                  </a:lnTo>
                  <a:lnTo>
                    <a:pt x="1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auto">
            <a:xfrm>
              <a:off x="5143" y="820"/>
              <a:ext cx="1" cy="633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2" name="Line 190"/>
            <p:cNvSpPr>
              <a:spLocks noChangeShapeType="1"/>
            </p:cNvSpPr>
            <p:nvPr/>
          </p:nvSpPr>
          <p:spPr bwMode="auto">
            <a:xfrm>
              <a:off x="5128" y="838"/>
              <a:ext cx="0" cy="640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3" name="Freeform 191"/>
            <p:cNvSpPr>
              <a:spLocks/>
            </p:cNvSpPr>
            <p:nvPr/>
          </p:nvSpPr>
          <p:spPr bwMode="auto">
            <a:xfrm>
              <a:off x="4501" y="1424"/>
              <a:ext cx="66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3"/>
                </a:cxn>
                <a:cxn ang="0">
                  <a:pos x="11" y="45"/>
                </a:cxn>
                <a:cxn ang="0">
                  <a:pos x="26" y="71"/>
                </a:cxn>
                <a:cxn ang="0">
                  <a:pos x="48" y="97"/>
                </a:cxn>
                <a:cxn ang="0">
                  <a:pos x="74" y="119"/>
                </a:cxn>
                <a:cxn ang="0">
                  <a:pos x="107" y="141"/>
                </a:cxn>
                <a:cxn ang="0">
                  <a:pos x="144" y="164"/>
                </a:cxn>
                <a:cxn ang="0">
                  <a:pos x="185" y="186"/>
                </a:cxn>
                <a:cxn ang="0">
                  <a:pos x="234" y="204"/>
                </a:cxn>
                <a:cxn ang="0">
                  <a:pos x="285" y="223"/>
                </a:cxn>
                <a:cxn ang="0">
                  <a:pos x="341" y="238"/>
                </a:cxn>
                <a:cxn ang="0">
                  <a:pos x="404" y="253"/>
                </a:cxn>
                <a:cxn ang="0">
                  <a:pos x="467" y="264"/>
                </a:cxn>
                <a:cxn ang="0">
                  <a:pos x="534" y="271"/>
                </a:cxn>
                <a:cxn ang="0">
                  <a:pos x="605" y="275"/>
                </a:cxn>
                <a:cxn ang="0">
                  <a:pos x="683" y="279"/>
                </a:cxn>
                <a:cxn ang="0">
                  <a:pos x="757" y="275"/>
                </a:cxn>
                <a:cxn ang="0">
                  <a:pos x="827" y="271"/>
                </a:cxn>
                <a:cxn ang="0">
                  <a:pos x="894" y="264"/>
                </a:cxn>
                <a:cxn ang="0">
                  <a:pos x="957" y="253"/>
                </a:cxn>
                <a:cxn ang="0">
                  <a:pos x="1020" y="238"/>
                </a:cxn>
                <a:cxn ang="0">
                  <a:pos x="1076" y="223"/>
                </a:cxn>
                <a:cxn ang="0">
                  <a:pos x="1128" y="204"/>
                </a:cxn>
                <a:cxn ang="0">
                  <a:pos x="1176" y="186"/>
                </a:cxn>
                <a:cxn ang="0">
                  <a:pos x="1217" y="164"/>
                </a:cxn>
                <a:cxn ang="0">
                  <a:pos x="1254" y="141"/>
                </a:cxn>
                <a:cxn ang="0">
                  <a:pos x="1288" y="119"/>
                </a:cxn>
                <a:cxn ang="0">
                  <a:pos x="1314" y="97"/>
                </a:cxn>
                <a:cxn ang="0">
                  <a:pos x="1336" y="71"/>
                </a:cxn>
                <a:cxn ang="0">
                  <a:pos x="1351" y="45"/>
                </a:cxn>
                <a:cxn ang="0">
                  <a:pos x="1362" y="23"/>
                </a:cxn>
                <a:cxn ang="0">
                  <a:pos x="1366" y="0"/>
                </a:cxn>
              </a:cxnLst>
              <a:rect l="0" t="0" r="r" b="b"/>
              <a:pathLst>
                <a:path w="1366" h="279">
                  <a:moveTo>
                    <a:pt x="0" y="0"/>
                  </a:moveTo>
                  <a:lnTo>
                    <a:pt x="3" y="23"/>
                  </a:lnTo>
                  <a:lnTo>
                    <a:pt x="11" y="45"/>
                  </a:lnTo>
                  <a:lnTo>
                    <a:pt x="26" y="71"/>
                  </a:lnTo>
                  <a:lnTo>
                    <a:pt x="48" y="97"/>
                  </a:lnTo>
                  <a:lnTo>
                    <a:pt x="74" y="119"/>
                  </a:lnTo>
                  <a:lnTo>
                    <a:pt x="107" y="141"/>
                  </a:lnTo>
                  <a:lnTo>
                    <a:pt x="144" y="164"/>
                  </a:lnTo>
                  <a:lnTo>
                    <a:pt x="185" y="186"/>
                  </a:lnTo>
                  <a:lnTo>
                    <a:pt x="234" y="204"/>
                  </a:lnTo>
                  <a:lnTo>
                    <a:pt x="285" y="223"/>
                  </a:lnTo>
                  <a:lnTo>
                    <a:pt x="341" y="238"/>
                  </a:lnTo>
                  <a:lnTo>
                    <a:pt x="404" y="253"/>
                  </a:lnTo>
                  <a:lnTo>
                    <a:pt x="467" y="264"/>
                  </a:lnTo>
                  <a:lnTo>
                    <a:pt x="534" y="271"/>
                  </a:lnTo>
                  <a:lnTo>
                    <a:pt x="605" y="275"/>
                  </a:lnTo>
                  <a:lnTo>
                    <a:pt x="683" y="279"/>
                  </a:lnTo>
                  <a:lnTo>
                    <a:pt x="757" y="275"/>
                  </a:lnTo>
                  <a:lnTo>
                    <a:pt x="827" y="271"/>
                  </a:lnTo>
                  <a:lnTo>
                    <a:pt x="894" y="264"/>
                  </a:lnTo>
                  <a:lnTo>
                    <a:pt x="957" y="253"/>
                  </a:lnTo>
                  <a:lnTo>
                    <a:pt x="1020" y="238"/>
                  </a:lnTo>
                  <a:lnTo>
                    <a:pt x="1076" y="223"/>
                  </a:lnTo>
                  <a:lnTo>
                    <a:pt x="1128" y="204"/>
                  </a:lnTo>
                  <a:lnTo>
                    <a:pt x="1176" y="186"/>
                  </a:lnTo>
                  <a:lnTo>
                    <a:pt x="1217" y="164"/>
                  </a:lnTo>
                  <a:lnTo>
                    <a:pt x="1254" y="141"/>
                  </a:lnTo>
                  <a:lnTo>
                    <a:pt x="1288" y="119"/>
                  </a:lnTo>
                  <a:lnTo>
                    <a:pt x="1314" y="97"/>
                  </a:lnTo>
                  <a:lnTo>
                    <a:pt x="1336" y="71"/>
                  </a:lnTo>
                  <a:lnTo>
                    <a:pt x="1351" y="45"/>
                  </a:lnTo>
                  <a:lnTo>
                    <a:pt x="1362" y="23"/>
                  </a:lnTo>
                  <a:lnTo>
                    <a:pt x="1366" y="0"/>
                  </a:lnTo>
                </a:path>
              </a:pathLst>
            </a:custGeom>
            <a:noFill/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4" name="Freeform 192"/>
            <p:cNvSpPr>
              <a:spLocks/>
            </p:cNvSpPr>
            <p:nvPr/>
          </p:nvSpPr>
          <p:spPr bwMode="auto">
            <a:xfrm>
              <a:off x="4721" y="845"/>
              <a:ext cx="349" cy="428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0" y="108"/>
                </a:cxn>
                <a:cxn ang="0">
                  <a:pos x="0" y="215"/>
                </a:cxn>
                <a:cxn ang="0">
                  <a:pos x="8" y="323"/>
                </a:cxn>
                <a:cxn ang="0">
                  <a:pos x="19" y="412"/>
                </a:cxn>
                <a:cxn ang="0">
                  <a:pos x="41" y="472"/>
                </a:cxn>
                <a:cxn ang="0">
                  <a:pos x="104" y="516"/>
                </a:cxn>
                <a:cxn ang="0">
                  <a:pos x="145" y="483"/>
                </a:cxn>
                <a:cxn ang="0">
                  <a:pos x="134" y="412"/>
                </a:cxn>
                <a:cxn ang="0">
                  <a:pos x="108" y="327"/>
                </a:cxn>
                <a:cxn ang="0">
                  <a:pos x="82" y="230"/>
                </a:cxn>
                <a:cxn ang="0">
                  <a:pos x="71" y="141"/>
                </a:cxn>
                <a:cxn ang="0">
                  <a:pos x="100" y="86"/>
                </a:cxn>
                <a:cxn ang="0">
                  <a:pos x="178" y="82"/>
                </a:cxn>
                <a:cxn ang="0">
                  <a:pos x="204" y="193"/>
                </a:cxn>
                <a:cxn ang="0">
                  <a:pos x="197" y="323"/>
                </a:cxn>
                <a:cxn ang="0">
                  <a:pos x="271" y="356"/>
                </a:cxn>
                <a:cxn ang="0">
                  <a:pos x="279" y="249"/>
                </a:cxn>
                <a:cxn ang="0">
                  <a:pos x="282" y="193"/>
                </a:cxn>
                <a:cxn ang="0">
                  <a:pos x="327" y="249"/>
                </a:cxn>
                <a:cxn ang="0">
                  <a:pos x="360" y="308"/>
                </a:cxn>
                <a:cxn ang="0">
                  <a:pos x="386" y="364"/>
                </a:cxn>
                <a:cxn ang="0">
                  <a:pos x="408" y="416"/>
                </a:cxn>
                <a:cxn ang="0">
                  <a:pos x="420" y="472"/>
                </a:cxn>
                <a:cxn ang="0">
                  <a:pos x="427" y="568"/>
                </a:cxn>
                <a:cxn ang="0">
                  <a:pos x="416" y="672"/>
                </a:cxn>
                <a:cxn ang="0">
                  <a:pos x="397" y="757"/>
                </a:cxn>
                <a:cxn ang="0">
                  <a:pos x="390" y="820"/>
                </a:cxn>
                <a:cxn ang="0">
                  <a:pos x="401" y="865"/>
                </a:cxn>
                <a:cxn ang="0">
                  <a:pos x="446" y="884"/>
                </a:cxn>
                <a:cxn ang="0">
                  <a:pos x="472" y="846"/>
                </a:cxn>
                <a:cxn ang="0">
                  <a:pos x="494" y="768"/>
                </a:cxn>
                <a:cxn ang="0">
                  <a:pos x="512" y="668"/>
                </a:cxn>
                <a:cxn ang="0">
                  <a:pos x="524" y="568"/>
                </a:cxn>
                <a:cxn ang="0">
                  <a:pos x="527" y="490"/>
                </a:cxn>
                <a:cxn ang="0">
                  <a:pos x="538" y="382"/>
                </a:cxn>
                <a:cxn ang="0">
                  <a:pos x="594" y="331"/>
                </a:cxn>
                <a:cxn ang="0">
                  <a:pos x="609" y="427"/>
                </a:cxn>
                <a:cxn ang="0">
                  <a:pos x="668" y="446"/>
                </a:cxn>
                <a:cxn ang="0">
                  <a:pos x="679" y="371"/>
                </a:cxn>
                <a:cxn ang="0">
                  <a:pos x="668" y="286"/>
                </a:cxn>
                <a:cxn ang="0">
                  <a:pos x="642" y="201"/>
                </a:cxn>
                <a:cxn ang="0">
                  <a:pos x="694" y="193"/>
                </a:cxn>
                <a:cxn ang="0">
                  <a:pos x="720" y="108"/>
                </a:cxn>
                <a:cxn ang="0">
                  <a:pos x="698" y="0"/>
                </a:cxn>
              </a:cxnLst>
              <a:rect l="0" t="0" r="r" b="b"/>
              <a:pathLst>
                <a:path w="720" h="884">
                  <a:moveTo>
                    <a:pt x="41" y="37"/>
                  </a:moveTo>
                  <a:lnTo>
                    <a:pt x="26" y="34"/>
                  </a:lnTo>
                  <a:lnTo>
                    <a:pt x="19" y="41"/>
                  </a:lnTo>
                  <a:lnTo>
                    <a:pt x="11" y="56"/>
                  </a:lnTo>
                  <a:lnTo>
                    <a:pt x="4" y="82"/>
                  </a:lnTo>
                  <a:lnTo>
                    <a:pt x="0" y="108"/>
                  </a:lnTo>
                  <a:lnTo>
                    <a:pt x="0" y="141"/>
                  </a:lnTo>
                  <a:lnTo>
                    <a:pt x="0" y="175"/>
                  </a:lnTo>
                  <a:lnTo>
                    <a:pt x="0" y="215"/>
                  </a:lnTo>
                  <a:lnTo>
                    <a:pt x="4" y="253"/>
                  </a:lnTo>
                  <a:lnTo>
                    <a:pt x="4" y="290"/>
                  </a:lnTo>
                  <a:lnTo>
                    <a:pt x="8" y="323"/>
                  </a:lnTo>
                  <a:lnTo>
                    <a:pt x="15" y="360"/>
                  </a:lnTo>
                  <a:lnTo>
                    <a:pt x="15" y="386"/>
                  </a:lnTo>
                  <a:lnTo>
                    <a:pt x="19" y="412"/>
                  </a:lnTo>
                  <a:lnTo>
                    <a:pt x="22" y="427"/>
                  </a:lnTo>
                  <a:lnTo>
                    <a:pt x="26" y="438"/>
                  </a:lnTo>
                  <a:lnTo>
                    <a:pt x="41" y="472"/>
                  </a:lnTo>
                  <a:lnTo>
                    <a:pt x="60" y="498"/>
                  </a:lnTo>
                  <a:lnTo>
                    <a:pt x="82" y="512"/>
                  </a:lnTo>
                  <a:lnTo>
                    <a:pt x="104" y="516"/>
                  </a:lnTo>
                  <a:lnTo>
                    <a:pt x="123" y="512"/>
                  </a:lnTo>
                  <a:lnTo>
                    <a:pt x="138" y="501"/>
                  </a:lnTo>
                  <a:lnTo>
                    <a:pt x="145" y="483"/>
                  </a:lnTo>
                  <a:lnTo>
                    <a:pt x="145" y="453"/>
                  </a:lnTo>
                  <a:lnTo>
                    <a:pt x="141" y="434"/>
                  </a:lnTo>
                  <a:lnTo>
                    <a:pt x="134" y="412"/>
                  </a:lnTo>
                  <a:lnTo>
                    <a:pt x="126" y="386"/>
                  </a:lnTo>
                  <a:lnTo>
                    <a:pt x="115" y="360"/>
                  </a:lnTo>
                  <a:lnTo>
                    <a:pt x="108" y="327"/>
                  </a:lnTo>
                  <a:lnTo>
                    <a:pt x="97" y="297"/>
                  </a:lnTo>
                  <a:lnTo>
                    <a:pt x="89" y="264"/>
                  </a:lnTo>
                  <a:lnTo>
                    <a:pt x="82" y="230"/>
                  </a:lnTo>
                  <a:lnTo>
                    <a:pt x="74" y="201"/>
                  </a:lnTo>
                  <a:lnTo>
                    <a:pt x="71" y="171"/>
                  </a:lnTo>
                  <a:lnTo>
                    <a:pt x="71" y="141"/>
                  </a:lnTo>
                  <a:lnTo>
                    <a:pt x="78" y="119"/>
                  </a:lnTo>
                  <a:lnTo>
                    <a:pt x="86" y="100"/>
                  </a:lnTo>
                  <a:lnTo>
                    <a:pt x="100" y="86"/>
                  </a:lnTo>
                  <a:lnTo>
                    <a:pt x="119" y="74"/>
                  </a:lnTo>
                  <a:lnTo>
                    <a:pt x="145" y="71"/>
                  </a:lnTo>
                  <a:lnTo>
                    <a:pt x="178" y="82"/>
                  </a:lnTo>
                  <a:lnTo>
                    <a:pt x="197" y="108"/>
                  </a:lnTo>
                  <a:lnTo>
                    <a:pt x="204" y="149"/>
                  </a:lnTo>
                  <a:lnTo>
                    <a:pt x="204" y="193"/>
                  </a:lnTo>
                  <a:lnTo>
                    <a:pt x="197" y="241"/>
                  </a:lnTo>
                  <a:lnTo>
                    <a:pt x="197" y="286"/>
                  </a:lnTo>
                  <a:lnTo>
                    <a:pt x="197" y="323"/>
                  </a:lnTo>
                  <a:lnTo>
                    <a:pt x="215" y="349"/>
                  </a:lnTo>
                  <a:lnTo>
                    <a:pt x="253" y="368"/>
                  </a:lnTo>
                  <a:lnTo>
                    <a:pt x="271" y="356"/>
                  </a:lnTo>
                  <a:lnTo>
                    <a:pt x="282" y="327"/>
                  </a:lnTo>
                  <a:lnTo>
                    <a:pt x="282" y="290"/>
                  </a:lnTo>
                  <a:lnTo>
                    <a:pt x="279" y="249"/>
                  </a:lnTo>
                  <a:lnTo>
                    <a:pt x="275" y="215"/>
                  </a:lnTo>
                  <a:lnTo>
                    <a:pt x="275" y="193"/>
                  </a:lnTo>
                  <a:lnTo>
                    <a:pt x="282" y="193"/>
                  </a:lnTo>
                  <a:lnTo>
                    <a:pt x="301" y="212"/>
                  </a:lnTo>
                  <a:lnTo>
                    <a:pt x="316" y="230"/>
                  </a:lnTo>
                  <a:lnTo>
                    <a:pt x="327" y="249"/>
                  </a:lnTo>
                  <a:lnTo>
                    <a:pt x="338" y="271"/>
                  </a:lnTo>
                  <a:lnTo>
                    <a:pt x="349" y="286"/>
                  </a:lnTo>
                  <a:lnTo>
                    <a:pt x="360" y="308"/>
                  </a:lnTo>
                  <a:lnTo>
                    <a:pt x="371" y="323"/>
                  </a:lnTo>
                  <a:lnTo>
                    <a:pt x="379" y="345"/>
                  </a:lnTo>
                  <a:lnTo>
                    <a:pt x="386" y="364"/>
                  </a:lnTo>
                  <a:lnTo>
                    <a:pt x="394" y="379"/>
                  </a:lnTo>
                  <a:lnTo>
                    <a:pt x="401" y="397"/>
                  </a:lnTo>
                  <a:lnTo>
                    <a:pt x="408" y="416"/>
                  </a:lnTo>
                  <a:lnTo>
                    <a:pt x="412" y="434"/>
                  </a:lnTo>
                  <a:lnTo>
                    <a:pt x="416" y="453"/>
                  </a:lnTo>
                  <a:lnTo>
                    <a:pt x="420" y="472"/>
                  </a:lnTo>
                  <a:lnTo>
                    <a:pt x="423" y="490"/>
                  </a:lnTo>
                  <a:lnTo>
                    <a:pt x="427" y="531"/>
                  </a:lnTo>
                  <a:lnTo>
                    <a:pt x="427" y="568"/>
                  </a:lnTo>
                  <a:lnTo>
                    <a:pt x="427" y="605"/>
                  </a:lnTo>
                  <a:lnTo>
                    <a:pt x="423" y="642"/>
                  </a:lnTo>
                  <a:lnTo>
                    <a:pt x="416" y="672"/>
                  </a:lnTo>
                  <a:lnTo>
                    <a:pt x="408" y="702"/>
                  </a:lnTo>
                  <a:lnTo>
                    <a:pt x="405" y="731"/>
                  </a:lnTo>
                  <a:lnTo>
                    <a:pt x="397" y="757"/>
                  </a:lnTo>
                  <a:lnTo>
                    <a:pt x="394" y="780"/>
                  </a:lnTo>
                  <a:lnTo>
                    <a:pt x="390" y="802"/>
                  </a:lnTo>
                  <a:lnTo>
                    <a:pt x="390" y="820"/>
                  </a:lnTo>
                  <a:lnTo>
                    <a:pt x="390" y="839"/>
                  </a:lnTo>
                  <a:lnTo>
                    <a:pt x="394" y="854"/>
                  </a:lnTo>
                  <a:lnTo>
                    <a:pt x="401" y="865"/>
                  </a:lnTo>
                  <a:lnTo>
                    <a:pt x="416" y="876"/>
                  </a:lnTo>
                  <a:lnTo>
                    <a:pt x="434" y="884"/>
                  </a:lnTo>
                  <a:lnTo>
                    <a:pt x="446" y="884"/>
                  </a:lnTo>
                  <a:lnTo>
                    <a:pt x="457" y="876"/>
                  </a:lnTo>
                  <a:lnTo>
                    <a:pt x="464" y="865"/>
                  </a:lnTo>
                  <a:lnTo>
                    <a:pt x="472" y="846"/>
                  </a:lnTo>
                  <a:lnTo>
                    <a:pt x="483" y="824"/>
                  </a:lnTo>
                  <a:lnTo>
                    <a:pt x="486" y="798"/>
                  </a:lnTo>
                  <a:lnTo>
                    <a:pt x="494" y="768"/>
                  </a:lnTo>
                  <a:lnTo>
                    <a:pt x="501" y="735"/>
                  </a:lnTo>
                  <a:lnTo>
                    <a:pt x="505" y="702"/>
                  </a:lnTo>
                  <a:lnTo>
                    <a:pt x="512" y="668"/>
                  </a:lnTo>
                  <a:lnTo>
                    <a:pt x="516" y="635"/>
                  </a:lnTo>
                  <a:lnTo>
                    <a:pt x="520" y="601"/>
                  </a:lnTo>
                  <a:lnTo>
                    <a:pt x="524" y="568"/>
                  </a:lnTo>
                  <a:lnTo>
                    <a:pt x="524" y="538"/>
                  </a:lnTo>
                  <a:lnTo>
                    <a:pt x="524" y="512"/>
                  </a:lnTo>
                  <a:lnTo>
                    <a:pt x="527" y="490"/>
                  </a:lnTo>
                  <a:lnTo>
                    <a:pt x="527" y="442"/>
                  </a:lnTo>
                  <a:lnTo>
                    <a:pt x="531" y="408"/>
                  </a:lnTo>
                  <a:lnTo>
                    <a:pt x="538" y="382"/>
                  </a:lnTo>
                  <a:lnTo>
                    <a:pt x="550" y="364"/>
                  </a:lnTo>
                  <a:lnTo>
                    <a:pt x="568" y="345"/>
                  </a:lnTo>
                  <a:lnTo>
                    <a:pt x="594" y="331"/>
                  </a:lnTo>
                  <a:lnTo>
                    <a:pt x="594" y="364"/>
                  </a:lnTo>
                  <a:lnTo>
                    <a:pt x="598" y="386"/>
                  </a:lnTo>
                  <a:lnTo>
                    <a:pt x="609" y="427"/>
                  </a:lnTo>
                  <a:lnTo>
                    <a:pt x="620" y="449"/>
                  </a:lnTo>
                  <a:lnTo>
                    <a:pt x="639" y="460"/>
                  </a:lnTo>
                  <a:lnTo>
                    <a:pt x="668" y="446"/>
                  </a:lnTo>
                  <a:lnTo>
                    <a:pt x="676" y="427"/>
                  </a:lnTo>
                  <a:lnTo>
                    <a:pt x="683" y="401"/>
                  </a:lnTo>
                  <a:lnTo>
                    <a:pt x="679" y="371"/>
                  </a:lnTo>
                  <a:lnTo>
                    <a:pt x="679" y="345"/>
                  </a:lnTo>
                  <a:lnTo>
                    <a:pt x="676" y="316"/>
                  </a:lnTo>
                  <a:lnTo>
                    <a:pt x="668" y="286"/>
                  </a:lnTo>
                  <a:lnTo>
                    <a:pt x="661" y="256"/>
                  </a:lnTo>
                  <a:lnTo>
                    <a:pt x="653" y="230"/>
                  </a:lnTo>
                  <a:lnTo>
                    <a:pt x="642" y="201"/>
                  </a:lnTo>
                  <a:lnTo>
                    <a:pt x="631" y="175"/>
                  </a:lnTo>
                  <a:lnTo>
                    <a:pt x="668" y="193"/>
                  </a:lnTo>
                  <a:lnTo>
                    <a:pt x="694" y="193"/>
                  </a:lnTo>
                  <a:lnTo>
                    <a:pt x="713" y="175"/>
                  </a:lnTo>
                  <a:lnTo>
                    <a:pt x="720" y="145"/>
                  </a:lnTo>
                  <a:lnTo>
                    <a:pt x="720" y="108"/>
                  </a:lnTo>
                  <a:lnTo>
                    <a:pt x="717" y="67"/>
                  </a:lnTo>
                  <a:lnTo>
                    <a:pt x="709" y="30"/>
                  </a:lnTo>
                  <a:lnTo>
                    <a:pt x="698" y="0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91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5" name="Freeform 193"/>
            <p:cNvSpPr>
              <a:spLocks/>
            </p:cNvSpPr>
            <p:nvPr/>
          </p:nvSpPr>
          <p:spPr bwMode="auto">
            <a:xfrm>
              <a:off x="4851" y="887"/>
              <a:ext cx="3" cy="52"/>
            </a:xfrm>
            <a:custGeom>
              <a:avLst/>
              <a:gdLst/>
              <a:ahLst/>
              <a:cxnLst>
                <a:cxn ang="0">
                  <a:pos x="8" y="107"/>
                </a:cxn>
                <a:cxn ang="0">
                  <a:pos x="4" y="52"/>
                </a:cxn>
                <a:cxn ang="0">
                  <a:pos x="0" y="0"/>
                </a:cxn>
              </a:cxnLst>
              <a:rect l="0" t="0" r="r" b="b"/>
              <a:pathLst>
                <a:path w="8" h="107">
                  <a:moveTo>
                    <a:pt x="8" y="107"/>
                  </a:moveTo>
                  <a:lnTo>
                    <a:pt x="4" y="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6" name="Freeform 194"/>
            <p:cNvSpPr>
              <a:spLocks/>
            </p:cNvSpPr>
            <p:nvPr/>
          </p:nvSpPr>
          <p:spPr bwMode="auto">
            <a:xfrm>
              <a:off x="4959" y="930"/>
              <a:ext cx="17" cy="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9"/>
                </a:cxn>
                <a:cxn ang="0">
                  <a:pos x="15" y="55"/>
                </a:cxn>
                <a:cxn ang="0">
                  <a:pos x="19" y="85"/>
                </a:cxn>
                <a:cxn ang="0">
                  <a:pos x="26" y="115"/>
                </a:cxn>
                <a:cxn ang="0">
                  <a:pos x="30" y="148"/>
                </a:cxn>
                <a:cxn ang="0">
                  <a:pos x="34" y="178"/>
                </a:cxn>
                <a:cxn ang="0">
                  <a:pos x="34" y="211"/>
                </a:cxn>
                <a:cxn ang="0">
                  <a:pos x="37" y="245"/>
                </a:cxn>
              </a:cxnLst>
              <a:rect l="0" t="0" r="r" b="b"/>
              <a:pathLst>
                <a:path w="37" h="245">
                  <a:moveTo>
                    <a:pt x="0" y="0"/>
                  </a:moveTo>
                  <a:lnTo>
                    <a:pt x="8" y="29"/>
                  </a:lnTo>
                  <a:lnTo>
                    <a:pt x="15" y="55"/>
                  </a:lnTo>
                  <a:lnTo>
                    <a:pt x="19" y="85"/>
                  </a:lnTo>
                  <a:lnTo>
                    <a:pt x="26" y="115"/>
                  </a:lnTo>
                  <a:lnTo>
                    <a:pt x="30" y="148"/>
                  </a:lnTo>
                  <a:lnTo>
                    <a:pt x="34" y="178"/>
                  </a:lnTo>
                  <a:lnTo>
                    <a:pt x="34" y="211"/>
                  </a:lnTo>
                  <a:lnTo>
                    <a:pt x="37" y="24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7" name="Freeform 195"/>
            <p:cNvSpPr>
              <a:spLocks/>
            </p:cNvSpPr>
            <p:nvPr/>
          </p:nvSpPr>
          <p:spPr bwMode="auto">
            <a:xfrm>
              <a:off x="4442" y="981"/>
              <a:ext cx="777" cy="330"/>
            </a:xfrm>
            <a:custGeom>
              <a:avLst/>
              <a:gdLst/>
              <a:ahLst/>
              <a:cxnLst>
                <a:cxn ang="0">
                  <a:pos x="758" y="679"/>
                </a:cxn>
                <a:cxn ang="0">
                  <a:pos x="628" y="660"/>
                </a:cxn>
                <a:cxn ang="0">
                  <a:pos x="513" y="627"/>
                </a:cxn>
                <a:cxn ang="0">
                  <a:pos x="405" y="579"/>
                </a:cxn>
                <a:cxn ang="0">
                  <a:pos x="312" y="523"/>
                </a:cxn>
                <a:cxn ang="0">
                  <a:pos x="227" y="456"/>
                </a:cxn>
                <a:cxn ang="0">
                  <a:pos x="160" y="386"/>
                </a:cxn>
                <a:cxn ang="0">
                  <a:pos x="101" y="311"/>
                </a:cxn>
                <a:cxn ang="0">
                  <a:pos x="52" y="233"/>
                </a:cxn>
                <a:cxn ang="0">
                  <a:pos x="23" y="155"/>
                </a:cxn>
                <a:cxn ang="0">
                  <a:pos x="4" y="92"/>
                </a:cxn>
                <a:cxn ang="0">
                  <a:pos x="0" y="40"/>
                </a:cxn>
                <a:cxn ang="0">
                  <a:pos x="19" y="11"/>
                </a:cxn>
                <a:cxn ang="0">
                  <a:pos x="52" y="0"/>
                </a:cxn>
                <a:cxn ang="0">
                  <a:pos x="52" y="44"/>
                </a:cxn>
                <a:cxn ang="0">
                  <a:pos x="60" y="100"/>
                </a:cxn>
                <a:cxn ang="0">
                  <a:pos x="78" y="155"/>
                </a:cxn>
                <a:cxn ang="0">
                  <a:pos x="104" y="219"/>
                </a:cxn>
                <a:cxn ang="0">
                  <a:pos x="145" y="285"/>
                </a:cxn>
                <a:cxn ang="0">
                  <a:pos x="190" y="348"/>
                </a:cxn>
                <a:cxn ang="0">
                  <a:pos x="249" y="412"/>
                </a:cxn>
                <a:cxn ang="0">
                  <a:pos x="320" y="471"/>
                </a:cxn>
                <a:cxn ang="0">
                  <a:pos x="401" y="527"/>
                </a:cxn>
                <a:cxn ang="0">
                  <a:pos x="490" y="571"/>
                </a:cxn>
                <a:cxn ang="0">
                  <a:pos x="587" y="605"/>
                </a:cxn>
                <a:cxn ang="0">
                  <a:pos x="694" y="631"/>
                </a:cxn>
                <a:cxn ang="0">
                  <a:pos x="802" y="638"/>
                </a:cxn>
                <a:cxn ang="0">
                  <a:pos x="902" y="631"/>
                </a:cxn>
                <a:cxn ang="0">
                  <a:pos x="1010" y="605"/>
                </a:cxn>
                <a:cxn ang="0">
                  <a:pos x="1106" y="571"/>
                </a:cxn>
                <a:cxn ang="0">
                  <a:pos x="1195" y="527"/>
                </a:cxn>
                <a:cxn ang="0">
                  <a:pos x="1277" y="471"/>
                </a:cxn>
                <a:cxn ang="0">
                  <a:pos x="1348" y="412"/>
                </a:cxn>
                <a:cxn ang="0">
                  <a:pos x="1407" y="348"/>
                </a:cxn>
                <a:cxn ang="0">
                  <a:pos x="1452" y="285"/>
                </a:cxn>
                <a:cxn ang="0">
                  <a:pos x="1492" y="219"/>
                </a:cxn>
                <a:cxn ang="0">
                  <a:pos x="1518" y="155"/>
                </a:cxn>
                <a:cxn ang="0">
                  <a:pos x="1537" y="100"/>
                </a:cxn>
                <a:cxn ang="0">
                  <a:pos x="1544" y="44"/>
                </a:cxn>
                <a:cxn ang="0">
                  <a:pos x="1544" y="0"/>
                </a:cxn>
                <a:cxn ang="0">
                  <a:pos x="1578" y="11"/>
                </a:cxn>
                <a:cxn ang="0">
                  <a:pos x="1596" y="40"/>
                </a:cxn>
                <a:cxn ang="0">
                  <a:pos x="1593" y="92"/>
                </a:cxn>
                <a:cxn ang="0">
                  <a:pos x="1578" y="155"/>
                </a:cxn>
                <a:cxn ang="0">
                  <a:pos x="1544" y="233"/>
                </a:cxn>
                <a:cxn ang="0">
                  <a:pos x="1496" y="311"/>
                </a:cxn>
                <a:cxn ang="0">
                  <a:pos x="1437" y="386"/>
                </a:cxn>
                <a:cxn ang="0">
                  <a:pos x="1366" y="456"/>
                </a:cxn>
                <a:cxn ang="0">
                  <a:pos x="1285" y="523"/>
                </a:cxn>
                <a:cxn ang="0">
                  <a:pos x="1192" y="579"/>
                </a:cxn>
                <a:cxn ang="0">
                  <a:pos x="1088" y="627"/>
                </a:cxn>
                <a:cxn ang="0">
                  <a:pos x="969" y="660"/>
                </a:cxn>
                <a:cxn ang="0">
                  <a:pos x="839" y="679"/>
                </a:cxn>
              </a:cxnLst>
              <a:rect l="0" t="0" r="r" b="b"/>
              <a:pathLst>
                <a:path w="1596" h="682">
                  <a:moveTo>
                    <a:pt x="798" y="682"/>
                  </a:moveTo>
                  <a:lnTo>
                    <a:pt x="758" y="679"/>
                  </a:lnTo>
                  <a:lnTo>
                    <a:pt x="691" y="671"/>
                  </a:lnTo>
                  <a:lnTo>
                    <a:pt x="628" y="660"/>
                  </a:lnTo>
                  <a:lnTo>
                    <a:pt x="568" y="645"/>
                  </a:lnTo>
                  <a:lnTo>
                    <a:pt x="513" y="627"/>
                  </a:lnTo>
                  <a:lnTo>
                    <a:pt x="457" y="605"/>
                  </a:lnTo>
                  <a:lnTo>
                    <a:pt x="405" y="579"/>
                  </a:lnTo>
                  <a:lnTo>
                    <a:pt x="357" y="553"/>
                  </a:lnTo>
                  <a:lnTo>
                    <a:pt x="312" y="523"/>
                  </a:lnTo>
                  <a:lnTo>
                    <a:pt x="271" y="489"/>
                  </a:lnTo>
                  <a:lnTo>
                    <a:pt x="227" y="456"/>
                  </a:lnTo>
                  <a:lnTo>
                    <a:pt x="193" y="423"/>
                  </a:lnTo>
                  <a:lnTo>
                    <a:pt x="160" y="386"/>
                  </a:lnTo>
                  <a:lnTo>
                    <a:pt x="130" y="348"/>
                  </a:lnTo>
                  <a:lnTo>
                    <a:pt x="101" y="311"/>
                  </a:lnTo>
                  <a:lnTo>
                    <a:pt x="75" y="270"/>
                  </a:lnTo>
                  <a:lnTo>
                    <a:pt x="52" y="233"/>
                  </a:lnTo>
                  <a:lnTo>
                    <a:pt x="37" y="193"/>
                  </a:lnTo>
                  <a:lnTo>
                    <a:pt x="23" y="155"/>
                  </a:lnTo>
                  <a:lnTo>
                    <a:pt x="11" y="122"/>
                  </a:lnTo>
                  <a:lnTo>
                    <a:pt x="4" y="92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8" y="22"/>
                  </a:lnTo>
                  <a:lnTo>
                    <a:pt x="19" y="11"/>
                  </a:lnTo>
                  <a:lnTo>
                    <a:pt x="34" y="3"/>
                  </a:lnTo>
                  <a:lnTo>
                    <a:pt x="52" y="0"/>
                  </a:lnTo>
                  <a:lnTo>
                    <a:pt x="52" y="22"/>
                  </a:lnTo>
                  <a:lnTo>
                    <a:pt x="52" y="44"/>
                  </a:lnTo>
                  <a:lnTo>
                    <a:pt x="56" y="70"/>
                  </a:lnTo>
                  <a:lnTo>
                    <a:pt x="60" y="100"/>
                  </a:lnTo>
                  <a:lnTo>
                    <a:pt x="67" y="126"/>
                  </a:lnTo>
                  <a:lnTo>
                    <a:pt x="78" y="155"/>
                  </a:lnTo>
                  <a:lnTo>
                    <a:pt x="89" y="189"/>
                  </a:lnTo>
                  <a:lnTo>
                    <a:pt x="104" y="219"/>
                  </a:lnTo>
                  <a:lnTo>
                    <a:pt x="123" y="252"/>
                  </a:lnTo>
                  <a:lnTo>
                    <a:pt x="145" y="285"/>
                  </a:lnTo>
                  <a:lnTo>
                    <a:pt x="167" y="315"/>
                  </a:lnTo>
                  <a:lnTo>
                    <a:pt x="190" y="348"/>
                  </a:lnTo>
                  <a:lnTo>
                    <a:pt x="219" y="382"/>
                  </a:lnTo>
                  <a:lnTo>
                    <a:pt x="249" y="412"/>
                  </a:lnTo>
                  <a:lnTo>
                    <a:pt x="282" y="441"/>
                  </a:lnTo>
                  <a:lnTo>
                    <a:pt x="320" y="471"/>
                  </a:lnTo>
                  <a:lnTo>
                    <a:pt x="360" y="501"/>
                  </a:lnTo>
                  <a:lnTo>
                    <a:pt x="401" y="527"/>
                  </a:lnTo>
                  <a:lnTo>
                    <a:pt x="442" y="549"/>
                  </a:lnTo>
                  <a:lnTo>
                    <a:pt x="490" y="571"/>
                  </a:lnTo>
                  <a:lnTo>
                    <a:pt x="539" y="590"/>
                  </a:lnTo>
                  <a:lnTo>
                    <a:pt x="587" y="605"/>
                  </a:lnTo>
                  <a:lnTo>
                    <a:pt x="639" y="619"/>
                  </a:lnTo>
                  <a:lnTo>
                    <a:pt x="694" y="631"/>
                  </a:lnTo>
                  <a:lnTo>
                    <a:pt x="754" y="638"/>
                  </a:lnTo>
                  <a:lnTo>
                    <a:pt x="802" y="638"/>
                  </a:lnTo>
                  <a:lnTo>
                    <a:pt x="843" y="638"/>
                  </a:lnTo>
                  <a:lnTo>
                    <a:pt x="902" y="631"/>
                  </a:lnTo>
                  <a:lnTo>
                    <a:pt x="958" y="619"/>
                  </a:lnTo>
                  <a:lnTo>
                    <a:pt x="1010" y="605"/>
                  </a:lnTo>
                  <a:lnTo>
                    <a:pt x="1058" y="590"/>
                  </a:lnTo>
                  <a:lnTo>
                    <a:pt x="1106" y="571"/>
                  </a:lnTo>
                  <a:lnTo>
                    <a:pt x="1151" y="549"/>
                  </a:lnTo>
                  <a:lnTo>
                    <a:pt x="1195" y="527"/>
                  </a:lnTo>
                  <a:lnTo>
                    <a:pt x="1236" y="501"/>
                  </a:lnTo>
                  <a:lnTo>
                    <a:pt x="1277" y="471"/>
                  </a:lnTo>
                  <a:lnTo>
                    <a:pt x="1314" y="441"/>
                  </a:lnTo>
                  <a:lnTo>
                    <a:pt x="1348" y="412"/>
                  </a:lnTo>
                  <a:lnTo>
                    <a:pt x="1377" y="382"/>
                  </a:lnTo>
                  <a:lnTo>
                    <a:pt x="1407" y="348"/>
                  </a:lnTo>
                  <a:lnTo>
                    <a:pt x="1429" y="315"/>
                  </a:lnTo>
                  <a:lnTo>
                    <a:pt x="1452" y="285"/>
                  </a:lnTo>
                  <a:lnTo>
                    <a:pt x="1474" y="252"/>
                  </a:lnTo>
                  <a:lnTo>
                    <a:pt x="1492" y="219"/>
                  </a:lnTo>
                  <a:lnTo>
                    <a:pt x="1507" y="189"/>
                  </a:lnTo>
                  <a:lnTo>
                    <a:pt x="1518" y="155"/>
                  </a:lnTo>
                  <a:lnTo>
                    <a:pt x="1530" y="126"/>
                  </a:lnTo>
                  <a:lnTo>
                    <a:pt x="1537" y="100"/>
                  </a:lnTo>
                  <a:lnTo>
                    <a:pt x="1541" y="70"/>
                  </a:lnTo>
                  <a:lnTo>
                    <a:pt x="1544" y="44"/>
                  </a:lnTo>
                  <a:lnTo>
                    <a:pt x="1544" y="22"/>
                  </a:lnTo>
                  <a:lnTo>
                    <a:pt x="1544" y="0"/>
                  </a:lnTo>
                  <a:lnTo>
                    <a:pt x="1563" y="3"/>
                  </a:lnTo>
                  <a:lnTo>
                    <a:pt x="1578" y="11"/>
                  </a:lnTo>
                  <a:lnTo>
                    <a:pt x="1589" y="22"/>
                  </a:lnTo>
                  <a:lnTo>
                    <a:pt x="1596" y="40"/>
                  </a:lnTo>
                  <a:lnTo>
                    <a:pt x="1596" y="63"/>
                  </a:lnTo>
                  <a:lnTo>
                    <a:pt x="1593" y="92"/>
                  </a:lnTo>
                  <a:lnTo>
                    <a:pt x="1585" y="122"/>
                  </a:lnTo>
                  <a:lnTo>
                    <a:pt x="1578" y="155"/>
                  </a:lnTo>
                  <a:lnTo>
                    <a:pt x="1563" y="193"/>
                  </a:lnTo>
                  <a:lnTo>
                    <a:pt x="1544" y="233"/>
                  </a:lnTo>
                  <a:lnTo>
                    <a:pt x="1522" y="270"/>
                  </a:lnTo>
                  <a:lnTo>
                    <a:pt x="1496" y="311"/>
                  </a:lnTo>
                  <a:lnTo>
                    <a:pt x="1466" y="348"/>
                  </a:lnTo>
                  <a:lnTo>
                    <a:pt x="1437" y="386"/>
                  </a:lnTo>
                  <a:lnTo>
                    <a:pt x="1403" y="423"/>
                  </a:lnTo>
                  <a:lnTo>
                    <a:pt x="1366" y="456"/>
                  </a:lnTo>
                  <a:lnTo>
                    <a:pt x="1329" y="489"/>
                  </a:lnTo>
                  <a:lnTo>
                    <a:pt x="1285" y="523"/>
                  </a:lnTo>
                  <a:lnTo>
                    <a:pt x="1240" y="553"/>
                  </a:lnTo>
                  <a:lnTo>
                    <a:pt x="1192" y="579"/>
                  </a:lnTo>
                  <a:lnTo>
                    <a:pt x="1140" y="605"/>
                  </a:lnTo>
                  <a:lnTo>
                    <a:pt x="1088" y="627"/>
                  </a:lnTo>
                  <a:lnTo>
                    <a:pt x="1028" y="645"/>
                  </a:lnTo>
                  <a:lnTo>
                    <a:pt x="969" y="660"/>
                  </a:lnTo>
                  <a:lnTo>
                    <a:pt x="906" y="671"/>
                  </a:lnTo>
                  <a:lnTo>
                    <a:pt x="839" y="679"/>
                  </a:lnTo>
                  <a:lnTo>
                    <a:pt x="798" y="682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8" name="Freeform 196"/>
            <p:cNvSpPr>
              <a:spLocks/>
            </p:cNvSpPr>
            <p:nvPr/>
          </p:nvSpPr>
          <p:spPr bwMode="auto">
            <a:xfrm>
              <a:off x="5162" y="953"/>
              <a:ext cx="37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18"/>
                </a:cxn>
                <a:cxn ang="0">
                  <a:pos x="70" y="30"/>
                </a:cxn>
                <a:cxn ang="0">
                  <a:pos x="74" y="41"/>
                </a:cxn>
                <a:cxn ang="0">
                  <a:pos x="77" y="48"/>
                </a:cxn>
                <a:cxn ang="0">
                  <a:pos x="77" y="59"/>
                </a:cxn>
                <a:cxn ang="0">
                  <a:pos x="77" y="70"/>
                </a:cxn>
                <a:cxn ang="0">
                  <a:pos x="74" y="78"/>
                </a:cxn>
                <a:cxn ang="0">
                  <a:pos x="70" y="89"/>
                </a:cxn>
                <a:cxn ang="0">
                  <a:pos x="66" y="104"/>
                </a:cxn>
                <a:cxn ang="0">
                  <a:pos x="0" y="122"/>
                </a:cxn>
                <a:cxn ang="0">
                  <a:pos x="0" y="0"/>
                </a:cxn>
              </a:cxnLst>
              <a:rect l="0" t="0" r="r" b="b"/>
              <a:pathLst>
                <a:path w="77" h="122">
                  <a:moveTo>
                    <a:pt x="0" y="0"/>
                  </a:moveTo>
                  <a:lnTo>
                    <a:pt x="66" y="18"/>
                  </a:lnTo>
                  <a:lnTo>
                    <a:pt x="70" y="30"/>
                  </a:lnTo>
                  <a:lnTo>
                    <a:pt x="74" y="41"/>
                  </a:lnTo>
                  <a:lnTo>
                    <a:pt x="77" y="48"/>
                  </a:lnTo>
                  <a:lnTo>
                    <a:pt x="77" y="59"/>
                  </a:lnTo>
                  <a:lnTo>
                    <a:pt x="77" y="70"/>
                  </a:lnTo>
                  <a:lnTo>
                    <a:pt x="74" y="78"/>
                  </a:lnTo>
                  <a:lnTo>
                    <a:pt x="70" y="89"/>
                  </a:lnTo>
                  <a:lnTo>
                    <a:pt x="66" y="104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/>
          </p:nvSpPr>
          <p:spPr bwMode="auto">
            <a:xfrm>
              <a:off x="5165" y="968"/>
              <a:ext cx="25" cy="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0" name="Freeform 198"/>
            <p:cNvSpPr>
              <a:spLocks/>
            </p:cNvSpPr>
            <p:nvPr/>
          </p:nvSpPr>
          <p:spPr bwMode="auto">
            <a:xfrm>
              <a:off x="4851" y="1108"/>
              <a:ext cx="318" cy="192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52" y="390"/>
                </a:cxn>
                <a:cxn ang="0">
                  <a:pos x="108" y="382"/>
                </a:cxn>
                <a:cxn ang="0">
                  <a:pos x="156" y="368"/>
                </a:cxn>
                <a:cxn ang="0">
                  <a:pos x="208" y="353"/>
                </a:cxn>
                <a:cxn ang="0">
                  <a:pos x="257" y="334"/>
                </a:cxn>
                <a:cxn ang="0">
                  <a:pos x="305" y="312"/>
                </a:cxn>
                <a:cxn ang="0">
                  <a:pos x="349" y="290"/>
                </a:cxn>
                <a:cxn ang="0">
                  <a:pos x="390" y="264"/>
                </a:cxn>
                <a:cxn ang="0">
                  <a:pos x="435" y="238"/>
                </a:cxn>
                <a:cxn ang="0">
                  <a:pos x="472" y="208"/>
                </a:cxn>
                <a:cxn ang="0">
                  <a:pos x="509" y="178"/>
                </a:cxn>
                <a:cxn ang="0">
                  <a:pos x="542" y="145"/>
                </a:cxn>
                <a:cxn ang="0">
                  <a:pos x="576" y="111"/>
                </a:cxn>
                <a:cxn ang="0">
                  <a:pos x="605" y="74"/>
                </a:cxn>
                <a:cxn ang="0">
                  <a:pos x="631" y="41"/>
                </a:cxn>
                <a:cxn ang="0">
                  <a:pos x="657" y="0"/>
                </a:cxn>
              </a:cxnLst>
              <a:rect l="0" t="0" r="r" b="b"/>
              <a:pathLst>
                <a:path w="657" h="397">
                  <a:moveTo>
                    <a:pt x="0" y="397"/>
                  </a:moveTo>
                  <a:lnTo>
                    <a:pt x="52" y="390"/>
                  </a:lnTo>
                  <a:lnTo>
                    <a:pt x="108" y="382"/>
                  </a:lnTo>
                  <a:lnTo>
                    <a:pt x="156" y="368"/>
                  </a:lnTo>
                  <a:lnTo>
                    <a:pt x="208" y="353"/>
                  </a:lnTo>
                  <a:lnTo>
                    <a:pt x="257" y="334"/>
                  </a:lnTo>
                  <a:lnTo>
                    <a:pt x="305" y="312"/>
                  </a:lnTo>
                  <a:lnTo>
                    <a:pt x="349" y="290"/>
                  </a:lnTo>
                  <a:lnTo>
                    <a:pt x="390" y="264"/>
                  </a:lnTo>
                  <a:lnTo>
                    <a:pt x="435" y="238"/>
                  </a:lnTo>
                  <a:lnTo>
                    <a:pt x="472" y="208"/>
                  </a:lnTo>
                  <a:lnTo>
                    <a:pt x="509" y="178"/>
                  </a:lnTo>
                  <a:lnTo>
                    <a:pt x="542" y="145"/>
                  </a:lnTo>
                  <a:lnTo>
                    <a:pt x="576" y="111"/>
                  </a:lnTo>
                  <a:lnTo>
                    <a:pt x="605" y="74"/>
                  </a:lnTo>
                  <a:lnTo>
                    <a:pt x="631" y="41"/>
                  </a:lnTo>
                  <a:lnTo>
                    <a:pt x="657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1" name="Freeform 199"/>
            <p:cNvSpPr>
              <a:spLocks/>
            </p:cNvSpPr>
            <p:nvPr/>
          </p:nvSpPr>
          <p:spPr bwMode="auto">
            <a:xfrm>
              <a:off x="4501" y="693"/>
              <a:ext cx="661" cy="176"/>
            </a:xfrm>
            <a:custGeom>
              <a:avLst/>
              <a:gdLst/>
              <a:ahLst/>
              <a:cxnLst>
                <a:cxn ang="0">
                  <a:pos x="749" y="360"/>
                </a:cxn>
                <a:cxn ang="0">
                  <a:pos x="879" y="356"/>
                </a:cxn>
                <a:cxn ang="0">
                  <a:pos x="1002" y="345"/>
                </a:cxn>
                <a:cxn ang="0">
                  <a:pos x="1113" y="326"/>
                </a:cxn>
                <a:cxn ang="0">
                  <a:pos x="1206" y="300"/>
                </a:cxn>
                <a:cxn ang="0">
                  <a:pos x="1280" y="274"/>
                </a:cxn>
                <a:cxn ang="0">
                  <a:pos x="1332" y="245"/>
                </a:cxn>
                <a:cxn ang="0">
                  <a:pos x="1358" y="208"/>
                </a:cxn>
                <a:cxn ang="0">
                  <a:pos x="1358" y="170"/>
                </a:cxn>
                <a:cxn ang="0">
                  <a:pos x="1332" y="137"/>
                </a:cxn>
                <a:cxn ang="0">
                  <a:pos x="1280" y="104"/>
                </a:cxn>
                <a:cxn ang="0">
                  <a:pos x="1206" y="70"/>
                </a:cxn>
                <a:cxn ang="0">
                  <a:pos x="1113" y="48"/>
                </a:cxn>
                <a:cxn ang="0">
                  <a:pos x="1002" y="26"/>
                </a:cxn>
                <a:cxn ang="0">
                  <a:pos x="879" y="11"/>
                </a:cxn>
                <a:cxn ang="0">
                  <a:pos x="749" y="3"/>
                </a:cxn>
                <a:cxn ang="0">
                  <a:pos x="608" y="3"/>
                </a:cxn>
                <a:cxn ang="0">
                  <a:pos x="475" y="11"/>
                </a:cxn>
                <a:cxn ang="0">
                  <a:pos x="352" y="26"/>
                </a:cxn>
                <a:cxn ang="0">
                  <a:pos x="245" y="48"/>
                </a:cxn>
                <a:cxn ang="0">
                  <a:pos x="156" y="70"/>
                </a:cxn>
                <a:cxn ang="0">
                  <a:pos x="78" y="104"/>
                </a:cxn>
                <a:cxn ang="0">
                  <a:pos x="29" y="137"/>
                </a:cxn>
                <a:cxn ang="0">
                  <a:pos x="3" y="170"/>
                </a:cxn>
                <a:cxn ang="0">
                  <a:pos x="3" y="208"/>
                </a:cxn>
                <a:cxn ang="0">
                  <a:pos x="29" y="245"/>
                </a:cxn>
                <a:cxn ang="0">
                  <a:pos x="78" y="274"/>
                </a:cxn>
                <a:cxn ang="0">
                  <a:pos x="156" y="300"/>
                </a:cxn>
                <a:cxn ang="0">
                  <a:pos x="245" y="326"/>
                </a:cxn>
                <a:cxn ang="0">
                  <a:pos x="352" y="345"/>
                </a:cxn>
                <a:cxn ang="0">
                  <a:pos x="475" y="356"/>
                </a:cxn>
                <a:cxn ang="0">
                  <a:pos x="608" y="360"/>
                </a:cxn>
              </a:cxnLst>
              <a:rect l="0" t="0" r="r" b="b"/>
              <a:pathLst>
                <a:path w="1366" h="363">
                  <a:moveTo>
                    <a:pt x="679" y="363"/>
                  </a:moveTo>
                  <a:lnTo>
                    <a:pt x="749" y="360"/>
                  </a:lnTo>
                  <a:lnTo>
                    <a:pt x="816" y="360"/>
                  </a:lnTo>
                  <a:lnTo>
                    <a:pt x="879" y="356"/>
                  </a:lnTo>
                  <a:lnTo>
                    <a:pt x="942" y="349"/>
                  </a:lnTo>
                  <a:lnTo>
                    <a:pt x="1002" y="345"/>
                  </a:lnTo>
                  <a:lnTo>
                    <a:pt x="1061" y="334"/>
                  </a:lnTo>
                  <a:lnTo>
                    <a:pt x="1113" y="326"/>
                  </a:lnTo>
                  <a:lnTo>
                    <a:pt x="1161" y="315"/>
                  </a:lnTo>
                  <a:lnTo>
                    <a:pt x="1206" y="300"/>
                  </a:lnTo>
                  <a:lnTo>
                    <a:pt x="1247" y="289"/>
                  </a:lnTo>
                  <a:lnTo>
                    <a:pt x="1280" y="274"/>
                  </a:lnTo>
                  <a:lnTo>
                    <a:pt x="1310" y="260"/>
                  </a:lnTo>
                  <a:lnTo>
                    <a:pt x="1332" y="245"/>
                  </a:lnTo>
                  <a:lnTo>
                    <a:pt x="1351" y="226"/>
                  </a:lnTo>
                  <a:lnTo>
                    <a:pt x="1358" y="208"/>
                  </a:lnTo>
                  <a:lnTo>
                    <a:pt x="1366" y="189"/>
                  </a:lnTo>
                  <a:lnTo>
                    <a:pt x="1358" y="170"/>
                  </a:lnTo>
                  <a:lnTo>
                    <a:pt x="1351" y="152"/>
                  </a:lnTo>
                  <a:lnTo>
                    <a:pt x="1332" y="137"/>
                  </a:lnTo>
                  <a:lnTo>
                    <a:pt x="1310" y="118"/>
                  </a:lnTo>
                  <a:lnTo>
                    <a:pt x="1280" y="104"/>
                  </a:lnTo>
                  <a:lnTo>
                    <a:pt x="1247" y="85"/>
                  </a:lnTo>
                  <a:lnTo>
                    <a:pt x="1206" y="70"/>
                  </a:lnTo>
                  <a:lnTo>
                    <a:pt x="1161" y="59"/>
                  </a:lnTo>
                  <a:lnTo>
                    <a:pt x="1113" y="48"/>
                  </a:lnTo>
                  <a:lnTo>
                    <a:pt x="1061" y="33"/>
                  </a:lnTo>
                  <a:lnTo>
                    <a:pt x="1002" y="26"/>
                  </a:lnTo>
                  <a:lnTo>
                    <a:pt x="942" y="15"/>
                  </a:lnTo>
                  <a:lnTo>
                    <a:pt x="879" y="11"/>
                  </a:lnTo>
                  <a:lnTo>
                    <a:pt x="816" y="3"/>
                  </a:lnTo>
                  <a:lnTo>
                    <a:pt x="749" y="3"/>
                  </a:lnTo>
                  <a:lnTo>
                    <a:pt x="679" y="0"/>
                  </a:lnTo>
                  <a:lnTo>
                    <a:pt x="608" y="3"/>
                  </a:lnTo>
                  <a:lnTo>
                    <a:pt x="542" y="3"/>
                  </a:lnTo>
                  <a:lnTo>
                    <a:pt x="475" y="11"/>
                  </a:lnTo>
                  <a:lnTo>
                    <a:pt x="415" y="15"/>
                  </a:lnTo>
                  <a:lnTo>
                    <a:pt x="352" y="26"/>
                  </a:lnTo>
                  <a:lnTo>
                    <a:pt x="297" y="33"/>
                  </a:lnTo>
                  <a:lnTo>
                    <a:pt x="245" y="48"/>
                  </a:lnTo>
                  <a:lnTo>
                    <a:pt x="196" y="59"/>
                  </a:lnTo>
                  <a:lnTo>
                    <a:pt x="156" y="70"/>
                  </a:lnTo>
                  <a:lnTo>
                    <a:pt x="115" y="85"/>
                  </a:lnTo>
                  <a:lnTo>
                    <a:pt x="78" y="104"/>
                  </a:lnTo>
                  <a:lnTo>
                    <a:pt x="52" y="118"/>
                  </a:lnTo>
                  <a:lnTo>
                    <a:pt x="29" y="137"/>
                  </a:lnTo>
                  <a:lnTo>
                    <a:pt x="15" y="152"/>
                  </a:lnTo>
                  <a:lnTo>
                    <a:pt x="3" y="170"/>
                  </a:lnTo>
                  <a:lnTo>
                    <a:pt x="0" y="189"/>
                  </a:lnTo>
                  <a:lnTo>
                    <a:pt x="3" y="208"/>
                  </a:lnTo>
                  <a:lnTo>
                    <a:pt x="15" y="226"/>
                  </a:lnTo>
                  <a:lnTo>
                    <a:pt x="29" y="245"/>
                  </a:lnTo>
                  <a:lnTo>
                    <a:pt x="52" y="260"/>
                  </a:lnTo>
                  <a:lnTo>
                    <a:pt x="78" y="274"/>
                  </a:lnTo>
                  <a:lnTo>
                    <a:pt x="115" y="289"/>
                  </a:lnTo>
                  <a:lnTo>
                    <a:pt x="156" y="300"/>
                  </a:lnTo>
                  <a:lnTo>
                    <a:pt x="196" y="315"/>
                  </a:lnTo>
                  <a:lnTo>
                    <a:pt x="245" y="326"/>
                  </a:lnTo>
                  <a:lnTo>
                    <a:pt x="297" y="334"/>
                  </a:lnTo>
                  <a:lnTo>
                    <a:pt x="352" y="345"/>
                  </a:lnTo>
                  <a:lnTo>
                    <a:pt x="415" y="349"/>
                  </a:lnTo>
                  <a:lnTo>
                    <a:pt x="475" y="356"/>
                  </a:lnTo>
                  <a:lnTo>
                    <a:pt x="542" y="360"/>
                  </a:lnTo>
                  <a:lnTo>
                    <a:pt x="608" y="360"/>
                  </a:lnTo>
                  <a:lnTo>
                    <a:pt x="679" y="363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2" name="Freeform 200"/>
            <p:cNvSpPr>
              <a:spLocks/>
            </p:cNvSpPr>
            <p:nvPr/>
          </p:nvSpPr>
          <p:spPr bwMode="auto">
            <a:xfrm>
              <a:off x="4533" y="702"/>
              <a:ext cx="595" cy="158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430" y="8"/>
                </a:cxn>
                <a:cxn ang="0">
                  <a:pos x="322" y="23"/>
                </a:cxn>
                <a:cxn ang="0">
                  <a:pos x="222" y="41"/>
                </a:cxn>
                <a:cxn ang="0">
                  <a:pos x="141" y="63"/>
                </a:cxn>
                <a:cxn ang="0">
                  <a:pos x="74" y="93"/>
                </a:cxn>
                <a:cxn ang="0">
                  <a:pos x="29" y="123"/>
                </a:cxn>
                <a:cxn ang="0">
                  <a:pos x="3" y="152"/>
                </a:cxn>
                <a:cxn ang="0">
                  <a:pos x="3" y="190"/>
                </a:cxn>
                <a:cxn ang="0">
                  <a:pos x="29" y="219"/>
                </a:cxn>
                <a:cxn ang="0">
                  <a:pos x="74" y="249"/>
                </a:cxn>
                <a:cxn ang="0">
                  <a:pos x="141" y="271"/>
                </a:cxn>
                <a:cxn ang="0">
                  <a:pos x="222" y="293"/>
                </a:cxn>
                <a:cxn ang="0">
                  <a:pos x="322" y="308"/>
                </a:cxn>
                <a:cxn ang="0">
                  <a:pos x="430" y="319"/>
                </a:cxn>
                <a:cxn ang="0">
                  <a:pos x="549" y="327"/>
                </a:cxn>
                <a:cxn ang="0">
                  <a:pos x="675" y="327"/>
                </a:cxn>
                <a:cxn ang="0">
                  <a:pos x="794" y="319"/>
                </a:cxn>
                <a:cxn ang="0">
                  <a:pos x="901" y="308"/>
                </a:cxn>
                <a:cxn ang="0">
                  <a:pos x="1002" y="293"/>
                </a:cxn>
                <a:cxn ang="0">
                  <a:pos x="1087" y="271"/>
                </a:cxn>
                <a:cxn ang="0">
                  <a:pos x="1150" y="249"/>
                </a:cxn>
                <a:cxn ang="0">
                  <a:pos x="1198" y="219"/>
                </a:cxn>
                <a:cxn ang="0">
                  <a:pos x="1224" y="190"/>
                </a:cxn>
                <a:cxn ang="0">
                  <a:pos x="1224" y="152"/>
                </a:cxn>
                <a:cxn ang="0">
                  <a:pos x="1198" y="123"/>
                </a:cxn>
                <a:cxn ang="0">
                  <a:pos x="1150" y="93"/>
                </a:cxn>
                <a:cxn ang="0">
                  <a:pos x="1087" y="63"/>
                </a:cxn>
                <a:cxn ang="0">
                  <a:pos x="1002" y="41"/>
                </a:cxn>
                <a:cxn ang="0">
                  <a:pos x="901" y="23"/>
                </a:cxn>
                <a:cxn ang="0">
                  <a:pos x="794" y="8"/>
                </a:cxn>
                <a:cxn ang="0">
                  <a:pos x="675" y="0"/>
                </a:cxn>
                <a:cxn ang="0">
                  <a:pos x="612" y="0"/>
                </a:cxn>
              </a:cxnLst>
              <a:rect l="0" t="0" r="r" b="b"/>
              <a:pathLst>
                <a:path w="1228" h="327">
                  <a:moveTo>
                    <a:pt x="612" y="0"/>
                  </a:moveTo>
                  <a:lnTo>
                    <a:pt x="549" y="0"/>
                  </a:lnTo>
                  <a:lnTo>
                    <a:pt x="489" y="4"/>
                  </a:lnTo>
                  <a:lnTo>
                    <a:pt x="430" y="8"/>
                  </a:lnTo>
                  <a:lnTo>
                    <a:pt x="374" y="15"/>
                  </a:lnTo>
                  <a:lnTo>
                    <a:pt x="322" y="23"/>
                  </a:lnTo>
                  <a:lnTo>
                    <a:pt x="270" y="30"/>
                  </a:lnTo>
                  <a:lnTo>
                    <a:pt x="222" y="41"/>
                  </a:lnTo>
                  <a:lnTo>
                    <a:pt x="181" y="52"/>
                  </a:lnTo>
                  <a:lnTo>
                    <a:pt x="141" y="63"/>
                  </a:lnTo>
                  <a:lnTo>
                    <a:pt x="107" y="78"/>
                  </a:lnTo>
                  <a:lnTo>
                    <a:pt x="74" y="93"/>
                  </a:lnTo>
                  <a:lnTo>
                    <a:pt x="48" y="108"/>
                  </a:lnTo>
                  <a:lnTo>
                    <a:pt x="29" y="123"/>
                  </a:lnTo>
                  <a:lnTo>
                    <a:pt x="14" y="138"/>
                  </a:lnTo>
                  <a:lnTo>
                    <a:pt x="3" y="152"/>
                  </a:lnTo>
                  <a:lnTo>
                    <a:pt x="0" y="171"/>
                  </a:lnTo>
                  <a:lnTo>
                    <a:pt x="3" y="190"/>
                  </a:lnTo>
                  <a:lnTo>
                    <a:pt x="14" y="204"/>
                  </a:lnTo>
                  <a:lnTo>
                    <a:pt x="29" y="219"/>
                  </a:lnTo>
                  <a:lnTo>
                    <a:pt x="48" y="234"/>
                  </a:lnTo>
                  <a:lnTo>
                    <a:pt x="74" y="249"/>
                  </a:lnTo>
                  <a:lnTo>
                    <a:pt x="107" y="260"/>
                  </a:lnTo>
                  <a:lnTo>
                    <a:pt x="141" y="271"/>
                  </a:lnTo>
                  <a:lnTo>
                    <a:pt x="181" y="282"/>
                  </a:lnTo>
                  <a:lnTo>
                    <a:pt x="222" y="293"/>
                  </a:lnTo>
                  <a:lnTo>
                    <a:pt x="270" y="301"/>
                  </a:lnTo>
                  <a:lnTo>
                    <a:pt x="322" y="308"/>
                  </a:lnTo>
                  <a:lnTo>
                    <a:pt x="374" y="316"/>
                  </a:lnTo>
                  <a:lnTo>
                    <a:pt x="430" y="319"/>
                  </a:lnTo>
                  <a:lnTo>
                    <a:pt x="489" y="323"/>
                  </a:lnTo>
                  <a:lnTo>
                    <a:pt x="549" y="327"/>
                  </a:lnTo>
                  <a:lnTo>
                    <a:pt x="612" y="327"/>
                  </a:lnTo>
                  <a:lnTo>
                    <a:pt x="675" y="327"/>
                  </a:lnTo>
                  <a:lnTo>
                    <a:pt x="734" y="323"/>
                  </a:lnTo>
                  <a:lnTo>
                    <a:pt x="794" y="319"/>
                  </a:lnTo>
                  <a:lnTo>
                    <a:pt x="849" y="316"/>
                  </a:lnTo>
                  <a:lnTo>
                    <a:pt x="901" y="308"/>
                  </a:lnTo>
                  <a:lnTo>
                    <a:pt x="953" y="301"/>
                  </a:lnTo>
                  <a:lnTo>
                    <a:pt x="1002" y="293"/>
                  </a:lnTo>
                  <a:lnTo>
                    <a:pt x="1046" y="282"/>
                  </a:lnTo>
                  <a:lnTo>
                    <a:pt x="1087" y="271"/>
                  </a:lnTo>
                  <a:lnTo>
                    <a:pt x="1120" y="260"/>
                  </a:lnTo>
                  <a:lnTo>
                    <a:pt x="1150" y="249"/>
                  </a:lnTo>
                  <a:lnTo>
                    <a:pt x="1180" y="234"/>
                  </a:lnTo>
                  <a:lnTo>
                    <a:pt x="1198" y="219"/>
                  </a:lnTo>
                  <a:lnTo>
                    <a:pt x="1213" y="204"/>
                  </a:lnTo>
                  <a:lnTo>
                    <a:pt x="1224" y="190"/>
                  </a:lnTo>
                  <a:lnTo>
                    <a:pt x="1228" y="171"/>
                  </a:lnTo>
                  <a:lnTo>
                    <a:pt x="1224" y="152"/>
                  </a:lnTo>
                  <a:lnTo>
                    <a:pt x="1213" y="138"/>
                  </a:lnTo>
                  <a:lnTo>
                    <a:pt x="1198" y="123"/>
                  </a:lnTo>
                  <a:lnTo>
                    <a:pt x="1180" y="108"/>
                  </a:lnTo>
                  <a:lnTo>
                    <a:pt x="1150" y="93"/>
                  </a:lnTo>
                  <a:lnTo>
                    <a:pt x="1120" y="78"/>
                  </a:lnTo>
                  <a:lnTo>
                    <a:pt x="1087" y="63"/>
                  </a:lnTo>
                  <a:lnTo>
                    <a:pt x="1046" y="52"/>
                  </a:lnTo>
                  <a:lnTo>
                    <a:pt x="1002" y="41"/>
                  </a:lnTo>
                  <a:lnTo>
                    <a:pt x="953" y="30"/>
                  </a:lnTo>
                  <a:lnTo>
                    <a:pt x="901" y="23"/>
                  </a:lnTo>
                  <a:lnTo>
                    <a:pt x="849" y="15"/>
                  </a:lnTo>
                  <a:lnTo>
                    <a:pt x="794" y="8"/>
                  </a:lnTo>
                  <a:lnTo>
                    <a:pt x="734" y="4"/>
                  </a:lnTo>
                  <a:lnTo>
                    <a:pt x="675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3" name="Freeform 201"/>
            <p:cNvSpPr>
              <a:spLocks/>
            </p:cNvSpPr>
            <p:nvPr/>
          </p:nvSpPr>
          <p:spPr bwMode="auto">
            <a:xfrm>
              <a:off x="4562" y="709"/>
              <a:ext cx="537" cy="142"/>
            </a:xfrm>
            <a:custGeom>
              <a:avLst/>
              <a:gdLst/>
              <a:ahLst/>
              <a:cxnLst>
                <a:cxn ang="0">
                  <a:pos x="553" y="293"/>
                </a:cxn>
                <a:cxn ang="0">
                  <a:pos x="664" y="293"/>
                </a:cxn>
                <a:cxn ang="0">
                  <a:pos x="768" y="286"/>
                </a:cxn>
                <a:cxn ang="0">
                  <a:pos x="865" y="271"/>
                </a:cxn>
                <a:cxn ang="0">
                  <a:pos x="946" y="256"/>
                </a:cxn>
                <a:cxn ang="0">
                  <a:pos x="1013" y="234"/>
                </a:cxn>
                <a:cxn ang="0">
                  <a:pos x="1065" y="212"/>
                </a:cxn>
                <a:cxn ang="0">
                  <a:pos x="1099" y="182"/>
                </a:cxn>
                <a:cxn ang="0">
                  <a:pos x="1110" y="152"/>
                </a:cxn>
                <a:cxn ang="0">
                  <a:pos x="1099" y="123"/>
                </a:cxn>
                <a:cxn ang="0">
                  <a:pos x="1065" y="97"/>
                </a:cxn>
                <a:cxn ang="0">
                  <a:pos x="1013" y="71"/>
                </a:cxn>
                <a:cxn ang="0">
                  <a:pos x="946" y="45"/>
                </a:cxn>
                <a:cxn ang="0">
                  <a:pos x="865" y="30"/>
                </a:cxn>
                <a:cxn ang="0">
                  <a:pos x="768" y="15"/>
                </a:cxn>
                <a:cxn ang="0">
                  <a:pos x="664" y="4"/>
                </a:cxn>
                <a:cxn ang="0">
                  <a:pos x="553" y="0"/>
                </a:cxn>
                <a:cxn ang="0">
                  <a:pos x="442" y="4"/>
                </a:cxn>
                <a:cxn ang="0">
                  <a:pos x="338" y="15"/>
                </a:cxn>
                <a:cxn ang="0">
                  <a:pos x="245" y="30"/>
                </a:cxn>
                <a:cxn ang="0">
                  <a:pos x="163" y="45"/>
                </a:cxn>
                <a:cxn ang="0">
                  <a:pos x="96" y="71"/>
                </a:cxn>
                <a:cxn ang="0">
                  <a:pos x="44" y="97"/>
                </a:cxn>
                <a:cxn ang="0">
                  <a:pos x="11" y="123"/>
                </a:cxn>
                <a:cxn ang="0">
                  <a:pos x="0" y="152"/>
                </a:cxn>
                <a:cxn ang="0">
                  <a:pos x="11" y="182"/>
                </a:cxn>
                <a:cxn ang="0">
                  <a:pos x="44" y="212"/>
                </a:cxn>
                <a:cxn ang="0">
                  <a:pos x="96" y="234"/>
                </a:cxn>
                <a:cxn ang="0">
                  <a:pos x="163" y="256"/>
                </a:cxn>
                <a:cxn ang="0">
                  <a:pos x="245" y="271"/>
                </a:cxn>
                <a:cxn ang="0">
                  <a:pos x="338" y="286"/>
                </a:cxn>
                <a:cxn ang="0">
                  <a:pos x="442" y="293"/>
                </a:cxn>
                <a:cxn ang="0">
                  <a:pos x="553" y="293"/>
                </a:cxn>
              </a:cxnLst>
              <a:rect l="0" t="0" r="r" b="b"/>
              <a:pathLst>
                <a:path w="1110" h="293">
                  <a:moveTo>
                    <a:pt x="553" y="293"/>
                  </a:moveTo>
                  <a:lnTo>
                    <a:pt x="664" y="293"/>
                  </a:lnTo>
                  <a:lnTo>
                    <a:pt x="768" y="286"/>
                  </a:lnTo>
                  <a:lnTo>
                    <a:pt x="865" y="271"/>
                  </a:lnTo>
                  <a:lnTo>
                    <a:pt x="946" y="256"/>
                  </a:lnTo>
                  <a:lnTo>
                    <a:pt x="1013" y="234"/>
                  </a:lnTo>
                  <a:lnTo>
                    <a:pt x="1065" y="212"/>
                  </a:lnTo>
                  <a:lnTo>
                    <a:pt x="1099" y="182"/>
                  </a:lnTo>
                  <a:lnTo>
                    <a:pt x="1110" y="152"/>
                  </a:lnTo>
                  <a:lnTo>
                    <a:pt x="1099" y="123"/>
                  </a:lnTo>
                  <a:lnTo>
                    <a:pt x="1065" y="97"/>
                  </a:lnTo>
                  <a:lnTo>
                    <a:pt x="1013" y="71"/>
                  </a:lnTo>
                  <a:lnTo>
                    <a:pt x="946" y="45"/>
                  </a:lnTo>
                  <a:lnTo>
                    <a:pt x="865" y="30"/>
                  </a:lnTo>
                  <a:lnTo>
                    <a:pt x="768" y="15"/>
                  </a:lnTo>
                  <a:lnTo>
                    <a:pt x="664" y="4"/>
                  </a:lnTo>
                  <a:lnTo>
                    <a:pt x="553" y="0"/>
                  </a:lnTo>
                  <a:lnTo>
                    <a:pt x="442" y="4"/>
                  </a:lnTo>
                  <a:lnTo>
                    <a:pt x="338" y="15"/>
                  </a:lnTo>
                  <a:lnTo>
                    <a:pt x="245" y="30"/>
                  </a:lnTo>
                  <a:lnTo>
                    <a:pt x="163" y="45"/>
                  </a:lnTo>
                  <a:lnTo>
                    <a:pt x="96" y="71"/>
                  </a:lnTo>
                  <a:lnTo>
                    <a:pt x="44" y="97"/>
                  </a:lnTo>
                  <a:lnTo>
                    <a:pt x="11" y="123"/>
                  </a:lnTo>
                  <a:lnTo>
                    <a:pt x="0" y="152"/>
                  </a:lnTo>
                  <a:lnTo>
                    <a:pt x="11" y="182"/>
                  </a:lnTo>
                  <a:lnTo>
                    <a:pt x="44" y="212"/>
                  </a:lnTo>
                  <a:lnTo>
                    <a:pt x="96" y="234"/>
                  </a:lnTo>
                  <a:lnTo>
                    <a:pt x="163" y="256"/>
                  </a:lnTo>
                  <a:lnTo>
                    <a:pt x="245" y="271"/>
                  </a:lnTo>
                  <a:lnTo>
                    <a:pt x="338" y="286"/>
                  </a:lnTo>
                  <a:lnTo>
                    <a:pt x="442" y="293"/>
                  </a:lnTo>
                  <a:lnTo>
                    <a:pt x="553" y="29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4" name="Freeform 202"/>
            <p:cNvSpPr>
              <a:spLocks/>
            </p:cNvSpPr>
            <p:nvPr/>
          </p:nvSpPr>
          <p:spPr bwMode="auto">
            <a:xfrm>
              <a:off x="4675" y="725"/>
              <a:ext cx="327" cy="11"/>
            </a:xfrm>
            <a:custGeom>
              <a:avLst/>
              <a:gdLst/>
              <a:ahLst/>
              <a:cxnLst>
                <a:cxn ang="0">
                  <a:pos x="675" y="22"/>
                </a:cxn>
                <a:cxn ang="0">
                  <a:pos x="620" y="18"/>
                </a:cxn>
                <a:cxn ang="0">
                  <a:pos x="571" y="11"/>
                </a:cxn>
                <a:cxn ang="0">
                  <a:pos x="523" y="7"/>
                </a:cxn>
                <a:cxn ang="0">
                  <a:pos x="479" y="3"/>
                </a:cxn>
                <a:cxn ang="0">
                  <a:pos x="434" y="3"/>
                </a:cxn>
                <a:cxn ang="0">
                  <a:pos x="389" y="0"/>
                </a:cxn>
                <a:cxn ang="0">
                  <a:pos x="352" y="0"/>
                </a:cxn>
                <a:cxn ang="0">
                  <a:pos x="311" y="0"/>
                </a:cxn>
                <a:cxn ang="0">
                  <a:pos x="274" y="0"/>
                </a:cxn>
                <a:cxn ang="0">
                  <a:pos x="234" y="0"/>
                </a:cxn>
                <a:cxn ang="0">
                  <a:pos x="196" y="3"/>
                </a:cxn>
                <a:cxn ang="0">
                  <a:pos x="159" y="3"/>
                </a:cxn>
                <a:cxn ang="0">
                  <a:pos x="122" y="7"/>
                </a:cxn>
                <a:cxn ang="0">
                  <a:pos x="81" y="11"/>
                </a:cxn>
                <a:cxn ang="0">
                  <a:pos x="44" y="18"/>
                </a:cxn>
                <a:cxn ang="0">
                  <a:pos x="0" y="22"/>
                </a:cxn>
              </a:cxnLst>
              <a:rect l="0" t="0" r="r" b="b"/>
              <a:pathLst>
                <a:path w="675" h="22">
                  <a:moveTo>
                    <a:pt x="675" y="22"/>
                  </a:moveTo>
                  <a:lnTo>
                    <a:pt x="620" y="18"/>
                  </a:lnTo>
                  <a:lnTo>
                    <a:pt x="571" y="11"/>
                  </a:lnTo>
                  <a:lnTo>
                    <a:pt x="523" y="7"/>
                  </a:lnTo>
                  <a:lnTo>
                    <a:pt x="479" y="3"/>
                  </a:lnTo>
                  <a:lnTo>
                    <a:pt x="434" y="3"/>
                  </a:lnTo>
                  <a:lnTo>
                    <a:pt x="389" y="0"/>
                  </a:lnTo>
                  <a:lnTo>
                    <a:pt x="352" y="0"/>
                  </a:lnTo>
                  <a:lnTo>
                    <a:pt x="311" y="0"/>
                  </a:lnTo>
                  <a:lnTo>
                    <a:pt x="274" y="0"/>
                  </a:lnTo>
                  <a:lnTo>
                    <a:pt x="234" y="0"/>
                  </a:lnTo>
                  <a:lnTo>
                    <a:pt x="196" y="3"/>
                  </a:lnTo>
                  <a:lnTo>
                    <a:pt x="159" y="3"/>
                  </a:lnTo>
                  <a:lnTo>
                    <a:pt x="122" y="7"/>
                  </a:lnTo>
                  <a:lnTo>
                    <a:pt x="81" y="11"/>
                  </a:lnTo>
                  <a:lnTo>
                    <a:pt x="44" y="18"/>
                  </a:lnTo>
                  <a:lnTo>
                    <a:pt x="0" y="22"/>
                  </a:lnTo>
                </a:path>
              </a:pathLst>
            </a:custGeom>
            <a:solidFill>
              <a:srgbClr val="918E00"/>
            </a:solidFill>
            <a:ln w="0">
              <a:solidFill>
                <a:srgbClr val="91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5" name="Freeform 203"/>
            <p:cNvSpPr>
              <a:spLocks/>
            </p:cNvSpPr>
            <p:nvPr/>
          </p:nvSpPr>
          <p:spPr bwMode="auto">
            <a:xfrm>
              <a:off x="4562" y="716"/>
              <a:ext cx="163" cy="117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245" y="15"/>
                </a:cxn>
                <a:cxn ang="0">
                  <a:pos x="163" y="30"/>
                </a:cxn>
                <a:cxn ang="0">
                  <a:pos x="96" y="56"/>
                </a:cxn>
                <a:cxn ang="0">
                  <a:pos x="44" y="82"/>
                </a:cxn>
                <a:cxn ang="0">
                  <a:pos x="11" y="108"/>
                </a:cxn>
                <a:cxn ang="0">
                  <a:pos x="0" y="137"/>
                </a:cxn>
                <a:cxn ang="0">
                  <a:pos x="11" y="167"/>
                </a:cxn>
                <a:cxn ang="0">
                  <a:pos x="44" y="197"/>
                </a:cxn>
                <a:cxn ang="0">
                  <a:pos x="96" y="219"/>
                </a:cxn>
                <a:cxn ang="0">
                  <a:pos x="163" y="241"/>
                </a:cxn>
                <a:cxn ang="0">
                  <a:pos x="145" y="208"/>
                </a:cxn>
                <a:cxn ang="0">
                  <a:pos x="137" y="174"/>
                </a:cxn>
                <a:cxn ang="0">
                  <a:pos x="145" y="137"/>
                </a:cxn>
                <a:cxn ang="0">
                  <a:pos x="163" y="104"/>
                </a:cxn>
                <a:cxn ang="0">
                  <a:pos x="189" y="70"/>
                </a:cxn>
                <a:cxn ang="0">
                  <a:pos x="230" y="41"/>
                </a:cxn>
                <a:cxn ang="0">
                  <a:pos x="278" y="19"/>
                </a:cxn>
                <a:cxn ang="0">
                  <a:pos x="338" y="0"/>
                </a:cxn>
              </a:cxnLst>
              <a:rect l="0" t="0" r="r" b="b"/>
              <a:pathLst>
                <a:path w="338" h="241">
                  <a:moveTo>
                    <a:pt x="338" y="0"/>
                  </a:moveTo>
                  <a:lnTo>
                    <a:pt x="245" y="15"/>
                  </a:lnTo>
                  <a:lnTo>
                    <a:pt x="163" y="30"/>
                  </a:lnTo>
                  <a:lnTo>
                    <a:pt x="96" y="56"/>
                  </a:lnTo>
                  <a:lnTo>
                    <a:pt x="44" y="82"/>
                  </a:lnTo>
                  <a:lnTo>
                    <a:pt x="11" y="108"/>
                  </a:lnTo>
                  <a:lnTo>
                    <a:pt x="0" y="137"/>
                  </a:lnTo>
                  <a:lnTo>
                    <a:pt x="11" y="167"/>
                  </a:lnTo>
                  <a:lnTo>
                    <a:pt x="44" y="197"/>
                  </a:lnTo>
                  <a:lnTo>
                    <a:pt x="96" y="219"/>
                  </a:lnTo>
                  <a:lnTo>
                    <a:pt x="163" y="241"/>
                  </a:lnTo>
                  <a:lnTo>
                    <a:pt x="145" y="208"/>
                  </a:lnTo>
                  <a:lnTo>
                    <a:pt x="137" y="174"/>
                  </a:lnTo>
                  <a:lnTo>
                    <a:pt x="145" y="137"/>
                  </a:lnTo>
                  <a:lnTo>
                    <a:pt x="163" y="104"/>
                  </a:lnTo>
                  <a:lnTo>
                    <a:pt x="189" y="70"/>
                  </a:lnTo>
                  <a:lnTo>
                    <a:pt x="230" y="41"/>
                  </a:lnTo>
                  <a:lnTo>
                    <a:pt x="278" y="1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918E00"/>
            </a:solidFill>
            <a:ln w="0">
              <a:solidFill>
                <a:srgbClr val="91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6" name="Freeform 204"/>
            <p:cNvSpPr>
              <a:spLocks/>
            </p:cNvSpPr>
            <p:nvPr/>
          </p:nvSpPr>
          <p:spPr bwMode="auto">
            <a:xfrm>
              <a:off x="4928" y="1181"/>
              <a:ext cx="16" cy="7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0" y="23"/>
                </a:cxn>
                <a:cxn ang="0">
                  <a:pos x="30" y="48"/>
                </a:cxn>
                <a:cxn ang="0">
                  <a:pos x="33" y="78"/>
                </a:cxn>
                <a:cxn ang="0">
                  <a:pos x="33" y="104"/>
                </a:cxn>
                <a:cxn ang="0">
                  <a:pos x="30" y="126"/>
                </a:cxn>
                <a:cxn ang="0">
                  <a:pos x="26" y="141"/>
                </a:cxn>
                <a:cxn ang="0">
                  <a:pos x="19" y="145"/>
                </a:cxn>
                <a:cxn ang="0">
                  <a:pos x="4" y="141"/>
                </a:cxn>
                <a:cxn ang="0">
                  <a:pos x="0" y="130"/>
                </a:cxn>
                <a:cxn ang="0">
                  <a:pos x="4" y="119"/>
                </a:cxn>
                <a:cxn ang="0">
                  <a:pos x="7" y="104"/>
                </a:cxn>
                <a:cxn ang="0">
                  <a:pos x="15" y="82"/>
                </a:cxn>
                <a:cxn ang="0">
                  <a:pos x="19" y="63"/>
                </a:cxn>
                <a:cxn ang="0">
                  <a:pos x="26" y="41"/>
                </a:cxn>
                <a:cxn ang="0">
                  <a:pos x="26" y="23"/>
                </a:cxn>
                <a:cxn ang="0">
                  <a:pos x="26" y="0"/>
                </a:cxn>
              </a:cxnLst>
              <a:rect l="0" t="0" r="r" b="b"/>
              <a:pathLst>
                <a:path w="33" h="145">
                  <a:moveTo>
                    <a:pt x="26" y="0"/>
                  </a:moveTo>
                  <a:lnTo>
                    <a:pt x="30" y="23"/>
                  </a:lnTo>
                  <a:lnTo>
                    <a:pt x="30" y="48"/>
                  </a:lnTo>
                  <a:lnTo>
                    <a:pt x="33" y="78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1"/>
                  </a:lnTo>
                  <a:lnTo>
                    <a:pt x="19" y="145"/>
                  </a:lnTo>
                  <a:lnTo>
                    <a:pt x="4" y="141"/>
                  </a:lnTo>
                  <a:lnTo>
                    <a:pt x="0" y="130"/>
                  </a:lnTo>
                  <a:lnTo>
                    <a:pt x="4" y="119"/>
                  </a:lnTo>
                  <a:lnTo>
                    <a:pt x="7" y="104"/>
                  </a:lnTo>
                  <a:lnTo>
                    <a:pt x="15" y="82"/>
                  </a:lnTo>
                  <a:lnTo>
                    <a:pt x="19" y="63"/>
                  </a:lnTo>
                  <a:lnTo>
                    <a:pt x="26" y="41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" name="Freeform 205"/>
            <p:cNvSpPr>
              <a:spLocks/>
            </p:cNvSpPr>
            <p:nvPr/>
          </p:nvSpPr>
          <p:spPr bwMode="auto">
            <a:xfrm>
              <a:off x="5021" y="867"/>
              <a:ext cx="6" cy="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8"/>
                </a:cxn>
                <a:cxn ang="0">
                  <a:pos x="4" y="96"/>
                </a:cxn>
                <a:cxn ang="0">
                  <a:pos x="11" y="130"/>
                </a:cxn>
              </a:cxnLst>
              <a:rect l="0" t="0" r="r" b="b"/>
              <a:pathLst>
                <a:path w="11" h="130">
                  <a:moveTo>
                    <a:pt x="4" y="0"/>
                  </a:moveTo>
                  <a:lnTo>
                    <a:pt x="0" y="48"/>
                  </a:lnTo>
                  <a:lnTo>
                    <a:pt x="4" y="96"/>
                  </a:lnTo>
                  <a:lnTo>
                    <a:pt x="11" y="13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8" name="Line 206"/>
            <p:cNvSpPr>
              <a:spLocks noChangeShapeType="1"/>
            </p:cNvSpPr>
            <p:nvPr/>
          </p:nvSpPr>
          <p:spPr bwMode="auto">
            <a:xfrm>
              <a:off x="5036" y="745"/>
              <a:ext cx="0" cy="8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9" name="Line 207"/>
            <p:cNvSpPr>
              <a:spLocks noChangeShapeType="1"/>
            </p:cNvSpPr>
            <p:nvPr/>
          </p:nvSpPr>
          <p:spPr bwMode="auto">
            <a:xfrm>
              <a:off x="5045" y="747"/>
              <a:ext cx="0" cy="7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0" name="Line 208"/>
            <p:cNvSpPr>
              <a:spLocks noChangeShapeType="1"/>
            </p:cNvSpPr>
            <p:nvPr/>
          </p:nvSpPr>
          <p:spPr bwMode="auto">
            <a:xfrm>
              <a:off x="5052" y="749"/>
              <a:ext cx="0" cy="7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44" name="Freeform 172"/>
          <p:cNvSpPr>
            <a:spLocks/>
          </p:cNvSpPr>
          <p:nvPr/>
        </p:nvSpPr>
        <p:spPr bwMode="auto">
          <a:xfrm>
            <a:off x="1857356" y="1714488"/>
            <a:ext cx="1274762" cy="2058987"/>
          </a:xfrm>
          <a:custGeom>
            <a:avLst/>
            <a:gdLst/>
            <a:ahLst/>
            <a:cxnLst>
              <a:cxn ang="0">
                <a:pos x="15" y="354"/>
              </a:cxn>
              <a:cxn ang="0">
                <a:pos x="8" y="372"/>
              </a:cxn>
              <a:cxn ang="0">
                <a:pos x="0" y="401"/>
              </a:cxn>
              <a:cxn ang="0">
                <a:pos x="8" y="511"/>
              </a:cxn>
              <a:cxn ang="0">
                <a:pos x="15" y="543"/>
              </a:cxn>
              <a:cxn ang="0">
                <a:pos x="22" y="580"/>
              </a:cxn>
              <a:cxn ang="0">
                <a:pos x="37" y="631"/>
              </a:cxn>
              <a:cxn ang="0">
                <a:pos x="48" y="667"/>
              </a:cxn>
              <a:cxn ang="0">
                <a:pos x="73" y="737"/>
              </a:cxn>
              <a:cxn ang="0">
                <a:pos x="95" y="795"/>
              </a:cxn>
              <a:cxn ang="0">
                <a:pos x="117" y="846"/>
              </a:cxn>
              <a:cxn ang="0">
                <a:pos x="139" y="901"/>
              </a:cxn>
              <a:cxn ang="0">
                <a:pos x="186" y="1003"/>
              </a:cxn>
              <a:cxn ang="0">
                <a:pos x="237" y="1109"/>
              </a:cxn>
              <a:cxn ang="0">
                <a:pos x="270" y="1174"/>
              </a:cxn>
              <a:cxn ang="0">
                <a:pos x="307" y="1244"/>
              </a:cxn>
              <a:cxn ang="0">
                <a:pos x="354" y="1331"/>
              </a:cxn>
              <a:cxn ang="0">
                <a:pos x="376" y="1262"/>
              </a:cxn>
              <a:cxn ang="0">
                <a:pos x="398" y="1156"/>
              </a:cxn>
              <a:cxn ang="0">
                <a:pos x="420" y="1054"/>
              </a:cxn>
              <a:cxn ang="0">
                <a:pos x="442" y="959"/>
              </a:cxn>
              <a:cxn ang="0">
                <a:pos x="463" y="868"/>
              </a:cxn>
              <a:cxn ang="0">
                <a:pos x="485" y="780"/>
              </a:cxn>
              <a:cxn ang="0">
                <a:pos x="511" y="678"/>
              </a:cxn>
              <a:cxn ang="0">
                <a:pos x="536" y="583"/>
              </a:cxn>
              <a:cxn ang="0">
                <a:pos x="562" y="496"/>
              </a:cxn>
              <a:cxn ang="0">
                <a:pos x="584" y="416"/>
              </a:cxn>
              <a:cxn ang="0">
                <a:pos x="606" y="346"/>
              </a:cxn>
              <a:cxn ang="0">
                <a:pos x="624" y="292"/>
              </a:cxn>
              <a:cxn ang="0">
                <a:pos x="646" y="244"/>
              </a:cxn>
              <a:cxn ang="0">
                <a:pos x="668" y="186"/>
              </a:cxn>
              <a:cxn ang="0">
                <a:pos x="689" y="139"/>
              </a:cxn>
              <a:cxn ang="0">
                <a:pos x="708" y="106"/>
              </a:cxn>
              <a:cxn ang="0">
                <a:pos x="733" y="62"/>
              </a:cxn>
              <a:cxn ang="0">
                <a:pos x="748" y="40"/>
              </a:cxn>
              <a:cxn ang="0">
                <a:pos x="770" y="18"/>
              </a:cxn>
              <a:cxn ang="0">
                <a:pos x="788" y="7"/>
              </a:cxn>
              <a:cxn ang="0">
                <a:pos x="803" y="0"/>
              </a:cxn>
              <a:cxn ang="0">
                <a:pos x="704" y="7"/>
              </a:cxn>
              <a:cxn ang="0">
                <a:pos x="646" y="15"/>
              </a:cxn>
              <a:cxn ang="0">
                <a:pos x="598" y="22"/>
              </a:cxn>
              <a:cxn ang="0">
                <a:pos x="562" y="29"/>
              </a:cxn>
              <a:cxn ang="0">
                <a:pos x="525" y="40"/>
              </a:cxn>
              <a:cxn ang="0">
                <a:pos x="489" y="47"/>
              </a:cxn>
              <a:cxn ang="0">
                <a:pos x="452" y="58"/>
              </a:cxn>
              <a:cxn ang="0">
                <a:pos x="401" y="80"/>
              </a:cxn>
              <a:cxn ang="0">
                <a:pos x="372" y="91"/>
              </a:cxn>
              <a:cxn ang="0">
                <a:pos x="332" y="109"/>
              </a:cxn>
              <a:cxn ang="0">
                <a:pos x="292" y="131"/>
              </a:cxn>
              <a:cxn ang="0">
                <a:pos x="252" y="153"/>
              </a:cxn>
              <a:cxn ang="0">
                <a:pos x="204" y="182"/>
              </a:cxn>
              <a:cxn ang="0">
                <a:pos x="175" y="204"/>
              </a:cxn>
              <a:cxn ang="0">
                <a:pos x="146" y="226"/>
              </a:cxn>
              <a:cxn ang="0">
                <a:pos x="110" y="255"/>
              </a:cxn>
              <a:cxn ang="0">
                <a:pos x="84" y="281"/>
              </a:cxn>
              <a:cxn ang="0">
                <a:pos x="48" y="314"/>
              </a:cxn>
            </a:cxnLst>
            <a:rect l="0" t="0" r="r" b="b"/>
            <a:pathLst>
              <a:path w="803" h="1342">
                <a:moveTo>
                  <a:pt x="26" y="339"/>
                </a:moveTo>
                <a:lnTo>
                  <a:pt x="22" y="343"/>
                </a:lnTo>
                <a:lnTo>
                  <a:pt x="22" y="346"/>
                </a:lnTo>
                <a:lnTo>
                  <a:pt x="15" y="354"/>
                </a:lnTo>
                <a:lnTo>
                  <a:pt x="15" y="357"/>
                </a:lnTo>
                <a:lnTo>
                  <a:pt x="11" y="361"/>
                </a:lnTo>
                <a:lnTo>
                  <a:pt x="11" y="365"/>
                </a:lnTo>
                <a:lnTo>
                  <a:pt x="8" y="372"/>
                </a:lnTo>
                <a:lnTo>
                  <a:pt x="8" y="379"/>
                </a:lnTo>
                <a:lnTo>
                  <a:pt x="4" y="387"/>
                </a:lnTo>
                <a:lnTo>
                  <a:pt x="4" y="397"/>
                </a:lnTo>
                <a:lnTo>
                  <a:pt x="0" y="401"/>
                </a:lnTo>
                <a:lnTo>
                  <a:pt x="0" y="474"/>
                </a:lnTo>
                <a:lnTo>
                  <a:pt x="4" y="481"/>
                </a:lnTo>
                <a:lnTo>
                  <a:pt x="4" y="503"/>
                </a:lnTo>
                <a:lnTo>
                  <a:pt x="8" y="511"/>
                </a:lnTo>
                <a:lnTo>
                  <a:pt x="8" y="518"/>
                </a:lnTo>
                <a:lnTo>
                  <a:pt x="11" y="529"/>
                </a:lnTo>
                <a:lnTo>
                  <a:pt x="11" y="536"/>
                </a:lnTo>
                <a:lnTo>
                  <a:pt x="15" y="543"/>
                </a:lnTo>
                <a:lnTo>
                  <a:pt x="15" y="554"/>
                </a:lnTo>
                <a:lnTo>
                  <a:pt x="18" y="562"/>
                </a:lnTo>
                <a:lnTo>
                  <a:pt x="18" y="573"/>
                </a:lnTo>
                <a:lnTo>
                  <a:pt x="22" y="580"/>
                </a:lnTo>
                <a:lnTo>
                  <a:pt x="26" y="591"/>
                </a:lnTo>
                <a:lnTo>
                  <a:pt x="26" y="602"/>
                </a:lnTo>
                <a:lnTo>
                  <a:pt x="29" y="609"/>
                </a:lnTo>
                <a:lnTo>
                  <a:pt x="37" y="631"/>
                </a:lnTo>
                <a:lnTo>
                  <a:pt x="40" y="642"/>
                </a:lnTo>
                <a:lnTo>
                  <a:pt x="44" y="649"/>
                </a:lnTo>
                <a:lnTo>
                  <a:pt x="44" y="660"/>
                </a:lnTo>
                <a:lnTo>
                  <a:pt x="48" y="667"/>
                </a:lnTo>
                <a:lnTo>
                  <a:pt x="55" y="689"/>
                </a:lnTo>
                <a:lnTo>
                  <a:pt x="62" y="711"/>
                </a:lnTo>
                <a:lnTo>
                  <a:pt x="66" y="722"/>
                </a:lnTo>
                <a:lnTo>
                  <a:pt x="73" y="737"/>
                </a:lnTo>
                <a:lnTo>
                  <a:pt x="80" y="759"/>
                </a:lnTo>
                <a:lnTo>
                  <a:pt x="84" y="769"/>
                </a:lnTo>
                <a:lnTo>
                  <a:pt x="91" y="784"/>
                </a:lnTo>
                <a:lnTo>
                  <a:pt x="95" y="795"/>
                </a:lnTo>
                <a:lnTo>
                  <a:pt x="99" y="810"/>
                </a:lnTo>
                <a:lnTo>
                  <a:pt x="106" y="820"/>
                </a:lnTo>
                <a:lnTo>
                  <a:pt x="110" y="835"/>
                </a:lnTo>
                <a:lnTo>
                  <a:pt x="117" y="846"/>
                </a:lnTo>
                <a:lnTo>
                  <a:pt x="121" y="861"/>
                </a:lnTo>
                <a:lnTo>
                  <a:pt x="128" y="875"/>
                </a:lnTo>
                <a:lnTo>
                  <a:pt x="135" y="886"/>
                </a:lnTo>
                <a:lnTo>
                  <a:pt x="139" y="901"/>
                </a:lnTo>
                <a:lnTo>
                  <a:pt x="153" y="930"/>
                </a:lnTo>
                <a:lnTo>
                  <a:pt x="157" y="944"/>
                </a:lnTo>
                <a:lnTo>
                  <a:pt x="172" y="974"/>
                </a:lnTo>
                <a:lnTo>
                  <a:pt x="186" y="1003"/>
                </a:lnTo>
                <a:lnTo>
                  <a:pt x="201" y="1032"/>
                </a:lnTo>
                <a:lnTo>
                  <a:pt x="215" y="1061"/>
                </a:lnTo>
                <a:lnTo>
                  <a:pt x="223" y="1079"/>
                </a:lnTo>
                <a:lnTo>
                  <a:pt x="237" y="1109"/>
                </a:lnTo>
                <a:lnTo>
                  <a:pt x="245" y="1127"/>
                </a:lnTo>
                <a:lnTo>
                  <a:pt x="256" y="1141"/>
                </a:lnTo>
                <a:lnTo>
                  <a:pt x="263" y="1160"/>
                </a:lnTo>
                <a:lnTo>
                  <a:pt x="270" y="1174"/>
                </a:lnTo>
                <a:lnTo>
                  <a:pt x="277" y="1192"/>
                </a:lnTo>
                <a:lnTo>
                  <a:pt x="288" y="1211"/>
                </a:lnTo>
                <a:lnTo>
                  <a:pt x="296" y="1225"/>
                </a:lnTo>
                <a:lnTo>
                  <a:pt x="307" y="1244"/>
                </a:lnTo>
                <a:lnTo>
                  <a:pt x="314" y="1262"/>
                </a:lnTo>
                <a:lnTo>
                  <a:pt x="325" y="1280"/>
                </a:lnTo>
                <a:lnTo>
                  <a:pt x="332" y="1295"/>
                </a:lnTo>
                <a:lnTo>
                  <a:pt x="354" y="1331"/>
                </a:lnTo>
                <a:lnTo>
                  <a:pt x="358" y="1342"/>
                </a:lnTo>
                <a:lnTo>
                  <a:pt x="365" y="1313"/>
                </a:lnTo>
                <a:lnTo>
                  <a:pt x="369" y="1287"/>
                </a:lnTo>
                <a:lnTo>
                  <a:pt x="376" y="1262"/>
                </a:lnTo>
                <a:lnTo>
                  <a:pt x="380" y="1233"/>
                </a:lnTo>
                <a:lnTo>
                  <a:pt x="387" y="1207"/>
                </a:lnTo>
                <a:lnTo>
                  <a:pt x="390" y="1182"/>
                </a:lnTo>
                <a:lnTo>
                  <a:pt x="398" y="1156"/>
                </a:lnTo>
                <a:lnTo>
                  <a:pt x="401" y="1130"/>
                </a:lnTo>
                <a:lnTo>
                  <a:pt x="409" y="1105"/>
                </a:lnTo>
                <a:lnTo>
                  <a:pt x="412" y="1079"/>
                </a:lnTo>
                <a:lnTo>
                  <a:pt x="420" y="1054"/>
                </a:lnTo>
                <a:lnTo>
                  <a:pt x="423" y="1028"/>
                </a:lnTo>
                <a:lnTo>
                  <a:pt x="431" y="1006"/>
                </a:lnTo>
                <a:lnTo>
                  <a:pt x="434" y="981"/>
                </a:lnTo>
                <a:lnTo>
                  <a:pt x="442" y="959"/>
                </a:lnTo>
                <a:lnTo>
                  <a:pt x="445" y="934"/>
                </a:lnTo>
                <a:lnTo>
                  <a:pt x="452" y="912"/>
                </a:lnTo>
                <a:lnTo>
                  <a:pt x="456" y="890"/>
                </a:lnTo>
                <a:lnTo>
                  <a:pt x="463" y="868"/>
                </a:lnTo>
                <a:lnTo>
                  <a:pt x="467" y="846"/>
                </a:lnTo>
                <a:lnTo>
                  <a:pt x="474" y="824"/>
                </a:lnTo>
                <a:lnTo>
                  <a:pt x="478" y="802"/>
                </a:lnTo>
                <a:lnTo>
                  <a:pt x="485" y="780"/>
                </a:lnTo>
                <a:lnTo>
                  <a:pt x="493" y="737"/>
                </a:lnTo>
                <a:lnTo>
                  <a:pt x="500" y="718"/>
                </a:lnTo>
                <a:lnTo>
                  <a:pt x="504" y="697"/>
                </a:lnTo>
                <a:lnTo>
                  <a:pt x="511" y="678"/>
                </a:lnTo>
                <a:lnTo>
                  <a:pt x="514" y="656"/>
                </a:lnTo>
                <a:lnTo>
                  <a:pt x="522" y="638"/>
                </a:lnTo>
                <a:lnTo>
                  <a:pt x="529" y="602"/>
                </a:lnTo>
                <a:lnTo>
                  <a:pt x="536" y="583"/>
                </a:lnTo>
                <a:lnTo>
                  <a:pt x="544" y="547"/>
                </a:lnTo>
                <a:lnTo>
                  <a:pt x="551" y="529"/>
                </a:lnTo>
                <a:lnTo>
                  <a:pt x="555" y="511"/>
                </a:lnTo>
                <a:lnTo>
                  <a:pt x="562" y="496"/>
                </a:lnTo>
                <a:lnTo>
                  <a:pt x="565" y="478"/>
                </a:lnTo>
                <a:lnTo>
                  <a:pt x="569" y="463"/>
                </a:lnTo>
                <a:lnTo>
                  <a:pt x="576" y="445"/>
                </a:lnTo>
                <a:lnTo>
                  <a:pt x="584" y="416"/>
                </a:lnTo>
                <a:lnTo>
                  <a:pt x="591" y="397"/>
                </a:lnTo>
                <a:lnTo>
                  <a:pt x="598" y="368"/>
                </a:lnTo>
                <a:lnTo>
                  <a:pt x="602" y="361"/>
                </a:lnTo>
                <a:lnTo>
                  <a:pt x="606" y="346"/>
                </a:lnTo>
                <a:lnTo>
                  <a:pt x="613" y="332"/>
                </a:lnTo>
                <a:lnTo>
                  <a:pt x="617" y="317"/>
                </a:lnTo>
                <a:lnTo>
                  <a:pt x="620" y="306"/>
                </a:lnTo>
                <a:lnTo>
                  <a:pt x="624" y="292"/>
                </a:lnTo>
                <a:lnTo>
                  <a:pt x="631" y="281"/>
                </a:lnTo>
                <a:lnTo>
                  <a:pt x="635" y="266"/>
                </a:lnTo>
                <a:lnTo>
                  <a:pt x="638" y="255"/>
                </a:lnTo>
                <a:lnTo>
                  <a:pt x="646" y="244"/>
                </a:lnTo>
                <a:lnTo>
                  <a:pt x="649" y="230"/>
                </a:lnTo>
                <a:lnTo>
                  <a:pt x="657" y="208"/>
                </a:lnTo>
                <a:lnTo>
                  <a:pt x="664" y="197"/>
                </a:lnTo>
                <a:lnTo>
                  <a:pt x="668" y="186"/>
                </a:lnTo>
                <a:lnTo>
                  <a:pt x="671" y="179"/>
                </a:lnTo>
                <a:lnTo>
                  <a:pt x="679" y="157"/>
                </a:lnTo>
                <a:lnTo>
                  <a:pt x="686" y="150"/>
                </a:lnTo>
                <a:lnTo>
                  <a:pt x="689" y="139"/>
                </a:lnTo>
                <a:lnTo>
                  <a:pt x="693" y="131"/>
                </a:lnTo>
                <a:lnTo>
                  <a:pt x="697" y="120"/>
                </a:lnTo>
                <a:lnTo>
                  <a:pt x="700" y="113"/>
                </a:lnTo>
                <a:lnTo>
                  <a:pt x="708" y="106"/>
                </a:lnTo>
                <a:lnTo>
                  <a:pt x="715" y="91"/>
                </a:lnTo>
                <a:lnTo>
                  <a:pt x="722" y="77"/>
                </a:lnTo>
                <a:lnTo>
                  <a:pt x="730" y="69"/>
                </a:lnTo>
                <a:lnTo>
                  <a:pt x="733" y="62"/>
                </a:lnTo>
                <a:lnTo>
                  <a:pt x="737" y="58"/>
                </a:lnTo>
                <a:lnTo>
                  <a:pt x="741" y="51"/>
                </a:lnTo>
                <a:lnTo>
                  <a:pt x="744" y="47"/>
                </a:lnTo>
                <a:lnTo>
                  <a:pt x="748" y="40"/>
                </a:lnTo>
                <a:lnTo>
                  <a:pt x="755" y="33"/>
                </a:lnTo>
                <a:lnTo>
                  <a:pt x="762" y="29"/>
                </a:lnTo>
                <a:lnTo>
                  <a:pt x="766" y="22"/>
                </a:lnTo>
                <a:lnTo>
                  <a:pt x="770" y="18"/>
                </a:lnTo>
                <a:lnTo>
                  <a:pt x="773" y="18"/>
                </a:lnTo>
                <a:lnTo>
                  <a:pt x="781" y="11"/>
                </a:lnTo>
                <a:lnTo>
                  <a:pt x="784" y="7"/>
                </a:lnTo>
                <a:lnTo>
                  <a:pt x="788" y="7"/>
                </a:lnTo>
                <a:lnTo>
                  <a:pt x="792" y="4"/>
                </a:lnTo>
                <a:lnTo>
                  <a:pt x="795" y="4"/>
                </a:lnTo>
                <a:lnTo>
                  <a:pt x="799" y="0"/>
                </a:lnTo>
                <a:lnTo>
                  <a:pt x="803" y="0"/>
                </a:lnTo>
                <a:lnTo>
                  <a:pt x="762" y="0"/>
                </a:lnTo>
                <a:lnTo>
                  <a:pt x="751" y="4"/>
                </a:lnTo>
                <a:lnTo>
                  <a:pt x="711" y="4"/>
                </a:lnTo>
                <a:lnTo>
                  <a:pt x="704" y="7"/>
                </a:lnTo>
                <a:lnTo>
                  <a:pt x="682" y="7"/>
                </a:lnTo>
                <a:lnTo>
                  <a:pt x="675" y="11"/>
                </a:lnTo>
                <a:lnTo>
                  <a:pt x="653" y="11"/>
                </a:lnTo>
                <a:lnTo>
                  <a:pt x="646" y="15"/>
                </a:lnTo>
                <a:lnTo>
                  <a:pt x="635" y="15"/>
                </a:lnTo>
                <a:lnTo>
                  <a:pt x="627" y="18"/>
                </a:lnTo>
                <a:lnTo>
                  <a:pt x="606" y="18"/>
                </a:lnTo>
                <a:lnTo>
                  <a:pt x="598" y="22"/>
                </a:lnTo>
                <a:lnTo>
                  <a:pt x="587" y="22"/>
                </a:lnTo>
                <a:lnTo>
                  <a:pt x="580" y="26"/>
                </a:lnTo>
                <a:lnTo>
                  <a:pt x="569" y="29"/>
                </a:lnTo>
                <a:lnTo>
                  <a:pt x="562" y="29"/>
                </a:lnTo>
                <a:lnTo>
                  <a:pt x="551" y="33"/>
                </a:lnTo>
                <a:lnTo>
                  <a:pt x="544" y="33"/>
                </a:lnTo>
                <a:lnTo>
                  <a:pt x="533" y="36"/>
                </a:lnTo>
                <a:lnTo>
                  <a:pt x="525" y="40"/>
                </a:lnTo>
                <a:lnTo>
                  <a:pt x="514" y="40"/>
                </a:lnTo>
                <a:lnTo>
                  <a:pt x="507" y="44"/>
                </a:lnTo>
                <a:lnTo>
                  <a:pt x="496" y="47"/>
                </a:lnTo>
                <a:lnTo>
                  <a:pt x="489" y="47"/>
                </a:lnTo>
                <a:lnTo>
                  <a:pt x="482" y="51"/>
                </a:lnTo>
                <a:lnTo>
                  <a:pt x="471" y="55"/>
                </a:lnTo>
                <a:lnTo>
                  <a:pt x="463" y="58"/>
                </a:lnTo>
                <a:lnTo>
                  <a:pt x="452" y="58"/>
                </a:lnTo>
                <a:lnTo>
                  <a:pt x="438" y="66"/>
                </a:lnTo>
                <a:lnTo>
                  <a:pt x="427" y="69"/>
                </a:lnTo>
                <a:lnTo>
                  <a:pt x="412" y="77"/>
                </a:lnTo>
                <a:lnTo>
                  <a:pt x="401" y="80"/>
                </a:lnTo>
                <a:lnTo>
                  <a:pt x="394" y="84"/>
                </a:lnTo>
                <a:lnTo>
                  <a:pt x="387" y="84"/>
                </a:lnTo>
                <a:lnTo>
                  <a:pt x="376" y="88"/>
                </a:lnTo>
                <a:lnTo>
                  <a:pt x="372" y="91"/>
                </a:lnTo>
                <a:lnTo>
                  <a:pt x="365" y="95"/>
                </a:lnTo>
                <a:lnTo>
                  <a:pt x="354" y="98"/>
                </a:lnTo>
                <a:lnTo>
                  <a:pt x="339" y="106"/>
                </a:lnTo>
                <a:lnTo>
                  <a:pt x="332" y="109"/>
                </a:lnTo>
                <a:lnTo>
                  <a:pt x="321" y="113"/>
                </a:lnTo>
                <a:lnTo>
                  <a:pt x="314" y="117"/>
                </a:lnTo>
                <a:lnTo>
                  <a:pt x="307" y="124"/>
                </a:lnTo>
                <a:lnTo>
                  <a:pt x="292" y="131"/>
                </a:lnTo>
                <a:lnTo>
                  <a:pt x="281" y="135"/>
                </a:lnTo>
                <a:lnTo>
                  <a:pt x="274" y="139"/>
                </a:lnTo>
                <a:lnTo>
                  <a:pt x="266" y="146"/>
                </a:lnTo>
                <a:lnTo>
                  <a:pt x="252" y="153"/>
                </a:lnTo>
                <a:lnTo>
                  <a:pt x="245" y="160"/>
                </a:lnTo>
                <a:lnTo>
                  <a:pt x="230" y="168"/>
                </a:lnTo>
                <a:lnTo>
                  <a:pt x="219" y="175"/>
                </a:lnTo>
                <a:lnTo>
                  <a:pt x="204" y="182"/>
                </a:lnTo>
                <a:lnTo>
                  <a:pt x="197" y="190"/>
                </a:lnTo>
                <a:lnTo>
                  <a:pt x="190" y="193"/>
                </a:lnTo>
                <a:lnTo>
                  <a:pt x="183" y="201"/>
                </a:lnTo>
                <a:lnTo>
                  <a:pt x="175" y="204"/>
                </a:lnTo>
                <a:lnTo>
                  <a:pt x="168" y="212"/>
                </a:lnTo>
                <a:lnTo>
                  <a:pt x="161" y="215"/>
                </a:lnTo>
                <a:lnTo>
                  <a:pt x="153" y="222"/>
                </a:lnTo>
                <a:lnTo>
                  <a:pt x="146" y="226"/>
                </a:lnTo>
                <a:lnTo>
                  <a:pt x="132" y="241"/>
                </a:lnTo>
                <a:lnTo>
                  <a:pt x="124" y="244"/>
                </a:lnTo>
                <a:lnTo>
                  <a:pt x="117" y="252"/>
                </a:lnTo>
                <a:lnTo>
                  <a:pt x="110" y="255"/>
                </a:lnTo>
                <a:lnTo>
                  <a:pt x="102" y="263"/>
                </a:lnTo>
                <a:lnTo>
                  <a:pt x="99" y="270"/>
                </a:lnTo>
                <a:lnTo>
                  <a:pt x="91" y="277"/>
                </a:lnTo>
                <a:lnTo>
                  <a:pt x="84" y="281"/>
                </a:lnTo>
                <a:lnTo>
                  <a:pt x="70" y="295"/>
                </a:lnTo>
                <a:lnTo>
                  <a:pt x="62" y="303"/>
                </a:lnTo>
                <a:lnTo>
                  <a:pt x="55" y="306"/>
                </a:lnTo>
                <a:lnTo>
                  <a:pt x="48" y="314"/>
                </a:lnTo>
                <a:lnTo>
                  <a:pt x="44" y="321"/>
                </a:lnTo>
                <a:lnTo>
                  <a:pt x="29" y="335"/>
                </a:lnTo>
                <a:lnTo>
                  <a:pt x="26" y="339"/>
                </a:lnTo>
                <a:close/>
              </a:path>
            </a:pathLst>
          </a:custGeom>
          <a:solidFill>
            <a:srgbClr val="00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43" name="Freeform 171"/>
          <p:cNvSpPr>
            <a:spLocks/>
          </p:cNvSpPr>
          <p:nvPr/>
        </p:nvSpPr>
        <p:spPr bwMode="auto">
          <a:xfrm>
            <a:off x="1500166" y="2214554"/>
            <a:ext cx="973138" cy="1592263"/>
          </a:xfrm>
          <a:custGeom>
            <a:avLst/>
            <a:gdLst/>
            <a:ahLst/>
            <a:cxnLst>
              <a:cxn ang="0">
                <a:pos x="248" y="37"/>
              </a:cxn>
              <a:cxn ang="0">
                <a:pos x="219" y="73"/>
              </a:cxn>
              <a:cxn ang="0">
                <a:pos x="190" y="110"/>
              </a:cxn>
              <a:cxn ang="0">
                <a:pos x="168" y="142"/>
              </a:cxn>
              <a:cxn ang="0">
                <a:pos x="142" y="179"/>
              </a:cxn>
              <a:cxn ang="0">
                <a:pos x="120" y="219"/>
              </a:cxn>
              <a:cxn ang="0">
                <a:pos x="98" y="263"/>
              </a:cxn>
              <a:cxn ang="0">
                <a:pos x="77" y="310"/>
              </a:cxn>
              <a:cxn ang="0">
                <a:pos x="58" y="354"/>
              </a:cxn>
              <a:cxn ang="0">
                <a:pos x="47" y="387"/>
              </a:cxn>
              <a:cxn ang="0">
                <a:pos x="36" y="423"/>
              </a:cxn>
              <a:cxn ang="0">
                <a:pos x="29" y="460"/>
              </a:cxn>
              <a:cxn ang="0">
                <a:pos x="22" y="496"/>
              </a:cxn>
              <a:cxn ang="0">
                <a:pos x="15" y="533"/>
              </a:cxn>
              <a:cxn ang="0">
                <a:pos x="7" y="598"/>
              </a:cxn>
              <a:cxn ang="0">
                <a:pos x="0" y="781"/>
              </a:cxn>
              <a:cxn ang="0">
                <a:pos x="11" y="821"/>
              </a:cxn>
              <a:cxn ang="0">
                <a:pos x="29" y="828"/>
              </a:cxn>
              <a:cxn ang="0">
                <a:pos x="47" y="835"/>
              </a:cxn>
              <a:cxn ang="0">
                <a:pos x="66" y="843"/>
              </a:cxn>
              <a:cxn ang="0">
                <a:pos x="84" y="853"/>
              </a:cxn>
              <a:cxn ang="0">
                <a:pos x="106" y="861"/>
              </a:cxn>
              <a:cxn ang="0">
                <a:pos x="124" y="868"/>
              </a:cxn>
              <a:cxn ang="0">
                <a:pos x="146" y="875"/>
              </a:cxn>
              <a:cxn ang="0">
                <a:pos x="171" y="883"/>
              </a:cxn>
              <a:cxn ang="0">
                <a:pos x="193" y="890"/>
              </a:cxn>
              <a:cxn ang="0">
                <a:pos x="219" y="901"/>
              </a:cxn>
              <a:cxn ang="0">
                <a:pos x="244" y="908"/>
              </a:cxn>
              <a:cxn ang="0">
                <a:pos x="266" y="915"/>
              </a:cxn>
              <a:cxn ang="0">
                <a:pos x="295" y="923"/>
              </a:cxn>
              <a:cxn ang="0">
                <a:pos x="332" y="934"/>
              </a:cxn>
              <a:cxn ang="0">
                <a:pos x="361" y="941"/>
              </a:cxn>
              <a:cxn ang="0">
                <a:pos x="397" y="952"/>
              </a:cxn>
              <a:cxn ang="0">
                <a:pos x="430" y="959"/>
              </a:cxn>
              <a:cxn ang="0">
                <a:pos x="470" y="970"/>
              </a:cxn>
              <a:cxn ang="0">
                <a:pos x="503" y="977"/>
              </a:cxn>
              <a:cxn ang="0">
                <a:pos x="536" y="985"/>
              </a:cxn>
              <a:cxn ang="0">
                <a:pos x="573" y="992"/>
              </a:cxn>
              <a:cxn ang="0">
                <a:pos x="609" y="1003"/>
              </a:cxn>
              <a:cxn ang="0">
                <a:pos x="583" y="948"/>
              </a:cxn>
              <a:cxn ang="0">
                <a:pos x="547" y="879"/>
              </a:cxn>
              <a:cxn ang="0">
                <a:pos x="514" y="813"/>
              </a:cxn>
              <a:cxn ang="0">
                <a:pos x="474" y="733"/>
              </a:cxn>
              <a:cxn ang="0">
                <a:pos x="423" y="627"/>
              </a:cxn>
              <a:cxn ang="0">
                <a:pos x="390" y="554"/>
              </a:cxn>
              <a:cxn ang="0">
                <a:pos x="368" y="503"/>
              </a:cxn>
              <a:cxn ang="0">
                <a:pos x="346" y="452"/>
              </a:cxn>
              <a:cxn ang="0">
                <a:pos x="328" y="401"/>
              </a:cxn>
              <a:cxn ang="0">
                <a:pos x="303" y="328"/>
              </a:cxn>
              <a:cxn ang="0">
                <a:pos x="288" y="277"/>
              </a:cxn>
              <a:cxn ang="0">
                <a:pos x="273" y="230"/>
              </a:cxn>
              <a:cxn ang="0">
                <a:pos x="266" y="193"/>
              </a:cxn>
              <a:cxn ang="0">
                <a:pos x="259" y="139"/>
              </a:cxn>
              <a:cxn ang="0">
                <a:pos x="259" y="44"/>
              </a:cxn>
              <a:cxn ang="0">
                <a:pos x="266" y="26"/>
              </a:cxn>
              <a:cxn ang="0">
                <a:pos x="273" y="7"/>
              </a:cxn>
            </a:cxnLst>
            <a:rect l="0" t="0" r="r" b="b"/>
            <a:pathLst>
              <a:path w="613" h="1003">
                <a:moveTo>
                  <a:pt x="281" y="0"/>
                </a:moveTo>
                <a:lnTo>
                  <a:pt x="266" y="15"/>
                </a:lnTo>
                <a:lnTo>
                  <a:pt x="263" y="22"/>
                </a:lnTo>
                <a:lnTo>
                  <a:pt x="248" y="37"/>
                </a:lnTo>
                <a:lnTo>
                  <a:pt x="241" y="44"/>
                </a:lnTo>
                <a:lnTo>
                  <a:pt x="237" y="51"/>
                </a:lnTo>
                <a:lnTo>
                  <a:pt x="222" y="66"/>
                </a:lnTo>
                <a:lnTo>
                  <a:pt x="219" y="73"/>
                </a:lnTo>
                <a:lnTo>
                  <a:pt x="204" y="88"/>
                </a:lnTo>
                <a:lnTo>
                  <a:pt x="201" y="95"/>
                </a:lnTo>
                <a:lnTo>
                  <a:pt x="193" y="102"/>
                </a:lnTo>
                <a:lnTo>
                  <a:pt x="190" y="110"/>
                </a:lnTo>
                <a:lnTo>
                  <a:pt x="182" y="117"/>
                </a:lnTo>
                <a:lnTo>
                  <a:pt x="179" y="124"/>
                </a:lnTo>
                <a:lnTo>
                  <a:pt x="171" y="131"/>
                </a:lnTo>
                <a:lnTo>
                  <a:pt x="168" y="142"/>
                </a:lnTo>
                <a:lnTo>
                  <a:pt x="160" y="150"/>
                </a:lnTo>
                <a:lnTo>
                  <a:pt x="153" y="164"/>
                </a:lnTo>
                <a:lnTo>
                  <a:pt x="146" y="172"/>
                </a:lnTo>
                <a:lnTo>
                  <a:pt x="142" y="179"/>
                </a:lnTo>
                <a:lnTo>
                  <a:pt x="139" y="190"/>
                </a:lnTo>
                <a:lnTo>
                  <a:pt x="131" y="197"/>
                </a:lnTo>
                <a:lnTo>
                  <a:pt x="124" y="212"/>
                </a:lnTo>
                <a:lnTo>
                  <a:pt x="120" y="219"/>
                </a:lnTo>
                <a:lnTo>
                  <a:pt x="117" y="230"/>
                </a:lnTo>
                <a:lnTo>
                  <a:pt x="109" y="237"/>
                </a:lnTo>
                <a:lnTo>
                  <a:pt x="102" y="252"/>
                </a:lnTo>
                <a:lnTo>
                  <a:pt x="98" y="263"/>
                </a:lnTo>
                <a:lnTo>
                  <a:pt x="91" y="277"/>
                </a:lnTo>
                <a:lnTo>
                  <a:pt x="88" y="285"/>
                </a:lnTo>
                <a:lnTo>
                  <a:pt x="84" y="296"/>
                </a:lnTo>
                <a:lnTo>
                  <a:pt x="77" y="310"/>
                </a:lnTo>
                <a:lnTo>
                  <a:pt x="73" y="321"/>
                </a:lnTo>
                <a:lnTo>
                  <a:pt x="69" y="328"/>
                </a:lnTo>
                <a:lnTo>
                  <a:pt x="66" y="339"/>
                </a:lnTo>
                <a:lnTo>
                  <a:pt x="58" y="354"/>
                </a:lnTo>
                <a:lnTo>
                  <a:pt x="55" y="365"/>
                </a:lnTo>
                <a:lnTo>
                  <a:pt x="55" y="368"/>
                </a:lnTo>
                <a:lnTo>
                  <a:pt x="51" y="376"/>
                </a:lnTo>
                <a:lnTo>
                  <a:pt x="47" y="387"/>
                </a:lnTo>
                <a:lnTo>
                  <a:pt x="47" y="394"/>
                </a:lnTo>
                <a:lnTo>
                  <a:pt x="44" y="405"/>
                </a:lnTo>
                <a:lnTo>
                  <a:pt x="40" y="412"/>
                </a:lnTo>
                <a:lnTo>
                  <a:pt x="36" y="423"/>
                </a:lnTo>
                <a:lnTo>
                  <a:pt x="36" y="430"/>
                </a:lnTo>
                <a:lnTo>
                  <a:pt x="33" y="441"/>
                </a:lnTo>
                <a:lnTo>
                  <a:pt x="33" y="449"/>
                </a:lnTo>
                <a:lnTo>
                  <a:pt x="29" y="460"/>
                </a:lnTo>
                <a:lnTo>
                  <a:pt x="26" y="467"/>
                </a:lnTo>
                <a:lnTo>
                  <a:pt x="26" y="478"/>
                </a:lnTo>
                <a:lnTo>
                  <a:pt x="22" y="485"/>
                </a:lnTo>
                <a:lnTo>
                  <a:pt x="22" y="496"/>
                </a:lnTo>
                <a:lnTo>
                  <a:pt x="18" y="503"/>
                </a:lnTo>
                <a:lnTo>
                  <a:pt x="18" y="514"/>
                </a:lnTo>
                <a:lnTo>
                  <a:pt x="15" y="522"/>
                </a:lnTo>
                <a:lnTo>
                  <a:pt x="15" y="533"/>
                </a:lnTo>
                <a:lnTo>
                  <a:pt x="11" y="543"/>
                </a:lnTo>
                <a:lnTo>
                  <a:pt x="11" y="562"/>
                </a:lnTo>
                <a:lnTo>
                  <a:pt x="7" y="569"/>
                </a:lnTo>
                <a:lnTo>
                  <a:pt x="7" y="598"/>
                </a:lnTo>
                <a:lnTo>
                  <a:pt x="4" y="609"/>
                </a:lnTo>
                <a:lnTo>
                  <a:pt x="4" y="638"/>
                </a:lnTo>
                <a:lnTo>
                  <a:pt x="0" y="649"/>
                </a:lnTo>
                <a:lnTo>
                  <a:pt x="0" y="781"/>
                </a:lnTo>
                <a:lnTo>
                  <a:pt x="4" y="791"/>
                </a:lnTo>
                <a:lnTo>
                  <a:pt x="4" y="817"/>
                </a:lnTo>
                <a:lnTo>
                  <a:pt x="7" y="821"/>
                </a:lnTo>
                <a:lnTo>
                  <a:pt x="11" y="821"/>
                </a:lnTo>
                <a:lnTo>
                  <a:pt x="15" y="824"/>
                </a:lnTo>
                <a:lnTo>
                  <a:pt x="18" y="824"/>
                </a:lnTo>
                <a:lnTo>
                  <a:pt x="26" y="828"/>
                </a:lnTo>
                <a:lnTo>
                  <a:pt x="29" y="828"/>
                </a:lnTo>
                <a:lnTo>
                  <a:pt x="33" y="832"/>
                </a:lnTo>
                <a:lnTo>
                  <a:pt x="36" y="832"/>
                </a:lnTo>
                <a:lnTo>
                  <a:pt x="40" y="835"/>
                </a:lnTo>
                <a:lnTo>
                  <a:pt x="47" y="835"/>
                </a:lnTo>
                <a:lnTo>
                  <a:pt x="51" y="839"/>
                </a:lnTo>
                <a:lnTo>
                  <a:pt x="55" y="839"/>
                </a:lnTo>
                <a:lnTo>
                  <a:pt x="58" y="843"/>
                </a:lnTo>
                <a:lnTo>
                  <a:pt x="66" y="843"/>
                </a:lnTo>
                <a:lnTo>
                  <a:pt x="69" y="846"/>
                </a:lnTo>
                <a:lnTo>
                  <a:pt x="73" y="846"/>
                </a:lnTo>
                <a:lnTo>
                  <a:pt x="80" y="850"/>
                </a:lnTo>
                <a:lnTo>
                  <a:pt x="84" y="853"/>
                </a:lnTo>
                <a:lnTo>
                  <a:pt x="88" y="853"/>
                </a:lnTo>
                <a:lnTo>
                  <a:pt x="95" y="857"/>
                </a:lnTo>
                <a:lnTo>
                  <a:pt x="98" y="857"/>
                </a:lnTo>
                <a:lnTo>
                  <a:pt x="106" y="861"/>
                </a:lnTo>
                <a:lnTo>
                  <a:pt x="109" y="861"/>
                </a:lnTo>
                <a:lnTo>
                  <a:pt x="113" y="864"/>
                </a:lnTo>
                <a:lnTo>
                  <a:pt x="120" y="864"/>
                </a:lnTo>
                <a:lnTo>
                  <a:pt x="124" y="868"/>
                </a:lnTo>
                <a:lnTo>
                  <a:pt x="131" y="868"/>
                </a:lnTo>
                <a:lnTo>
                  <a:pt x="135" y="872"/>
                </a:lnTo>
                <a:lnTo>
                  <a:pt x="142" y="872"/>
                </a:lnTo>
                <a:lnTo>
                  <a:pt x="146" y="875"/>
                </a:lnTo>
                <a:lnTo>
                  <a:pt x="153" y="879"/>
                </a:lnTo>
                <a:lnTo>
                  <a:pt x="160" y="879"/>
                </a:lnTo>
                <a:lnTo>
                  <a:pt x="164" y="883"/>
                </a:lnTo>
                <a:lnTo>
                  <a:pt x="171" y="883"/>
                </a:lnTo>
                <a:lnTo>
                  <a:pt x="175" y="886"/>
                </a:lnTo>
                <a:lnTo>
                  <a:pt x="182" y="886"/>
                </a:lnTo>
                <a:lnTo>
                  <a:pt x="190" y="890"/>
                </a:lnTo>
                <a:lnTo>
                  <a:pt x="193" y="890"/>
                </a:lnTo>
                <a:lnTo>
                  <a:pt x="201" y="894"/>
                </a:lnTo>
                <a:lnTo>
                  <a:pt x="208" y="894"/>
                </a:lnTo>
                <a:lnTo>
                  <a:pt x="212" y="897"/>
                </a:lnTo>
                <a:lnTo>
                  <a:pt x="219" y="901"/>
                </a:lnTo>
                <a:lnTo>
                  <a:pt x="226" y="901"/>
                </a:lnTo>
                <a:lnTo>
                  <a:pt x="230" y="905"/>
                </a:lnTo>
                <a:lnTo>
                  <a:pt x="237" y="905"/>
                </a:lnTo>
                <a:lnTo>
                  <a:pt x="244" y="908"/>
                </a:lnTo>
                <a:lnTo>
                  <a:pt x="248" y="908"/>
                </a:lnTo>
                <a:lnTo>
                  <a:pt x="255" y="912"/>
                </a:lnTo>
                <a:lnTo>
                  <a:pt x="263" y="912"/>
                </a:lnTo>
                <a:lnTo>
                  <a:pt x="266" y="915"/>
                </a:lnTo>
                <a:lnTo>
                  <a:pt x="273" y="915"/>
                </a:lnTo>
                <a:lnTo>
                  <a:pt x="281" y="919"/>
                </a:lnTo>
                <a:lnTo>
                  <a:pt x="288" y="919"/>
                </a:lnTo>
                <a:lnTo>
                  <a:pt x="295" y="923"/>
                </a:lnTo>
                <a:lnTo>
                  <a:pt x="303" y="923"/>
                </a:lnTo>
                <a:lnTo>
                  <a:pt x="317" y="930"/>
                </a:lnTo>
                <a:lnTo>
                  <a:pt x="325" y="930"/>
                </a:lnTo>
                <a:lnTo>
                  <a:pt x="332" y="934"/>
                </a:lnTo>
                <a:lnTo>
                  <a:pt x="339" y="934"/>
                </a:lnTo>
                <a:lnTo>
                  <a:pt x="346" y="937"/>
                </a:lnTo>
                <a:lnTo>
                  <a:pt x="354" y="937"/>
                </a:lnTo>
                <a:lnTo>
                  <a:pt x="361" y="941"/>
                </a:lnTo>
                <a:lnTo>
                  <a:pt x="368" y="941"/>
                </a:lnTo>
                <a:lnTo>
                  <a:pt x="376" y="945"/>
                </a:lnTo>
                <a:lnTo>
                  <a:pt x="383" y="945"/>
                </a:lnTo>
                <a:lnTo>
                  <a:pt x="397" y="952"/>
                </a:lnTo>
                <a:lnTo>
                  <a:pt x="405" y="952"/>
                </a:lnTo>
                <a:lnTo>
                  <a:pt x="412" y="956"/>
                </a:lnTo>
                <a:lnTo>
                  <a:pt x="419" y="956"/>
                </a:lnTo>
                <a:lnTo>
                  <a:pt x="430" y="959"/>
                </a:lnTo>
                <a:lnTo>
                  <a:pt x="438" y="959"/>
                </a:lnTo>
                <a:lnTo>
                  <a:pt x="452" y="967"/>
                </a:lnTo>
                <a:lnTo>
                  <a:pt x="459" y="967"/>
                </a:lnTo>
                <a:lnTo>
                  <a:pt x="470" y="970"/>
                </a:lnTo>
                <a:lnTo>
                  <a:pt x="478" y="970"/>
                </a:lnTo>
                <a:lnTo>
                  <a:pt x="485" y="974"/>
                </a:lnTo>
                <a:lnTo>
                  <a:pt x="492" y="974"/>
                </a:lnTo>
                <a:lnTo>
                  <a:pt x="503" y="977"/>
                </a:lnTo>
                <a:lnTo>
                  <a:pt x="511" y="977"/>
                </a:lnTo>
                <a:lnTo>
                  <a:pt x="518" y="981"/>
                </a:lnTo>
                <a:lnTo>
                  <a:pt x="529" y="985"/>
                </a:lnTo>
                <a:lnTo>
                  <a:pt x="536" y="985"/>
                </a:lnTo>
                <a:lnTo>
                  <a:pt x="547" y="988"/>
                </a:lnTo>
                <a:lnTo>
                  <a:pt x="554" y="988"/>
                </a:lnTo>
                <a:lnTo>
                  <a:pt x="562" y="992"/>
                </a:lnTo>
                <a:lnTo>
                  <a:pt x="573" y="992"/>
                </a:lnTo>
                <a:lnTo>
                  <a:pt x="580" y="996"/>
                </a:lnTo>
                <a:lnTo>
                  <a:pt x="591" y="999"/>
                </a:lnTo>
                <a:lnTo>
                  <a:pt x="598" y="999"/>
                </a:lnTo>
                <a:lnTo>
                  <a:pt x="609" y="1003"/>
                </a:lnTo>
                <a:lnTo>
                  <a:pt x="613" y="1003"/>
                </a:lnTo>
                <a:lnTo>
                  <a:pt x="602" y="985"/>
                </a:lnTo>
                <a:lnTo>
                  <a:pt x="594" y="967"/>
                </a:lnTo>
                <a:lnTo>
                  <a:pt x="583" y="948"/>
                </a:lnTo>
                <a:lnTo>
                  <a:pt x="576" y="930"/>
                </a:lnTo>
                <a:lnTo>
                  <a:pt x="565" y="915"/>
                </a:lnTo>
                <a:lnTo>
                  <a:pt x="558" y="897"/>
                </a:lnTo>
                <a:lnTo>
                  <a:pt x="547" y="879"/>
                </a:lnTo>
                <a:lnTo>
                  <a:pt x="540" y="861"/>
                </a:lnTo>
                <a:lnTo>
                  <a:pt x="529" y="846"/>
                </a:lnTo>
                <a:lnTo>
                  <a:pt x="521" y="828"/>
                </a:lnTo>
                <a:lnTo>
                  <a:pt x="514" y="813"/>
                </a:lnTo>
                <a:lnTo>
                  <a:pt x="507" y="795"/>
                </a:lnTo>
                <a:lnTo>
                  <a:pt x="496" y="781"/>
                </a:lnTo>
                <a:lnTo>
                  <a:pt x="489" y="762"/>
                </a:lnTo>
                <a:lnTo>
                  <a:pt x="474" y="733"/>
                </a:lnTo>
                <a:lnTo>
                  <a:pt x="467" y="715"/>
                </a:lnTo>
                <a:lnTo>
                  <a:pt x="452" y="686"/>
                </a:lnTo>
                <a:lnTo>
                  <a:pt x="438" y="657"/>
                </a:lnTo>
                <a:lnTo>
                  <a:pt x="423" y="627"/>
                </a:lnTo>
                <a:lnTo>
                  <a:pt x="416" y="613"/>
                </a:lnTo>
                <a:lnTo>
                  <a:pt x="412" y="598"/>
                </a:lnTo>
                <a:lnTo>
                  <a:pt x="397" y="569"/>
                </a:lnTo>
                <a:lnTo>
                  <a:pt x="390" y="554"/>
                </a:lnTo>
                <a:lnTo>
                  <a:pt x="387" y="543"/>
                </a:lnTo>
                <a:lnTo>
                  <a:pt x="379" y="529"/>
                </a:lnTo>
                <a:lnTo>
                  <a:pt x="376" y="514"/>
                </a:lnTo>
                <a:lnTo>
                  <a:pt x="368" y="503"/>
                </a:lnTo>
                <a:lnTo>
                  <a:pt x="365" y="489"/>
                </a:lnTo>
                <a:lnTo>
                  <a:pt x="357" y="478"/>
                </a:lnTo>
                <a:lnTo>
                  <a:pt x="354" y="463"/>
                </a:lnTo>
                <a:lnTo>
                  <a:pt x="346" y="452"/>
                </a:lnTo>
                <a:lnTo>
                  <a:pt x="343" y="438"/>
                </a:lnTo>
                <a:lnTo>
                  <a:pt x="339" y="427"/>
                </a:lnTo>
                <a:lnTo>
                  <a:pt x="332" y="416"/>
                </a:lnTo>
                <a:lnTo>
                  <a:pt x="328" y="401"/>
                </a:lnTo>
                <a:lnTo>
                  <a:pt x="321" y="379"/>
                </a:lnTo>
                <a:lnTo>
                  <a:pt x="314" y="358"/>
                </a:lnTo>
                <a:lnTo>
                  <a:pt x="306" y="336"/>
                </a:lnTo>
                <a:lnTo>
                  <a:pt x="303" y="328"/>
                </a:lnTo>
                <a:lnTo>
                  <a:pt x="295" y="306"/>
                </a:lnTo>
                <a:lnTo>
                  <a:pt x="292" y="296"/>
                </a:lnTo>
                <a:lnTo>
                  <a:pt x="288" y="288"/>
                </a:lnTo>
                <a:lnTo>
                  <a:pt x="288" y="277"/>
                </a:lnTo>
                <a:lnTo>
                  <a:pt x="281" y="255"/>
                </a:lnTo>
                <a:lnTo>
                  <a:pt x="277" y="248"/>
                </a:lnTo>
                <a:lnTo>
                  <a:pt x="277" y="237"/>
                </a:lnTo>
                <a:lnTo>
                  <a:pt x="273" y="230"/>
                </a:lnTo>
                <a:lnTo>
                  <a:pt x="270" y="219"/>
                </a:lnTo>
                <a:lnTo>
                  <a:pt x="270" y="212"/>
                </a:lnTo>
                <a:lnTo>
                  <a:pt x="266" y="201"/>
                </a:lnTo>
                <a:lnTo>
                  <a:pt x="266" y="193"/>
                </a:lnTo>
                <a:lnTo>
                  <a:pt x="263" y="186"/>
                </a:lnTo>
                <a:lnTo>
                  <a:pt x="263" y="168"/>
                </a:lnTo>
                <a:lnTo>
                  <a:pt x="259" y="161"/>
                </a:lnTo>
                <a:lnTo>
                  <a:pt x="259" y="139"/>
                </a:lnTo>
                <a:lnTo>
                  <a:pt x="255" y="131"/>
                </a:lnTo>
                <a:lnTo>
                  <a:pt x="255" y="66"/>
                </a:lnTo>
                <a:lnTo>
                  <a:pt x="259" y="58"/>
                </a:lnTo>
                <a:lnTo>
                  <a:pt x="259" y="44"/>
                </a:lnTo>
                <a:lnTo>
                  <a:pt x="263" y="40"/>
                </a:lnTo>
                <a:lnTo>
                  <a:pt x="263" y="33"/>
                </a:lnTo>
                <a:lnTo>
                  <a:pt x="266" y="29"/>
                </a:lnTo>
                <a:lnTo>
                  <a:pt x="266" y="26"/>
                </a:lnTo>
                <a:lnTo>
                  <a:pt x="270" y="22"/>
                </a:lnTo>
                <a:lnTo>
                  <a:pt x="270" y="18"/>
                </a:lnTo>
                <a:lnTo>
                  <a:pt x="273" y="15"/>
                </a:lnTo>
                <a:lnTo>
                  <a:pt x="273" y="7"/>
                </a:lnTo>
                <a:lnTo>
                  <a:pt x="277" y="4"/>
                </a:lnTo>
                <a:lnTo>
                  <a:pt x="281" y="4"/>
                </a:lnTo>
                <a:lnTo>
                  <a:pt x="281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42" name="Freeform 170"/>
          <p:cNvSpPr>
            <a:spLocks/>
          </p:cNvSpPr>
          <p:nvPr/>
        </p:nvSpPr>
        <p:spPr bwMode="auto">
          <a:xfrm>
            <a:off x="1500166" y="3500438"/>
            <a:ext cx="928694" cy="928694"/>
          </a:xfrm>
          <a:custGeom>
            <a:avLst/>
            <a:gdLst/>
            <a:ahLst/>
            <a:cxnLst>
              <a:cxn ang="0">
                <a:pos x="11" y="7"/>
              </a:cxn>
              <a:cxn ang="0">
                <a:pos x="29" y="15"/>
              </a:cxn>
              <a:cxn ang="0">
                <a:pos x="47" y="22"/>
              </a:cxn>
              <a:cxn ang="0">
                <a:pos x="65" y="29"/>
              </a:cxn>
              <a:cxn ang="0">
                <a:pos x="84" y="36"/>
              </a:cxn>
              <a:cxn ang="0">
                <a:pos x="105" y="44"/>
              </a:cxn>
              <a:cxn ang="0">
                <a:pos x="127" y="51"/>
              </a:cxn>
              <a:cxn ang="0">
                <a:pos x="149" y="62"/>
              </a:cxn>
              <a:cxn ang="0">
                <a:pos x="171" y="69"/>
              </a:cxn>
              <a:cxn ang="0">
                <a:pos x="197" y="77"/>
              </a:cxn>
              <a:cxn ang="0">
                <a:pos x="222" y="84"/>
              </a:cxn>
              <a:cxn ang="0">
                <a:pos x="244" y="91"/>
              </a:cxn>
              <a:cxn ang="0">
                <a:pos x="269" y="98"/>
              </a:cxn>
              <a:cxn ang="0">
                <a:pos x="299" y="106"/>
              </a:cxn>
              <a:cxn ang="0">
                <a:pos x="335" y="117"/>
              </a:cxn>
              <a:cxn ang="0">
                <a:pos x="364" y="124"/>
              </a:cxn>
              <a:cxn ang="0">
                <a:pos x="401" y="135"/>
              </a:cxn>
              <a:cxn ang="0">
                <a:pos x="434" y="142"/>
              </a:cxn>
              <a:cxn ang="0">
                <a:pos x="474" y="153"/>
              </a:cxn>
              <a:cxn ang="0">
                <a:pos x="507" y="160"/>
              </a:cxn>
              <a:cxn ang="0">
                <a:pos x="543" y="171"/>
              </a:cxn>
              <a:cxn ang="0">
                <a:pos x="576" y="179"/>
              </a:cxn>
              <a:cxn ang="0">
                <a:pos x="609" y="186"/>
              </a:cxn>
              <a:cxn ang="0">
                <a:pos x="576" y="222"/>
              </a:cxn>
              <a:cxn ang="0">
                <a:pos x="547" y="255"/>
              </a:cxn>
              <a:cxn ang="0">
                <a:pos x="525" y="281"/>
              </a:cxn>
              <a:cxn ang="0">
                <a:pos x="503" y="306"/>
              </a:cxn>
              <a:cxn ang="0">
                <a:pos x="481" y="332"/>
              </a:cxn>
              <a:cxn ang="0">
                <a:pos x="463" y="357"/>
              </a:cxn>
              <a:cxn ang="0">
                <a:pos x="445" y="379"/>
              </a:cxn>
              <a:cxn ang="0">
                <a:pos x="426" y="401"/>
              </a:cxn>
              <a:cxn ang="0">
                <a:pos x="408" y="423"/>
              </a:cxn>
              <a:cxn ang="0">
                <a:pos x="386" y="452"/>
              </a:cxn>
              <a:cxn ang="0">
                <a:pos x="361" y="481"/>
              </a:cxn>
              <a:cxn ang="0">
                <a:pos x="342" y="507"/>
              </a:cxn>
              <a:cxn ang="0">
                <a:pos x="324" y="529"/>
              </a:cxn>
              <a:cxn ang="0">
                <a:pos x="313" y="547"/>
              </a:cxn>
              <a:cxn ang="0">
                <a:pos x="299" y="569"/>
              </a:cxn>
              <a:cxn ang="0">
                <a:pos x="291" y="580"/>
              </a:cxn>
              <a:cxn ang="0">
                <a:pos x="280" y="598"/>
              </a:cxn>
              <a:cxn ang="0">
                <a:pos x="273" y="613"/>
              </a:cxn>
              <a:cxn ang="0">
                <a:pos x="259" y="605"/>
              </a:cxn>
              <a:cxn ang="0">
                <a:pos x="240" y="583"/>
              </a:cxn>
              <a:cxn ang="0">
                <a:pos x="222" y="562"/>
              </a:cxn>
              <a:cxn ang="0">
                <a:pos x="204" y="540"/>
              </a:cxn>
              <a:cxn ang="0">
                <a:pos x="189" y="518"/>
              </a:cxn>
              <a:cxn ang="0">
                <a:pos x="167" y="489"/>
              </a:cxn>
              <a:cxn ang="0">
                <a:pos x="149" y="459"/>
              </a:cxn>
              <a:cxn ang="0">
                <a:pos x="131" y="430"/>
              </a:cxn>
              <a:cxn ang="0">
                <a:pos x="109" y="390"/>
              </a:cxn>
              <a:cxn ang="0">
                <a:pos x="94" y="361"/>
              </a:cxn>
              <a:cxn ang="0">
                <a:pos x="80" y="325"/>
              </a:cxn>
              <a:cxn ang="0">
                <a:pos x="62" y="281"/>
              </a:cxn>
              <a:cxn ang="0">
                <a:pos x="54" y="255"/>
              </a:cxn>
              <a:cxn ang="0">
                <a:pos x="43" y="219"/>
              </a:cxn>
              <a:cxn ang="0">
                <a:pos x="32" y="182"/>
              </a:cxn>
              <a:cxn ang="0">
                <a:pos x="25" y="153"/>
              </a:cxn>
              <a:cxn ang="0">
                <a:pos x="18" y="113"/>
              </a:cxn>
              <a:cxn ang="0">
                <a:pos x="11" y="77"/>
              </a:cxn>
              <a:cxn ang="0">
                <a:pos x="3" y="22"/>
              </a:cxn>
            </a:cxnLst>
            <a:rect l="0" t="0" r="r" b="b"/>
            <a:pathLst>
              <a:path w="609" h="616">
                <a:moveTo>
                  <a:pt x="0" y="0"/>
                </a:moveTo>
                <a:lnTo>
                  <a:pt x="3" y="4"/>
                </a:lnTo>
                <a:lnTo>
                  <a:pt x="7" y="4"/>
                </a:lnTo>
                <a:lnTo>
                  <a:pt x="11" y="7"/>
                </a:lnTo>
                <a:lnTo>
                  <a:pt x="14" y="7"/>
                </a:lnTo>
                <a:lnTo>
                  <a:pt x="22" y="11"/>
                </a:lnTo>
                <a:lnTo>
                  <a:pt x="25" y="11"/>
                </a:lnTo>
                <a:lnTo>
                  <a:pt x="29" y="15"/>
                </a:lnTo>
                <a:lnTo>
                  <a:pt x="32" y="15"/>
                </a:lnTo>
                <a:lnTo>
                  <a:pt x="36" y="18"/>
                </a:lnTo>
                <a:lnTo>
                  <a:pt x="43" y="18"/>
                </a:lnTo>
                <a:lnTo>
                  <a:pt x="47" y="22"/>
                </a:lnTo>
                <a:lnTo>
                  <a:pt x="51" y="22"/>
                </a:lnTo>
                <a:lnTo>
                  <a:pt x="54" y="26"/>
                </a:lnTo>
                <a:lnTo>
                  <a:pt x="62" y="26"/>
                </a:lnTo>
                <a:lnTo>
                  <a:pt x="65" y="29"/>
                </a:lnTo>
                <a:lnTo>
                  <a:pt x="69" y="29"/>
                </a:lnTo>
                <a:lnTo>
                  <a:pt x="76" y="33"/>
                </a:lnTo>
                <a:lnTo>
                  <a:pt x="80" y="36"/>
                </a:lnTo>
                <a:lnTo>
                  <a:pt x="84" y="36"/>
                </a:lnTo>
                <a:lnTo>
                  <a:pt x="91" y="40"/>
                </a:lnTo>
                <a:lnTo>
                  <a:pt x="94" y="40"/>
                </a:lnTo>
                <a:lnTo>
                  <a:pt x="102" y="44"/>
                </a:lnTo>
                <a:lnTo>
                  <a:pt x="105" y="44"/>
                </a:lnTo>
                <a:lnTo>
                  <a:pt x="109" y="47"/>
                </a:lnTo>
                <a:lnTo>
                  <a:pt x="116" y="47"/>
                </a:lnTo>
                <a:lnTo>
                  <a:pt x="120" y="51"/>
                </a:lnTo>
                <a:lnTo>
                  <a:pt x="127" y="51"/>
                </a:lnTo>
                <a:lnTo>
                  <a:pt x="131" y="55"/>
                </a:lnTo>
                <a:lnTo>
                  <a:pt x="138" y="55"/>
                </a:lnTo>
                <a:lnTo>
                  <a:pt x="142" y="58"/>
                </a:lnTo>
                <a:lnTo>
                  <a:pt x="149" y="62"/>
                </a:lnTo>
                <a:lnTo>
                  <a:pt x="156" y="62"/>
                </a:lnTo>
                <a:lnTo>
                  <a:pt x="160" y="66"/>
                </a:lnTo>
                <a:lnTo>
                  <a:pt x="167" y="66"/>
                </a:lnTo>
                <a:lnTo>
                  <a:pt x="171" y="69"/>
                </a:lnTo>
                <a:lnTo>
                  <a:pt x="178" y="69"/>
                </a:lnTo>
                <a:lnTo>
                  <a:pt x="186" y="73"/>
                </a:lnTo>
                <a:lnTo>
                  <a:pt x="189" y="73"/>
                </a:lnTo>
                <a:lnTo>
                  <a:pt x="197" y="77"/>
                </a:lnTo>
                <a:lnTo>
                  <a:pt x="204" y="77"/>
                </a:lnTo>
                <a:lnTo>
                  <a:pt x="208" y="80"/>
                </a:lnTo>
                <a:lnTo>
                  <a:pt x="215" y="84"/>
                </a:lnTo>
                <a:lnTo>
                  <a:pt x="222" y="84"/>
                </a:lnTo>
                <a:lnTo>
                  <a:pt x="226" y="88"/>
                </a:lnTo>
                <a:lnTo>
                  <a:pt x="233" y="88"/>
                </a:lnTo>
                <a:lnTo>
                  <a:pt x="240" y="91"/>
                </a:lnTo>
                <a:lnTo>
                  <a:pt x="244" y="91"/>
                </a:lnTo>
                <a:lnTo>
                  <a:pt x="251" y="95"/>
                </a:lnTo>
                <a:lnTo>
                  <a:pt x="259" y="95"/>
                </a:lnTo>
                <a:lnTo>
                  <a:pt x="262" y="98"/>
                </a:lnTo>
                <a:lnTo>
                  <a:pt x="269" y="98"/>
                </a:lnTo>
                <a:lnTo>
                  <a:pt x="277" y="102"/>
                </a:lnTo>
                <a:lnTo>
                  <a:pt x="284" y="102"/>
                </a:lnTo>
                <a:lnTo>
                  <a:pt x="291" y="106"/>
                </a:lnTo>
                <a:lnTo>
                  <a:pt x="299" y="106"/>
                </a:lnTo>
                <a:lnTo>
                  <a:pt x="313" y="113"/>
                </a:lnTo>
                <a:lnTo>
                  <a:pt x="321" y="113"/>
                </a:lnTo>
                <a:lnTo>
                  <a:pt x="328" y="117"/>
                </a:lnTo>
                <a:lnTo>
                  <a:pt x="335" y="117"/>
                </a:lnTo>
                <a:lnTo>
                  <a:pt x="342" y="120"/>
                </a:lnTo>
                <a:lnTo>
                  <a:pt x="350" y="120"/>
                </a:lnTo>
                <a:lnTo>
                  <a:pt x="357" y="124"/>
                </a:lnTo>
                <a:lnTo>
                  <a:pt x="364" y="124"/>
                </a:lnTo>
                <a:lnTo>
                  <a:pt x="372" y="128"/>
                </a:lnTo>
                <a:lnTo>
                  <a:pt x="379" y="128"/>
                </a:lnTo>
                <a:lnTo>
                  <a:pt x="393" y="135"/>
                </a:lnTo>
                <a:lnTo>
                  <a:pt x="401" y="135"/>
                </a:lnTo>
                <a:lnTo>
                  <a:pt x="408" y="139"/>
                </a:lnTo>
                <a:lnTo>
                  <a:pt x="415" y="139"/>
                </a:lnTo>
                <a:lnTo>
                  <a:pt x="426" y="142"/>
                </a:lnTo>
                <a:lnTo>
                  <a:pt x="434" y="142"/>
                </a:lnTo>
                <a:lnTo>
                  <a:pt x="448" y="150"/>
                </a:lnTo>
                <a:lnTo>
                  <a:pt x="455" y="150"/>
                </a:lnTo>
                <a:lnTo>
                  <a:pt x="466" y="153"/>
                </a:lnTo>
                <a:lnTo>
                  <a:pt x="474" y="153"/>
                </a:lnTo>
                <a:lnTo>
                  <a:pt x="481" y="157"/>
                </a:lnTo>
                <a:lnTo>
                  <a:pt x="488" y="157"/>
                </a:lnTo>
                <a:lnTo>
                  <a:pt x="499" y="160"/>
                </a:lnTo>
                <a:lnTo>
                  <a:pt x="507" y="160"/>
                </a:lnTo>
                <a:lnTo>
                  <a:pt x="514" y="164"/>
                </a:lnTo>
                <a:lnTo>
                  <a:pt x="525" y="168"/>
                </a:lnTo>
                <a:lnTo>
                  <a:pt x="532" y="168"/>
                </a:lnTo>
                <a:lnTo>
                  <a:pt x="543" y="171"/>
                </a:lnTo>
                <a:lnTo>
                  <a:pt x="550" y="171"/>
                </a:lnTo>
                <a:lnTo>
                  <a:pt x="558" y="175"/>
                </a:lnTo>
                <a:lnTo>
                  <a:pt x="569" y="175"/>
                </a:lnTo>
                <a:lnTo>
                  <a:pt x="576" y="179"/>
                </a:lnTo>
                <a:lnTo>
                  <a:pt x="587" y="182"/>
                </a:lnTo>
                <a:lnTo>
                  <a:pt x="594" y="182"/>
                </a:lnTo>
                <a:lnTo>
                  <a:pt x="605" y="186"/>
                </a:lnTo>
                <a:lnTo>
                  <a:pt x="609" y="186"/>
                </a:lnTo>
                <a:lnTo>
                  <a:pt x="601" y="193"/>
                </a:lnTo>
                <a:lnTo>
                  <a:pt x="598" y="201"/>
                </a:lnTo>
                <a:lnTo>
                  <a:pt x="583" y="215"/>
                </a:lnTo>
                <a:lnTo>
                  <a:pt x="576" y="222"/>
                </a:lnTo>
                <a:lnTo>
                  <a:pt x="572" y="230"/>
                </a:lnTo>
                <a:lnTo>
                  <a:pt x="565" y="237"/>
                </a:lnTo>
                <a:lnTo>
                  <a:pt x="561" y="241"/>
                </a:lnTo>
                <a:lnTo>
                  <a:pt x="547" y="255"/>
                </a:lnTo>
                <a:lnTo>
                  <a:pt x="543" y="263"/>
                </a:lnTo>
                <a:lnTo>
                  <a:pt x="536" y="270"/>
                </a:lnTo>
                <a:lnTo>
                  <a:pt x="532" y="277"/>
                </a:lnTo>
                <a:lnTo>
                  <a:pt x="525" y="281"/>
                </a:lnTo>
                <a:lnTo>
                  <a:pt x="521" y="288"/>
                </a:lnTo>
                <a:lnTo>
                  <a:pt x="514" y="295"/>
                </a:lnTo>
                <a:lnTo>
                  <a:pt x="510" y="303"/>
                </a:lnTo>
                <a:lnTo>
                  <a:pt x="503" y="306"/>
                </a:lnTo>
                <a:lnTo>
                  <a:pt x="499" y="314"/>
                </a:lnTo>
                <a:lnTo>
                  <a:pt x="492" y="321"/>
                </a:lnTo>
                <a:lnTo>
                  <a:pt x="488" y="325"/>
                </a:lnTo>
                <a:lnTo>
                  <a:pt x="481" y="332"/>
                </a:lnTo>
                <a:lnTo>
                  <a:pt x="477" y="339"/>
                </a:lnTo>
                <a:lnTo>
                  <a:pt x="474" y="343"/>
                </a:lnTo>
                <a:lnTo>
                  <a:pt x="466" y="350"/>
                </a:lnTo>
                <a:lnTo>
                  <a:pt x="463" y="357"/>
                </a:lnTo>
                <a:lnTo>
                  <a:pt x="459" y="361"/>
                </a:lnTo>
                <a:lnTo>
                  <a:pt x="452" y="368"/>
                </a:lnTo>
                <a:lnTo>
                  <a:pt x="448" y="372"/>
                </a:lnTo>
                <a:lnTo>
                  <a:pt x="445" y="379"/>
                </a:lnTo>
                <a:lnTo>
                  <a:pt x="437" y="383"/>
                </a:lnTo>
                <a:lnTo>
                  <a:pt x="434" y="390"/>
                </a:lnTo>
                <a:lnTo>
                  <a:pt x="430" y="394"/>
                </a:lnTo>
                <a:lnTo>
                  <a:pt x="426" y="401"/>
                </a:lnTo>
                <a:lnTo>
                  <a:pt x="423" y="405"/>
                </a:lnTo>
                <a:lnTo>
                  <a:pt x="415" y="412"/>
                </a:lnTo>
                <a:lnTo>
                  <a:pt x="412" y="416"/>
                </a:lnTo>
                <a:lnTo>
                  <a:pt x="408" y="423"/>
                </a:lnTo>
                <a:lnTo>
                  <a:pt x="401" y="430"/>
                </a:lnTo>
                <a:lnTo>
                  <a:pt x="397" y="438"/>
                </a:lnTo>
                <a:lnTo>
                  <a:pt x="390" y="445"/>
                </a:lnTo>
                <a:lnTo>
                  <a:pt x="386" y="452"/>
                </a:lnTo>
                <a:lnTo>
                  <a:pt x="379" y="459"/>
                </a:lnTo>
                <a:lnTo>
                  <a:pt x="372" y="467"/>
                </a:lnTo>
                <a:lnTo>
                  <a:pt x="368" y="474"/>
                </a:lnTo>
                <a:lnTo>
                  <a:pt x="361" y="481"/>
                </a:lnTo>
                <a:lnTo>
                  <a:pt x="353" y="489"/>
                </a:lnTo>
                <a:lnTo>
                  <a:pt x="350" y="492"/>
                </a:lnTo>
                <a:lnTo>
                  <a:pt x="350" y="500"/>
                </a:lnTo>
                <a:lnTo>
                  <a:pt x="342" y="507"/>
                </a:lnTo>
                <a:lnTo>
                  <a:pt x="335" y="514"/>
                </a:lnTo>
                <a:lnTo>
                  <a:pt x="331" y="518"/>
                </a:lnTo>
                <a:lnTo>
                  <a:pt x="331" y="521"/>
                </a:lnTo>
                <a:lnTo>
                  <a:pt x="324" y="529"/>
                </a:lnTo>
                <a:lnTo>
                  <a:pt x="321" y="532"/>
                </a:lnTo>
                <a:lnTo>
                  <a:pt x="321" y="536"/>
                </a:lnTo>
                <a:lnTo>
                  <a:pt x="313" y="543"/>
                </a:lnTo>
                <a:lnTo>
                  <a:pt x="313" y="547"/>
                </a:lnTo>
                <a:lnTo>
                  <a:pt x="306" y="554"/>
                </a:lnTo>
                <a:lnTo>
                  <a:pt x="306" y="558"/>
                </a:lnTo>
                <a:lnTo>
                  <a:pt x="299" y="565"/>
                </a:lnTo>
                <a:lnTo>
                  <a:pt x="299" y="569"/>
                </a:lnTo>
                <a:lnTo>
                  <a:pt x="295" y="569"/>
                </a:lnTo>
                <a:lnTo>
                  <a:pt x="295" y="573"/>
                </a:lnTo>
                <a:lnTo>
                  <a:pt x="291" y="576"/>
                </a:lnTo>
                <a:lnTo>
                  <a:pt x="291" y="580"/>
                </a:lnTo>
                <a:lnTo>
                  <a:pt x="284" y="587"/>
                </a:lnTo>
                <a:lnTo>
                  <a:pt x="284" y="591"/>
                </a:lnTo>
                <a:lnTo>
                  <a:pt x="280" y="594"/>
                </a:lnTo>
                <a:lnTo>
                  <a:pt x="280" y="598"/>
                </a:lnTo>
                <a:lnTo>
                  <a:pt x="277" y="598"/>
                </a:lnTo>
                <a:lnTo>
                  <a:pt x="277" y="605"/>
                </a:lnTo>
                <a:lnTo>
                  <a:pt x="273" y="605"/>
                </a:lnTo>
                <a:lnTo>
                  <a:pt x="273" y="613"/>
                </a:lnTo>
                <a:lnTo>
                  <a:pt x="269" y="613"/>
                </a:lnTo>
                <a:lnTo>
                  <a:pt x="269" y="616"/>
                </a:lnTo>
                <a:lnTo>
                  <a:pt x="266" y="613"/>
                </a:lnTo>
                <a:lnTo>
                  <a:pt x="259" y="605"/>
                </a:lnTo>
                <a:lnTo>
                  <a:pt x="255" y="602"/>
                </a:lnTo>
                <a:lnTo>
                  <a:pt x="251" y="594"/>
                </a:lnTo>
                <a:lnTo>
                  <a:pt x="244" y="591"/>
                </a:lnTo>
                <a:lnTo>
                  <a:pt x="240" y="583"/>
                </a:lnTo>
                <a:lnTo>
                  <a:pt x="237" y="580"/>
                </a:lnTo>
                <a:lnTo>
                  <a:pt x="233" y="573"/>
                </a:lnTo>
                <a:lnTo>
                  <a:pt x="226" y="569"/>
                </a:lnTo>
                <a:lnTo>
                  <a:pt x="222" y="562"/>
                </a:lnTo>
                <a:lnTo>
                  <a:pt x="218" y="558"/>
                </a:lnTo>
                <a:lnTo>
                  <a:pt x="215" y="551"/>
                </a:lnTo>
                <a:lnTo>
                  <a:pt x="208" y="547"/>
                </a:lnTo>
                <a:lnTo>
                  <a:pt x="204" y="540"/>
                </a:lnTo>
                <a:lnTo>
                  <a:pt x="200" y="536"/>
                </a:lnTo>
                <a:lnTo>
                  <a:pt x="197" y="529"/>
                </a:lnTo>
                <a:lnTo>
                  <a:pt x="193" y="525"/>
                </a:lnTo>
                <a:lnTo>
                  <a:pt x="189" y="518"/>
                </a:lnTo>
                <a:lnTo>
                  <a:pt x="182" y="514"/>
                </a:lnTo>
                <a:lnTo>
                  <a:pt x="178" y="507"/>
                </a:lnTo>
                <a:lnTo>
                  <a:pt x="175" y="503"/>
                </a:lnTo>
                <a:lnTo>
                  <a:pt x="167" y="489"/>
                </a:lnTo>
                <a:lnTo>
                  <a:pt x="164" y="485"/>
                </a:lnTo>
                <a:lnTo>
                  <a:pt x="156" y="470"/>
                </a:lnTo>
                <a:lnTo>
                  <a:pt x="153" y="467"/>
                </a:lnTo>
                <a:lnTo>
                  <a:pt x="149" y="459"/>
                </a:lnTo>
                <a:lnTo>
                  <a:pt x="146" y="456"/>
                </a:lnTo>
                <a:lnTo>
                  <a:pt x="138" y="441"/>
                </a:lnTo>
                <a:lnTo>
                  <a:pt x="135" y="434"/>
                </a:lnTo>
                <a:lnTo>
                  <a:pt x="131" y="430"/>
                </a:lnTo>
                <a:lnTo>
                  <a:pt x="124" y="416"/>
                </a:lnTo>
                <a:lnTo>
                  <a:pt x="120" y="412"/>
                </a:lnTo>
                <a:lnTo>
                  <a:pt x="113" y="397"/>
                </a:lnTo>
                <a:lnTo>
                  <a:pt x="109" y="390"/>
                </a:lnTo>
                <a:lnTo>
                  <a:pt x="105" y="387"/>
                </a:lnTo>
                <a:lnTo>
                  <a:pt x="105" y="379"/>
                </a:lnTo>
                <a:lnTo>
                  <a:pt x="98" y="365"/>
                </a:lnTo>
                <a:lnTo>
                  <a:pt x="94" y="361"/>
                </a:lnTo>
                <a:lnTo>
                  <a:pt x="87" y="346"/>
                </a:lnTo>
                <a:lnTo>
                  <a:pt x="87" y="343"/>
                </a:lnTo>
                <a:lnTo>
                  <a:pt x="80" y="328"/>
                </a:lnTo>
                <a:lnTo>
                  <a:pt x="80" y="325"/>
                </a:lnTo>
                <a:lnTo>
                  <a:pt x="73" y="310"/>
                </a:lnTo>
                <a:lnTo>
                  <a:pt x="69" y="303"/>
                </a:lnTo>
                <a:lnTo>
                  <a:pt x="69" y="295"/>
                </a:lnTo>
                <a:lnTo>
                  <a:pt x="62" y="281"/>
                </a:lnTo>
                <a:lnTo>
                  <a:pt x="62" y="273"/>
                </a:lnTo>
                <a:lnTo>
                  <a:pt x="58" y="266"/>
                </a:lnTo>
                <a:lnTo>
                  <a:pt x="54" y="263"/>
                </a:lnTo>
                <a:lnTo>
                  <a:pt x="54" y="255"/>
                </a:lnTo>
                <a:lnTo>
                  <a:pt x="47" y="241"/>
                </a:lnTo>
                <a:lnTo>
                  <a:pt x="47" y="233"/>
                </a:lnTo>
                <a:lnTo>
                  <a:pt x="43" y="226"/>
                </a:lnTo>
                <a:lnTo>
                  <a:pt x="43" y="219"/>
                </a:lnTo>
                <a:lnTo>
                  <a:pt x="40" y="211"/>
                </a:lnTo>
                <a:lnTo>
                  <a:pt x="40" y="204"/>
                </a:lnTo>
                <a:lnTo>
                  <a:pt x="32" y="190"/>
                </a:lnTo>
                <a:lnTo>
                  <a:pt x="32" y="182"/>
                </a:lnTo>
                <a:lnTo>
                  <a:pt x="29" y="175"/>
                </a:lnTo>
                <a:lnTo>
                  <a:pt x="29" y="168"/>
                </a:lnTo>
                <a:lnTo>
                  <a:pt x="25" y="160"/>
                </a:lnTo>
                <a:lnTo>
                  <a:pt x="25" y="153"/>
                </a:lnTo>
                <a:lnTo>
                  <a:pt x="22" y="146"/>
                </a:lnTo>
                <a:lnTo>
                  <a:pt x="22" y="131"/>
                </a:lnTo>
                <a:lnTo>
                  <a:pt x="18" y="124"/>
                </a:lnTo>
                <a:lnTo>
                  <a:pt x="18" y="113"/>
                </a:lnTo>
                <a:lnTo>
                  <a:pt x="14" y="106"/>
                </a:lnTo>
                <a:lnTo>
                  <a:pt x="14" y="91"/>
                </a:lnTo>
                <a:lnTo>
                  <a:pt x="11" y="84"/>
                </a:lnTo>
                <a:lnTo>
                  <a:pt x="11" y="77"/>
                </a:lnTo>
                <a:lnTo>
                  <a:pt x="7" y="69"/>
                </a:lnTo>
                <a:lnTo>
                  <a:pt x="7" y="51"/>
                </a:lnTo>
                <a:lnTo>
                  <a:pt x="3" y="44"/>
                </a:lnTo>
                <a:lnTo>
                  <a:pt x="3" y="22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30" name="Freeform 158"/>
          <p:cNvSpPr>
            <a:spLocks/>
          </p:cNvSpPr>
          <p:nvPr/>
        </p:nvSpPr>
        <p:spPr bwMode="auto">
          <a:xfrm>
            <a:off x="1928793" y="3786191"/>
            <a:ext cx="1071571" cy="1143007"/>
          </a:xfrm>
          <a:custGeom>
            <a:avLst/>
            <a:gdLst/>
            <a:ahLst/>
            <a:cxnLst>
              <a:cxn ang="0">
                <a:pos x="19" y="449"/>
              </a:cxn>
              <a:cxn ang="0">
                <a:pos x="44" y="474"/>
              </a:cxn>
              <a:cxn ang="0">
                <a:pos x="66" y="500"/>
              </a:cxn>
              <a:cxn ang="0">
                <a:pos x="92" y="521"/>
              </a:cxn>
              <a:cxn ang="0">
                <a:pos x="124" y="551"/>
              </a:cxn>
              <a:cxn ang="0">
                <a:pos x="154" y="572"/>
              </a:cxn>
              <a:cxn ang="0">
                <a:pos x="186" y="598"/>
              </a:cxn>
              <a:cxn ang="0">
                <a:pos x="227" y="624"/>
              </a:cxn>
              <a:cxn ang="0">
                <a:pos x="270" y="649"/>
              </a:cxn>
              <a:cxn ang="0">
                <a:pos x="310" y="671"/>
              </a:cxn>
              <a:cxn ang="0">
                <a:pos x="369" y="700"/>
              </a:cxn>
              <a:cxn ang="0">
                <a:pos x="416" y="715"/>
              </a:cxn>
              <a:cxn ang="0">
                <a:pos x="464" y="733"/>
              </a:cxn>
              <a:cxn ang="0">
                <a:pos x="496" y="740"/>
              </a:cxn>
              <a:cxn ang="0">
                <a:pos x="529" y="748"/>
              </a:cxn>
              <a:cxn ang="0">
                <a:pos x="562" y="755"/>
              </a:cxn>
              <a:cxn ang="0">
                <a:pos x="602" y="762"/>
              </a:cxn>
              <a:cxn ang="0">
                <a:pos x="664" y="769"/>
              </a:cxn>
              <a:cxn ang="0">
                <a:pos x="671" y="758"/>
              </a:cxn>
              <a:cxn ang="0">
                <a:pos x="650" y="733"/>
              </a:cxn>
              <a:cxn ang="0">
                <a:pos x="631" y="711"/>
              </a:cxn>
              <a:cxn ang="0">
                <a:pos x="613" y="686"/>
              </a:cxn>
              <a:cxn ang="0">
                <a:pos x="595" y="656"/>
              </a:cxn>
              <a:cxn ang="0">
                <a:pos x="577" y="627"/>
              </a:cxn>
              <a:cxn ang="0">
                <a:pos x="547" y="569"/>
              </a:cxn>
              <a:cxn ang="0">
                <a:pos x="522" y="518"/>
              </a:cxn>
              <a:cxn ang="0">
                <a:pos x="507" y="489"/>
              </a:cxn>
              <a:cxn ang="0">
                <a:pos x="489" y="445"/>
              </a:cxn>
              <a:cxn ang="0">
                <a:pos x="475" y="408"/>
              </a:cxn>
              <a:cxn ang="0">
                <a:pos x="456" y="361"/>
              </a:cxn>
              <a:cxn ang="0">
                <a:pos x="431" y="288"/>
              </a:cxn>
              <a:cxn ang="0">
                <a:pos x="402" y="201"/>
              </a:cxn>
              <a:cxn ang="0">
                <a:pos x="376" y="120"/>
              </a:cxn>
              <a:cxn ang="0">
                <a:pos x="358" y="58"/>
              </a:cxn>
              <a:cxn ang="0">
                <a:pos x="343" y="7"/>
              </a:cxn>
              <a:cxn ang="0">
                <a:pos x="314" y="29"/>
              </a:cxn>
              <a:cxn ang="0">
                <a:pos x="292" y="55"/>
              </a:cxn>
              <a:cxn ang="0">
                <a:pos x="263" y="91"/>
              </a:cxn>
              <a:cxn ang="0">
                <a:pos x="241" y="117"/>
              </a:cxn>
              <a:cxn ang="0">
                <a:pos x="219" y="139"/>
              </a:cxn>
              <a:cxn ang="0">
                <a:pos x="197" y="164"/>
              </a:cxn>
              <a:cxn ang="0">
                <a:pos x="179" y="186"/>
              </a:cxn>
              <a:cxn ang="0">
                <a:pos x="161" y="208"/>
              </a:cxn>
              <a:cxn ang="0">
                <a:pos x="143" y="230"/>
              </a:cxn>
              <a:cxn ang="0">
                <a:pos x="121" y="259"/>
              </a:cxn>
              <a:cxn ang="0">
                <a:pos x="99" y="288"/>
              </a:cxn>
              <a:cxn ang="0">
                <a:pos x="81" y="314"/>
              </a:cxn>
              <a:cxn ang="0">
                <a:pos x="62" y="335"/>
              </a:cxn>
              <a:cxn ang="0">
                <a:pos x="44" y="357"/>
              </a:cxn>
              <a:cxn ang="0">
                <a:pos x="30" y="379"/>
              </a:cxn>
              <a:cxn ang="0">
                <a:pos x="22" y="390"/>
              </a:cxn>
              <a:cxn ang="0">
                <a:pos x="11" y="408"/>
              </a:cxn>
              <a:cxn ang="0">
                <a:pos x="4" y="419"/>
              </a:cxn>
            </a:cxnLst>
            <a:rect l="0" t="0" r="r" b="b"/>
            <a:pathLst>
              <a:path w="686" h="773">
                <a:moveTo>
                  <a:pt x="0" y="430"/>
                </a:moveTo>
                <a:lnTo>
                  <a:pt x="8" y="438"/>
                </a:lnTo>
                <a:lnTo>
                  <a:pt x="11" y="445"/>
                </a:lnTo>
                <a:lnTo>
                  <a:pt x="19" y="449"/>
                </a:lnTo>
                <a:lnTo>
                  <a:pt x="26" y="456"/>
                </a:lnTo>
                <a:lnTo>
                  <a:pt x="30" y="463"/>
                </a:lnTo>
                <a:lnTo>
                  <a:pt x="37" y="470"/>
                </a:lnTo>
                <a:lnTo>
                  <a:pt x="44" y="474"/>
                </a:lnTo>
                <a:lnTo>
                  <a:pt x="48" y="481"/>
                </a:lnTo>
                <a:lnTo>
                  <a:pt x="55" y="489"/>
                </a:lnTo>
                <a:lnTo>
                  <a:pt x="62" y="492"/>
                </a:lnTo>
                <a:lnTo>
                  <a:pt x="66" y="500"/>
                </a:lnTo>
                <a:lnTo>
                  <a:pt x="73" y="507"/>
                </a:lnTo>
                <a:lnTo>
                  <a:pt x="81" y="511"/>
                </a:lnTo>
                <a:lnTo>
                  <a:pt x="88" y="518"/>
                </a:lnTo>
                <a:lnTo>
                  <a:pt x="92" y="521"/>
                </a:lnTo>
                <a:lnTo>
                  <a:pt x="106" y="536"/>
                </a:lnTo>
                <a:lnTo>
                  <a:pt x="114" y="540"/>
                </a:lnTo>
                <a:lnTo>
                  <a:pt x="121" y="547"/>
                </a:lnTo>
                <a:lnTo>
                  <a:pt x="124" y="551"/>
                </a:lnTo>
                <a:lnTo>
                  <a:pt x="132" y="554"/>
                </a:lnTo>
                <a:lnTo>
                  <a:pt x="139" y="562"/>
                </a:lnTo>
                <a:lnTo>
                  <a:pt x="146" y="565"/>
                </a:lnTo>
                <a:lnTo>
                  <a:pt x="154" y="572"/>
                </a:lnTo>
                <a:lnTo>
                  <a:pt x="157" y="576"/>
                </a:lnTo>
                <a:lnTo>
                  <a:pt x="165" y="583"/>
                </a:lnTo>
                <a:lnTo>
                  <a:pt x="179" y="591"/>
                </a:lnTo>
                <a:lnTo>
                  <a:pt x="186" y="598"/>
                </a:lnTo>
                <a:lnTo>
                  <a:pt x="201" y="605"/>
                </a:lnTo>
                <a:lnTo>
                  <a:pt x="208" y="609"/>
                </a:lnTo>
                <a:lnTo>
                  <a:pt x="212" y="616"/>
                </a:lnTo>
                <a:lnTo>
                  <a:pt x="227" y="624"/>
                </a:lnTo>
                <a:lnTo>
                  <a:pt x="234" y="627"/>
                </a:lnTo>
                <a:lnTo>
                  <a:pt x="241" y="634"/>
                </a:lnTo>
                <a:lnTo>
                  <a:pt x="256" y="642"/>
                </a:lnTo>
                <a:lnTo>
                  <a:pt x="270" y="649"/>
                </a:lnTo>
                <a:lnTo>
                  <a:pt x="285" y="656"/>
                </a:lnTo>
                <a:lnTo>
                  <a:pt x="300" y="664"/>
                </a:lnTo>
                <a:lnTo>
                  <a:pt x="307" y="667"/>
                </a:lnTo>
                <a:lnTo>
                  <a:pt x="310" y="671"/>
                </a:lnTo>
                <a:lnTo>
                  <a:pt x="325" y="678"/>
                </a:lnTo>
                <a:lnTo>
                  <a:pt x="340" y="686"/>
                </a:lnTo>
                <a:lnTo>
                  <a:pt x="354" y="693"/>
                </a:lnTo>
                <a:lnTo>
                  <a:pt x="369" y="700"/>
                </a:lnTo>
                <a:lnTo>
                  <a:pt x="380" y="700"/>
                </a:lnTo>
                <a:lnTo>
                  <a:pt x="394" y="707"/>
                </a:lnTo>
                <a:lnTo>
                  <a:pt x="409" y="715"/>
                </a:lnTo>
                <a:lnTo>
                  <a:pt x="416" y="715"/>
                </a:lnTo>
                <a:lnTo>
                  <a:pt x="431" y="722"/>
                </a:lnTo>
                <a:lnTo>
                  <a:pt x="442" y="726"/>
                </a:lnTo>
                <a:lnTo>
                  <a:pt x="449" y="726"/>
                </a:lnTo>
                <a:lnTo>
                  <a:pt x="464" y="733"/>
                </a:lnTo>
                <a:lnTo>
                  <a:pt x="471" y="733"/>
                </a:lnTo>
                <a:lnTo>
                  <a:pt x="478" y="737"/>
                </a:lnTo>
                <a:lnTo>
                  <a:pt x="489" y="740"/>
                </a:lnTo>
                <a:lnTo>
                  <a:pt x="496" y="740"/>
                </a:lnTo>
                <a:lnTo>
                  <a:pt x="504" y="744"/>
                </a:lnTo>
                <a:lnTo>
                  <a:pt x="511" y="744"/>
                </a:lnTo>
                <a:lnTo>
                  <a:pt x="522" y="748"/>
                </a:lnTo>
                <a:lnTo>
                  <a:pt x="529" y="748"/>
                </a:lnTo>
                <a:lnTo>
                  <a:pt x="537" y="751"/>
                </a:lnTo>
                <a:lnTo>
                  <a:pt x="544" y="751"/>
                </a:lnTo>
                <a:lnTo>
                  <a:pt x="555" y="755"/>
                </a:lnTo>
                <a:lnTo>
                  <a:pt x="562" y="755"/>
                </a:lnTo>
                <a:lnTo>
                  <a:pt x="569" y="758"/>
                </a:lnTo>
                <a:lnTo>
                  <a:pt x="577" y="758"/>
                </a:lnTo>
                <a:lnTo>
                  <a:pt x="588" y="762"/>
                </a:lnTo>
                <a:lnTo>
                  <a:pt x="602" y="762"/>
                </a:lnTo>
                <a:lnTo>
                  <a:pt x="613" y="766"/>
                </a:lnTo>
                <a:lnTo>
                  <a:pt x="628" y="766"/>
                </a:lnTo>
                <a:lnTo>
                  <a:pt x="639" y="769"/>
                </a:lnTo>
                <a:lnTo>
                  <a:pt x="664" y="769"/>
                </a:lnTo>
                <a:lnTo>
                  <a:pt x="671" y="773"/>
                </a:lnTo>
                <a:lnTo>
                  <a:pt x="686" y="773"/>
                </a:lnTo>
                <a:lnTo>
                  <a:pt x="679" y="766"/>
                </a:lnTo>
                <a:lnTo>
                  <a:pt x="671" y="758"/>
                </a:lnTo>
                <a:lnTo>
                  <a:pt x="664" y="751"/>
                </a:lnTo>
                <a:lnTo>
                  <a:pt x="661" y="744"/>
                </a:lnTo>
                <a:lnTo>
                  <a:pt x="653" y="737"/>
                </a:lnTo>
                <a:lnTo>
                  <a:pt x="650" y="733"/>
                </a:lnTo>
                <a:lnTo>
                  <a:pt x="646" y="726"/>
                </a:lnTo>
                <a:lnTo>
                  <a:pt x="642" y="722"/>
                </a:lnTo>
                <a:lnTo>
                  <a:pt x="635" y="718"/>
                </a:lnTo>
                <a:lnTo>
                  <a:pt x="631" y="711"/>
                </a:lnTo>
                <a:lnTo>
                  <a:pt x="624" y="704"/>
                </a:lnTo>
                <a:lnTo>
                  <a:pt x="620" y="696"/>
                </a:lnTo>
                <a:lnTo>
                  <a:pt x="617" y="693"/>
                </a:lnTo>
                <a:lnTo>
                  <a:pt x="613" y="686"/>
                </a:lnTo>
                <a:lnTo>
                  <a:pt x="609" y="682"/>
                </a:lnTo>
                <a:lnTo>
                  <a:pt x="606" y="675"/>
                </a:lnTo>
                <a:lnTo>
                  <a:pt x="602" y="671"/>
                </a:lnTo>
                <a:lnTo>
                  <a:pt x="595" y="656"/>
                </a:lnTo>
                <a:lnTo>
                  <a:pt x="591" y="653"/>
                </a:lnTo>
                <a:lnTo>
                  <a:pt x="584" y="638"/>
                </a:lnTo>
                <a:lnTo>
                  <a:pt x="580" y="631"/>
                </a:lnTo>
                <a:lnTo>
                  <a:pt x="577" y="627"/>
                </a:lnTo>
                <a:lnTo>
                  <a:pt x="569" y="613"/>
                </a:lnTo>
                <a:lnTo>
                  <a:pt x="562" y="598"/>
                </a:lnTo>
                <a:lnTo>
                  <a:pt x="555" y="583"/>
                </a:lnTo>
                <a:lnTo>
                  <a:pt x="547" y="569"/>
                </a:lnTo>
                <a:lnTo>
                  <a:pt x="540" y="554"/>
                </a:lnTo>
                <a:lnTo>
                  <a:pt x="533" y="540"/>
                </a:lnTo>
                <a:lnTo>
                  <a:pt x="526" y="525"/>
                </a:lnTo>
                <a:lnTo>
                  <a:pt x="522" y="518"/>
                </a:lnTo>
                <a:lnTo>
                  <a:pt x="518" y="507"/>
                </a:lnTo>
                <a:lnTo>
                  <a:pt x="515" y="500"/>
                </a:lnTo>
                <a:lnTo>
                  <a:pt x="511" y="496"/>
                </a:lnTo>
                <a:lnTo>
                  <a:pt x="507" y="489"/>
                </a:lnTo>
                <a:lnTo>
                  <a:pt x="504" y="478"/>
                </a:lnTo>
                <a:lnTo>
                  <a:pt x="496" y="463"/>
                </a:lnTo>
                <a:lnTo>
                  <a:pt x="493" y="452"/>
                </a:lnTo>
                <a:lnTo>
                  <a:pt x="489" y="445"/>
                </a:lnTo>
                <a:lnTo>
                  <a:pt x="486" y="434"/>
                </a:lnTo>
                <a:lnTo>
                  <a:pt x="482" y="427"/>
                </a:lnTo>
                <a:lnTo>
                  <a:pt x="478" y="416"/>
                </a:lnTo>
                <a:lnTo>
                  <a:pt x="475" y="408"/>
                </a:lnTo>
                <a:lnTo>
                  <a:pt x="471" y="397"/>
                </a:lnTo>
                <a:lnTo>
                  <a:pt x="467" y="390"/>
                </a:lnTo>
                <a:lnTo>
                  <a:pt x="460" y="368"/>
                </a:lnTo>
                <a:lnTo>
                  <a:pt x="456" y="361"/>
                </a:lnTo>
                <a:lnTo>
                  <a:pt x="449" y="339"/>
                </a:lnTo>
                <a:lnTo>
                  <a:pt x="445" y="332"/>
                </a:lnTo>
                <a:lnTo>
                  <a:pt x="438" y="310"/>
                </a:lnTo>
                <a:lnTo>
                  <a:pt x="431" y="288"/>
                </a:lnTo>
                <a:lnTo>
                  <a:pt x="424" y="266"/>
                </a:lnTo>
                <a:lnTo>
                  <a:pt x="416" y="244"/>
                </a:lnTo>
                <a:lnTo>
                  <a:pt x="409" y="222"/>
                </a:lnTo>
                <a:lnTo>
                  <a:pt x="402" y="201"/>
                </a:lnTo>
                <a:lnTo>
                  <a:pt x="394" y="179"/>
                </a:lnTo>
                <a:lnTo>
                  <a:pt x="387" y="157"/>
                </a:lnTo>
                <a:lnTo>
                  <a:pt x="383" y="142"/>
                </a:lnTo>
                <a:lnTo>
                  <a:pt x="376" y="120"/>
                </a:lnTo>
                <a:lnTo>
                  <a:pt x="372" y="106"/>
                </a:lnTo>
                <a:lnTo>
                  <a:pt x="365" y="84"/>
                </a:lnTo>
                <a:lnTo>
                  <a:pt x="362" y="69"/>
                </a:lnTo>
                <a:lnTo>
                  <a:pt x="358" y="58"/>
                </a:lnTo>
                <a:lnTo>
                  <a:pt x="354" y="44"/>
                </a:lnTo>
                <a:lnTo>
                  <a:pt x="351" y="33"/>
                </a:lnTo>
                <a:lnTo>
                  <a:pt x="347" y="18"/>
                </a:lnTo>
                <a:lnTo>
                  <a:pt x="343" y="7"/>
                </a:lnTo>
                <a:lnTo>
                  <a:pt x="340" y="0"/>
                </a:lnTo>
                <a:lnTo>
                  <a:pt x="332" y="7"/>
                </a:lnTo>
                <a:lnTo>
                  <a:pt x="329" y="15"/>
                </a:lnTo>
                <a:lnTo>
                  <a:pt x="314" y="29"/>
                </a:lnTo>
                <a:lnTo>
                  <a:pt x="307" y="36"/>
                </a:lnTo>
                <a:lnTo>
                  <a:pt x="303" y="44"/>
                </a:lnTo>
                <a:lnTo>
                  <a:pt x="296" y="51"/>
                </a:lnTo>
                <a:lnTo>
                  <a:pt x="292" y="55"/>
                </a:lnTo>
                <a:lnTo>
                  <a:pt x="278" y="69"/>
                </a:lnTo>
                <a:lnTo>
                  <a:pt x="274" y="77"/>
                </a:lnTo>
                <a:lnTo>
                  <a:pt x="267" y="84"/>
                </a:lnTo>
                <a:lnTo>
                  <a:pt x="263" y="91"/>
                </a:lnTo>
                <a:lnTo>
                  <a:pt x="256" y="95"/>
                </a:lnTo>
                <a:lnTo>
                  <a:pt x="252" y="102"/>
                </a:lnTo>
                <a:lnTo>
                  <a:pt x="245" y="109"/>
                </a:lnTo>
                <a:lnTo>
                  <a:pt x="241" y="117"/>
                </a:lnTo>
                <a:lnTo>
                  <a:pt x="234" y="120"/>
                </a:lnTo>
                <a:lnTo>
                  <a:pt x="230" y="128"/>
                </a:lnTo>
                <a:lnTo>
                  <a:pt x="223" y="135"/>
                </a:lnTo>
                <a:lnTo>
                  <a:pt x="219" y="139"/>
                </a:lnTo>
                <a:lnTo>
                  <a:pt x="212" y="146"/>
                </a:lnTo>
                <a:lnTo>
                  <a:pt x="208" y="153"/>
                </a:lnTo>
                <a:lnTo>
                  <a:pt x="205" y="157"/>
                </a:lnTo>
                <a:lnTo>
                  <a:pt x="197" y="164"/>
                </a:lnTo>
                <a:lnTo>
                  <a:pt x="194" y="171"/>
                </a:lnTo>
                <a:lnTo>
                  <a:pt x="190" y="175"/>
                </a:lnTo>
                <a:lnTo>
                  <a:pt x="183" y="182"/>
                </a:lnTo>
                <a:lnTo>
                  <a:pt x="179" y="186"/>
                </a:lnTo>
                <a:lnTo>
                  <a:pt x="176" y="193"/>
                </a:lnTo>
                <a:lnTo>
                  <a:pt x="168" y="197"/>
                </a:lnTo>
                <a:lnTo>
                  <a:pt x="165" y="204"/>
                </a:lnTo>
                <a:lnTo>
                  <a:pt x="161" y="208"/>
                </a:lnTo>
                <a:lnTo>
                  <a:pt x="157" y="215"/>
                </a:lnTo>
                <a:lnTo>
                  <a:pt x="154" y="219"/>
                </a:lnTo>
                <a:lnTo>
                  <a:pt x="146" y="226"/>
                </a:lnTo>
                <a:lnTo>
                  <a:pt x="143" y="230"/>
                </a:lnTo>
                <a:lnTo>
                  <a:pt x="139" y="237"/>
                </a:lnTo>
                <a:lnTo>
                  <a:pt x="132" y="244"/>
                </a:lnTo>
                <a:lnTo>
                  <a:pt x="128" y="252"/>
                </a:lnTo>
                <a:lnTo>
                  <a:pt x="121" y="259"/>
                </a:lnTo>
                <a:lnTo>
                  <a:pt x="117" y="266"/>
                </a:lnTo>
                <a:lnTo>
                  <a:pt x="110" y="273"/>
                </a:lnTo>
                <a:lnTo>
                  <a:pt x="103" y="281"/>
                </a:lnTo>
                <a:lnTo>
                  <a:pt x="99" y="288"/>
                </a:lnTo>
                <a:lnTo>
                  <a:pt x="92" y="295"/>
                </a:lnTo>
                <a:lnTo>
                  <a:pt x="84" y="303"/>
                </a:lnTo>
                <a:lnTo>
                  <a:pt x="81" y="306"/>
                </a:lnTo>
                <a:lnTo>
                  <a:pt x="81" y="314"/>
                </a:lnTo>
                <a:lnTo>
                  <a:pt x="73" y="321"/>
                </a:lnTo>
                <a:lnTo>
                  <a:pt x="66" y="328"/>
                </a:lnTo>
                <a:lnTo>
                  <a:pt x="62" y="332"/>
                </a:lnTo>
                <a:lnTo>
                  <a:pt x="62" y="335"/>
                </a:lnTo>
                <a:lnTo>
                  <a:pt x="55" y="343"/>
                </a:lnTo>
                <a:lnTo>
                  <a:pt x="52" y="346"/>
                </a:lnTo>
                <a:lnTo>
                  <a:pt x="52" y="350"/>
                </a:lnTo>
                <a:lnTo>
                  <a:pt x="44" y="357"/>
                </a:lnTo>
                <a:lnTo>
                  <a:pt x="44" y="361"/>
                </a:lnTo>
                <a:lnTo>
                  <a:pt x="37" y="368"/>
                </a:lnTo>
                <a:lnTo>
                  <a:pt x="37" y="372"/>
                </a:lnTo>
                <a:lnTo>
                  <a:pt x="30" y="379"/>
                </a:lnTo>
                <a:lnTo>
                  <a:pt x="30" y="383"/>
                </a:lnTo>
                <a:lnTo>
                  <a:pt x="26" y="383"/>
                </a:lnTo>
                <a:lnTo>
                  <a:pt x="26" y="387"/>
                </a:lnTo>
                <a:lnTo>
                  <a:pt x="22" y="390"/>
                </a:lnTo>
                <a:lnTo>
                  <a:pt x="22" y="394"/>
                </a:lnTo>
                <a:lnTo>
                  <a:pt x="15" y="401"/>
                </a:lnTo>
                <a:lnTo>
                  <a:pt x="15" y="405"/>
                </a:lnTo>
                <a:lnTo>
                  <a:pt x="11" y="408"/>
                </a:lnTo>
                <a:lnTo>
                  <a:pt x="11" y="412"/>
                </a:lnTo>
                <a:lnTo>
                  <a:pt x="8" y="412"/>
                </a:lnTo>
                <a:lnTo>
                  <a:pt x="8" y="419"/>
                </a:lnTo>
                <a:lnTo>
                  <a:pt x="4" y="419"/>
                </a:lnTo>
                <a:lnTo>
                  <a:pt x="4" y="427"/>
                </a:lnTo>
                <a:lnTo>
                  <a:pt x="0" y="427"/>
                </a:lnTo>
                <a:lnTo>
                  <a:pt x="0" y="43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29" name="Freeform 157"/>
          <p:cNvSpPr>
            <a:spLocks/>
          </p:cNvSpPr>
          <p:nvPr/>
        </p:nvSpPr>
        <p:spPr bwMode="auto">
          <a:xfrm>
            <a:off x="2428860" y="3714753"/>
            <a:ext cx="1857388" cy="1214446"/>
          </a:xfrm>
          <a:custGeom>
            <a:avLst/>
            <a:gdLst/>
            <a:ahLst/>
            <a:cxnLst>
              <a:cxn ang="0">
                <a:pos x="324" y="751"/>
              </a:cxn>
              <a:cxn ang="0">
                <a:pos x="306" y="726"/>
              </a:cxn>
              <a:cxn ang="0">
                <a:pos x="284" y="704"/>
              </a:cxn>
              <a:cxn ang="0">
                <a:pos x="269" y="682"/>
              </a:cxn>
              <a:cxn ang="0">
                <a:pos x="251" y="653"/>
              </a:cxn>
              <a:cxn ang="0">
                <a:pos x="229" y="613"/>
              </a:cxn>
              <a:cxn ang="0">
                <a:pos x="200" y="554"/>
              </a:cxn>
              <a:cxn ang="0">
                <a:pos x="178" y="507"/>
              </a:cxn>
              <a:cxn ang="0">
                <a:pos x="164" y="478"/>
              </a:cxn>
              <a:cxn ang="0">
                <a:pos x="146" y="434"/>
              </a:cxn>
              <a:cxn ang="0">
                <a:pos x="131" y="397"/>
              </a:cxn>
              <a:cxn ang="0">
                <a:pos x="109" y="339"/>
              </a:cxn>
              <a:cxn ang="0">
                <a:pos x="84" y="266"/>
              </a:cxn>
              <a:cxn ang="0">
                <a:pos x="54" y="179"/>
              </a:cxn>
              <a:cxn ang="0">
                <a:pos x="32" y="106"/>
              </a:cxn>
              <a:cxn ang="0">
                <a:pos x="14" y="44"/>
              </a:cxn>
              <a:cxn ang="0">
                <a:pos x="0" y="0"/>
              </a:cxn>
              <a:cxn ang="0">
                <a:pos x="109" y="58"/>
              </a:cxn>
              <a:cxn ang="0">
                <a:pos x="211" y="117"/>
              </a:cxn>
              <a:cxn ang="0">
                <a:pos x="310" y="168"/>
              </a:cxn>
              <a:cxn ang="0">
                <a:pos x="404" y="215"/>
              </a:cxn>
              <a:cxn ang="0">
                <a:pos x="474" y="252"/>
              </a:cxn>
              <a:cxn ang="0">
                <a:pos x="543" y="284"/>
              </a:cxn>
              <a:cxn ang="0">
                <a:pos x="623" y="321"/>
              </a:cxn>
              <a:cxn ang="0">
                <a:pos x="700" y="357"/>
              </a:cxn>
              <a:cxn ang="0">
                <a:pos x="769" y="387"/>
              </a:cxn>
              <a:cxn ang="0">
                <a:pos x="816" y="405"/>
              </a:cxn>
              <a:cxn ang="0">
                <a:pos x="868" y="423"/>
              </a:cxn>
              <a:cxn ang="0">
                <a:pos x="933" y="449"/>
              </a:cxn>
              <a:cxn ang="0">
                <a:pos x="995" y="463"/>
              </a:cxn>
              <a:cxn ang="0">
                <a:pos x="1032" y="474"/>
              </a:cxn>
              <a:cxn ang="0">
                <a:pos x="1068" y="481"/>
              </a:cxn>
              <a:cxn ang="0">
                <a:pos x="1148" y="481"/>
              </a:cxn>
              <a:cxn ang="0">
                <a:pos x="1178" y="474"/>
              </a:cxn>
              <a:cxn ang="0">
                <a:pos x="1192" y="467"/>
              </a:cxn>
              <a:cxn ang="0">
                <a:pos x="1152" y="511"/>
              </a:cxn>
              <a:cxn ang="0">
                <a:pos x="1112" y="543"/>
              </a:cxn>
              <a:cxn ang="0">
                <a:pos x="1072" y="572"/>
              </a:cxn>
              <a:cxn ang="0">
                <a:pos x="1032" y="602"/>
              </a:cxn>
              <a:cxn ang="0">
                <a:pos x="999" y="624"/>
              </a:cxn>
              <a:cxn ang="0">
                <a:pos x="966" y="642"/>
              </a:cxn>
              <a:cxn ang="0">
                <a:pos x="933" y="664"/>
              </a:cxn>
              <a:cxn ang="0">
                <a:pos x="897" y="678"/>
              </a:cxn>
              <a:cxn ang="0">
                <a:pos x="864" y="696"/>
              </a:cxn>
              <a:cxn ang="0">
                <a:pos x="827" y="711"/>
              </a:cxn>
              <a:cxn ang="0">
                <a:pos x="795" y="722"/>
              </a:cxn>
              <a:cxn ang="0">
                <a:pos x="758" y="733"/>
              </a:cxn>
              <a:cxn ang="0">
                <a:pos x="711" y="744"/>
              </a:cxn>
              <a:cxn ang="0">
                <a:pos x="671" y="755"/>
              </a:cxn>
              <a:cxn ang="0">
                <a:pos x="634" y="762"/>
              </a:cxn>
              <a:cxn ang="0">
                <a:pos x="583" y="769"/>
              </a:cxn>
              <a:cxn ang="0">
                <a:pos x="499" y="777"/>
              </a:cxn>
            </a:cxnLst>
            <a:rect l="0" t="0" r="r" b="b"/>
            <a:pathLst>
              <a:path w="1196" h="777">
                <a:moveTo>
                  <a:pt x="346" y="773"/>
                </a:moveTo>
                <a:lnTo>
                  <a:pt x="339" y="766"/>
                </a:lnTo>
                <a:lnTo>
                  <a:pt x="331" y="758"/>
                </a:lnTo>
                <a:lnTo>
                  <a:pt x="324" y="751"/>
                </a:lnTo>
                <a:lnTo>
                  <a:pt x="321" y="744"/>
                </a:lnTo>
                <a:lnTo>
                  <a:pt x="313" y="737"/>
                </a:lnTo>
                <a:lnTo>
                  <a:pt x="310" y="733"/>
                </a:lnTo>
                <a:lnTo>
                  <a:pt x="306" y="726"/>
                </a:lnTo>
                <a:lnTo>
                  <a:pt x="302" y="722"/>
                </a:lnTo>
                <a:lnTo>
                  <a:pt x="295" y="718"/>
                </a:lnTo>
                <a:lnTo>
                  <a:pt x="291" y="711"/>
                </a:lnTo>
                <a:lnTo>
                  <a:pt x="284" y="704"/>
                </a:lnTo>
                <a:lnTo>
                  <a:pt x="280" y="696"/>
                </a:lnTo>
                <a:lnTo>
                  <a:pt x="277" y="693"/>
                </a:lnTo>
                <a:lnTo>
                  <a:pt x="273" y="686"/>
                </a:lnTo>
                <a:lnTo>
                  <a:pt x="269" y="682"/>
                </a:lnTo>
                <a:lnTo>
                  <a:pt x="266" y="675"/>
                </a:lnTo>
                <a:lnTo>
                  <a:pt x="262" y="671"/>
                </a:lnTo>
                <a:lnTo>
                  <a:pt x="255" y="656"/>
                </a:lnTo>
                <a:lnTo>
                  <a:pt x="251" y="653"/>
                </a:lnTo>
                <a:lnTo>
                  <a:pt x="244" y="638"/>
                </a:lnTo>
                <a:lnTo>
                  <a:pt x="240" y="631"/>
                </a:lnTo>
                <a:lnTo>
                  <a:pt x="237" y="627"/>
                </a:lnTo>
                <a:lnTo>
                  <a:pt x="229" y="613"/>
                </a:lnTo>
                <a:lnTo>
                  <a:pt x="222" y="598"/>
                </a:lnTo>
                <a:lnTo>
                  <a:pt x="215" y="583"/>
                </a:lnTo>
                <a:lnTo>
                  <a:pt x="207" y="569"/>
                </a:lnTo>
                <a:lnTo>
                  <a:pt x="200" y="554"/>
                </a:lnTo>
                <a:lnTo>
                  <a:pt x="193" y="540"/>
                </a:lnTo>
                <a:lnTo>
                  <a:pt x="186" y="525"/>
                </a:lnTo>
                <a:lnTo>
                  <a:pt x="182" y="518"/>
                </a:lnTo>
                <a:lnTo>
                  <a:pt x="178" y="507"/>
                </a:lnTo>
                <a:lnTo>
                  <a:pt x="175" y="500"/>
                </a:lnTo>
                <a:lnTo>
                  <a:pt x="171" y="496"/>
                </a:lnTo>
                <a:lnTo>
                  <a:pt x="167" y="489"/>
                </a:lnTo>
                <a:lnTo>
                  <a:pt x="164" y="478"/>
                </a:lnTo>
                <a:lnTo>
                  <a:pt x="156" y="463"/>
                </a:lnTo>
                <a:lnTo>
                  <a:pt x="153" y="452"/>
                </a:lnTo>
                <a:lnTo>
                  <a:pt x="149" y="445"/>
                </a:lnTo>
                <a:lnTo>
                  <a:pt x="146" y="434"/>
                </a:lnTo>
                <a:lnTo>
                  <a:pt x="142" y="427"/>
                </a:lnTo>
                <a:lnTo>
                  <a:pt x="138" y="416"/>
                </a:lnTo>
                <a:lnTo>
                  <a:pt x="135" y="408"/>
                </a:lnTo>
                <a:lnTo>
                  <a:pt x="131" y="397"/>
                </a:lnTo>
                <a:lnTo>
                  <a:pt x="127" y="390"/>
                </a:lnTo>
                <a:lnTo>
                  <a:pt x="120" y="368"/>
                </a:lnTo>
                <a:lnTo>
                  <a:pt x="116" y="361"/>
                </a:lnTo>
                <a:lnTo>
                  <a:pt x="109" y="339"/>
                </a:lnTo>
                <a:lnTo>
                  <a:pt x="105" y="332"/>
                </a:lnTo>
                <a:lnTo>
                  <a:pt x="98" y="310"/>
                </a:lnTo>
                <a:lnTo>
                  <a:pt x="91" y="288"/>
                </a:lnTo>
                <a:lnTo>
                  <a:pt x="84" y="266"/>
                </a:lnTo>
                <a:lnTo>
                  <a:pt x="76" y="244"/>
                </a:lnTo>
                <a:lnTo>
                  <a:pt x="69" y="222"/>
                </a:lnTo>
                <a:lnTo>
                  <a:pt x="62" y="201"/>
                </a:lnTo>
                <a:lnTo>
                  <a:pt x="54" y="179"/>
                </a:lnTo>
                <a:lnTo>
                  <a:pt x="47" y="157"/>
                </a:lnTo>
                <a:lnTo>
                  <a:pt x="43" y="142"/>
                </a:lnTo>
                <a:lnTo>
                  <a:pt x="36" y="120"/>
                </a:lnTo>
                <a:lnTo>
                  <a:pt x="32" y="106"/>
                </a:lnTo>
                <a:lnTo>
                  <a:pt x="25" y="84"/>
                </a:lnTo>
                <a:lnTo>
                  <a:pt x="22" y="69"/>
                </a:lnTo>
                <a:lnTo>
                  <a:pt x="18" y="58"/>
                </a:lnTo>
                <a:lnTo>
                  <a:pt x="14" y="44"/>
                </a:lnTo>
                <a:lnTo>
                  <a:pt x="11" y="33"/>
                </a:lnTo>
                <a:lnTo>
                  <a:pt x="7" y="18"/>
                </a:lnTo>
                <a:lnTo>
                  <a:pt x="3" y="7"/>
                </a:lnTo>
                <a:lnTo>
                  <a:pt x="0" y="0"/>
                </a:lnTo>
                <a:lnTo>
                  <a:pt x="22" y="11"/>
                </a:lnTo>
                <a:lnTo>
                  <a:pt x="43" y="25"/>
                </a:lnTo>
                <a:lnTo>
                  <a:pt x="87" y="47"/>
                </a:lnTo>
                <a:lnTo>
                  <a:pt x="109" y="58"/>
                </a:lnTo>
                <a:lnTo>
                  <a:pt x="131" y="73"/>
                </a:lnTo>
                <a:lnTo>
                  <a:pt x="149" y="84"/>
                </a:lnTo>
                <a:lnTo>
                  <a:pt x="193" y="106"/>
                </a:lnTo>
                <a:lnTo>
                  <a:pt x="211" y="117"/>
                </a:lnTo>
                <a:lnTo>
                  <a:pt x="233" y="128"/>
                </a:lnTo>
                <a:lnTo>
                  <a:pt x="251" y="139"/>
                </a:lnTo>
                <a:lnTo>
                  <a:pt x="273" y="146"/>
                </a:lnTo>
                <a:lnTo>
                  <a:pt x="310" y="168"/>
                </a:lnTo>
                <a:lnTo>
                  <a:pt x="331" y="179"/>
                </a:lnTo>
                <a:lnTo>
                  <a:pt x="350" y="186"/>
                </a:lnTo>
                <a:lnTo>
                  <a:pt x="386" y="208"/>
                </a:lnTo>
                <a:lnTo>
                  <a:pt x="404" y="215"/>
                </a:lnTo>
                <a:lnTo>
                  <a:pt x="423" y="226"/>
                </a:lnTo>
                <a:lnTo>
                  <a:pt x="441" y="233"/>
                </a:lnTo>
                <a:lnTo>
                  <a:pt x="459" y="244"/>
                </a:lnTo>
                <a:lnTo>
                  <a:pt x="474" y="252"/>
                </a:lnTo>
                <a:lnTo>
                  <a:pt x="492" y="259"/>
                </a:lnTo>
                <a:lnTo>
                  <a:pt x="510" y="270"/>
                </a:lnTo>
                <a:lnTo>
                  <a:pt x="528" y="277"/>
                </a:lnTo>
                <a:lnTo>
                  <a:pt x="543" y="284"/>
                </a:lnTo>
                <a:lnTo>
                  <a:pt x="561" y="292"/>
                </a:lnTo>
                <a:lnTo>
                  <a:pt x="576" y="299"/>
                </a:lnTo>
                <a:lnTo>
                  <a:pt x="594" y="306"/>
                </a:lnTo>
                <a:lnTo>
                  <a:pt x="623" y="321"/>
                </a:lnTo>
                <a:lnTo>
                  <a:pt x="638" y="328"/>
                </a:lnTo>
                <a:lnTo>
                  <a:pt x="656" y="335"/>
                </a:lnTo>
                <a:lnTo>
                  <a:pt x="685" y="350"/>
                </a:lnTo>
                <a:lnTo>
                  <a:pt x="700" y="357"/>
                </a:lnTo>
                <a:lnTo>
                  <a:pt x="714" y="361"/>
                </a:lnTo>
                <a:lnTo>
                  <a:pt x="744" y="376"/>
                </a:lnTo>
                <a:lnTo>
                  <a:pt x="754" y="379"/>
                </a:lnTo>
                <a:lnTo>
                  <a:pt x="769" y="387"/>
                </a:lnTo>
                <a:lnTo>
                  <a:pt x="784" y="390"/>
                </a:lnTo>
                <a:lnTo>
                  <a:pt x="795" y="397"/>
                </a:lnTo>
                <a:lnTo>
                  <a:pt x="809" y="401"/>
                </a:lnTo>
                <a:lnTo>
                  <a:pt x="816" y="405"/>
                </a:lnTo>
                <a:lnTo>
                  <a:pt x="827" y="408"/>
                </a:lnTo>
                <a:lnTo>
                  <a:pt x="842" y="416"/>
                </a:lnTo>
                <a:lnTo>
                  <a:pt x="853" y="419"/>
                </a:lnTo>
                <a:lnTo>
                  <a:pt x="868" y="423"/>
                </a:lnTo>
                <a:lnTo>
                  <a:pt x="889" y="430"/>
                </a:lnTo>
                <a:lnTo>
                  <a:pt x="900" y="438"/>
                </a:lnTo>
                <a:lnTo>
                  <a:pt x="922" y="445"/>
                </a:lnTo>
                <a:lnTo>
                  <a:pt x="933" y="449"/>
                </a:lnTo>
                <a:lnTo>
                  <a:pt x="944" y="449"/>
                </a:lnTo>
                <a:lnTo>
                  <a:pt x="966" y="456"/>
                </a:lnTo>
                <a:lnTo>
                  <a:pt x="988" y="463"/>
                </a:lnTo>
                <a:lnTo>
                  <a:pt x="995" y="463"/>
                </a:lnTo>
                <a:lnTo>
                  <a:pt x="1006" y="467"/>
                </a:lnTo>
                <a:lnTo>
                  <a:pt x="1013" y="470"/>
                </a:lnTo>
                <a:lnTo>
                  <a:pt x="1024" y="470"/>
                </a:lnTo>
                <a:lnTo>
                  <a:pt x="1032" y="474"/>
                </a:lnTo>
                <a:lnTo>
                  <a:pt x="1043" y="474"/>
                </a:lnTo>
                <a:lnTo>
                  <a:pt x="1050" y="478"/>
                </a:lnTo>
                <a:lnTo>
                  <a:pt x="1057" y="478"/>
                </a:lnTo>
                <a:lnTo>
                  <a:pt x="1068" y="481"/>
                </a:lnTo>
                <a:lnTo>
                  <a:pt x="1097" y="481"/>
                </a:lnTo>
                <a:lnTo>
                  <a:pt x="1105" y="485"/>
                </a:lnTo>
                <a:lnTo>
                  <a:pt x="1141" y="485"/>
                </a:lnTo>
                <a:lnTo>
                  <a:pt x="1148" y="481"/>
                </a:lnTo>
                <a:lnTo>
                  <a:pt x="1163" y="481"/>
                </a:lnTo>
                <a:lnTo>
                  <a:pt x="1170" y="478"/>
                </a:lnTo>
                <a:lnTo>
                  <a:pt x="1174" y="478"/>
                </a:lnTo>
                <a:lnTo>
                  <a:pt x="1178" y="474"/>
                </a:lnTo>
                <a:lnTo>
                  <a:pt x="1181" y="474"/>
                </a:lnTo>
                <a:lnTo>
                  <a:pt x="1185" y="470"/>
                </a:lnTo>
                <a:lnTo>
                  <a:pt x="1188" y="470"/>
                </a:lnTo>
                <a:lnTo>
                  <a:pt x="1192" y="467"/>
                </a:lnTo>
                <a:lnTo>
                  <a:pt x="1196" y="467"/>
                </a:lnTo>
                <a:lnTo>
                  <a:pt x="1181" y="481"/>
                </a:lnTo>
                <a:lnTo>
                  <a:pt x="1167" y="496"/>
                </a:lnTo>
                <a:lnTo>
                  <a:pt x="1152" y="511"/>
                </a:lnTo>
                <a:lnTo>
                  <a:pt x="1145" y="518"/>
                </a:lnTo>
                <a:lnTo>
                  <a:pt x="1137" y="521"/>
                </a:lnTo>
                <a:lnTo>
                  <a:pt x="1126" y="529"/>
                </a:lnTo>
                <a:lnTo>
                  <a:pt x="1112" y="543"/>
                </a:lnTo>
                <a:lnTo>
                  <a:pt x="1105" y="551"/>
                </a:lnTo>
                <a:lnTo>
                  <a:pt x="1097" y="554"/>
                </a:lnTo>
                <a:lnTo>
                  <a:pt x="1083" y="569"/>
                </a:lnTo>
                <a:lnTo>
                  <a:pt x="1072" y="572"/>
                </a:lnTo>
                <a:lnTo>
                  <a:pt x="1064" y="580"/>
                </a:lnTo>
                <a:lnTo>
                  <a:pt x="1057" y="583"/>
                </a:lnTo>
                <a:lnTo>
                  <a:pt x="1043" y="598"/>
                </a:lnTo>
                <a:lnTo>
                  <a:pt x="1032" y="602"/>
                </a:lnTo>
                <a:lnTo>
                  <a:pt x="1024" y="609"/>
                </a:lnTo>
                <a:lnTo>
                  <a:pt x="1017" y="613"/>
                </a:lnTo>
                <a:lnTo>
                  <a:pt x="1010" y="620"/>
                </a:lnTo>
                <a:lnTo>
                  <a:pt x="999" y="624"/>
                </a:lnTo>
                <a:lnTo>
                  <a:pt x="992" y="627"/>
                </a:lnTo>
                <a:lnTo>
                  <a:pt x="984" y="634"/>
                </a:lnTo>
                <a:lnTo>
                  <a:pt x="977" y="638"/>
                </a:lnTo>
                <a:lnTo>
                  <a:pt x="966" y="642"/>
                </a:lnTo>
                <a:lnTo>
                  <a:pt x="959" y="649"/>
                </a:lnTo>
                <a:lnTo>
                  <a:pt x="951" y="653"/>
                </a:lnTo>
                <a:lnTo>
                  <a:pt x="940" y="656"/>
                </a:lnTo>
                <a:lnTo>
                  <a:pt x="933" y="664"/>
                </a:lnTo>
                <a:lnTo>
                  <a:pt x="926" y="667"/>
                </a:lnTo>
                <a:lnTo>
                  <a:pt x="915" y="671"/>
                </a:lnTo>
                <a:lnTo>
                  <a:pt x="908" y="675"/>
                </a:lnTo>
                <a:lnTo>
                  <a:pt x="897" y="678"/>
                </a:lnTo>
                <a:lnTo>
                  <a:pt x="889" y="682"/>
                </a:lnTo>
                <a:lnTo>
                  <a:pt x="882" y="689"/>
                </a:lnTo>
                <a:lnTo>
                  <a:pt x="871" y="693"/>
                </a:lnTo>
                <a:lnTo>
                  <a:pt x="864" y="696"/>
                </a:lnTo>
                <a:lnTo>
                  <a:pt x="853" y="700"/>
                </a:lnTo>
                <a:lnTo>
                  <a:pt x="846" y="704"/>
                </a:lnTo>
                <a:lnTo>
                  <a:pt x="835" y="707"/>
                </a:lnTo>
                <a:lnTo>
                  <a:pt x="827" y="711"/>
                </a:lnTo>
                <a:lnTo>
                  <a:pt x="816" y="715"/>
                </a:lnTo>
                <a:lnTo>
                  <a:pt x="813" y="715"/>
                </a:lnTo>
                <a:lnTo>
                  <a:pt x="802" y="718"/>
                </a:lnTo>
                <a:lnTo>
                  <a:pt x="795" y="722"/>
                </a:lnTo>
                <a:lnTo>
                  <a:pt x="784" y="726"/>
                </a:lnTo>
                <a:lnTo>
                  <a:pt x="776" y="726"/>
                </a:lnTo>
                <a:lnTo>
                  <a:pt x="765" y="729"/>
                </a:lnTo>
                <a:lnTo>
                  <a:pt x="758" y="733"/>
                </a:lnTo>
                <a:lnTo>
                  <a:pt x="747" y="737"/>
                </a:lnTo>
                <a:lnTo>
                  <a:pt x="740" y="737"/>
                </a:lnTo>
                <a:lnTo>
                  <a:pt x="718" y="744"/>
                </a:lnTo>
                <a:lnTo>
                  <a:pt x="711" y="744"/>
                </a:lnTo>
                <a:lnTo>
                  <a:pt x="700" y="748"/>
                </a:lnTo>
                <a:lnTo>
                  <a:pt x="693" y="751"/>
                </a:lnTo>
                <a:lnTo>
                  <a:pt x="682" y="751"/>
                </a:lnTo>
                <a:lnTo>
                  <a:pt x="671" y="755"/>
                </a:lnTo>
                <a:lnTo>
                  <a:pt x="663" y="755"/>
                </a:lnTo>
                <a:lnTo>
                  <a:pt x="652" y="758"/>
                </a:lnTo>
                <a:lnTo>
                  <a:pt x="641" y="758"/>
                </a:lnTo>
                <a:lnTo>
                  <a:pt x="634" y="762"/>
                </a:lnTo>
                <a:lnTo>
                  <a:pt x="623" y="762"/>
                </a:lnTo>
                <a:lnTo>
                  <a:pt x="612" y="766"/>
                </a:lnTo>
                <a:lnTo>
                  <a:pt x="594" y="766"/>
                </a:lnTo>
                <a:lnTo>
                  <a:pt x="583" y="769"/>
                </a:lnTo>
                <a:lnTo>
                  <a:pt x="561" y="769"/>
                </a:lnTo>
                <a:lnTo>
                  <a:pt x="554" y="773"/>
                </a:lnTo>
                <a:lnTo>
                  <a:pt x="510" y="773"/>
                </a:lnTo>
                <a:lnTo>
                  <a:pt x="499" y="777"/>
                </a:lnTo>
                <a:lnTo>
                  <a:pt x="386" y="777"/>
                </a:lnTo>
                <a:lnTo>
                  <a:pt x="375" y="773"/>
                </a:lnTo>
                <a:lnTo>
                  <a:pt x="346" y="773"/>
                </a:lnTo>
                <a:close/>
              </a:path>
            </a:pathLst>
          </a:custGeom>
          <a:solidFill>
            <a:srgbClr val="27F93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28" name="Freeform 156"/>
          <p:cNvSpPr>
            <a:spLocks/>
          </p:cNvSpPr>
          <p:nvPr/>
        </p:nvSpPr>
        <p:spPr bwMode="auto">
          <a:xfrm>
            <a:off x="2428861" y="3286125"/>
            <a:ext cx="2286015" cy="1214446"/>
          </a:xfrm>
          <a:custGeom>
            <a:avLst/>
            <a:gdLst/>
            <a:ahLst/>
            <a:cxnLst>
              <a:cxn ang="0">
                <a:pos x="1218" y="719"/>
              </a:cxn>
              <a:cxn ang="0">
                <a:pos x="1265" y="668"/>
              </a:cxn>
              <a:cxn ang="0">
                <a:pos x="1287" y="635"/>
              </a:cxn>
              <a:cxn ang="0">
                <a:pos x="1309" y="606"/>
              </a:cxn>
              <a:cxn ang="0">
                <a:pos x="1331" y="576"/>
              </a:cxn>
              <a:cxn ang="0">
                <a:pos x="1356" y="536"/>
              </a:cxn>
              <a:cxn ang="0">
                <a:pos x="1382" y="496"/>
              </a:cxn>
              <a:cxn ang="0">
                <a:pos x="1404" y="449"/>
              </a:cxn>
              <a:cxn ang="0">
                <a:pos x="1425" y="412"/>
              </a:cxn>
              <a:cxn ang="0">
                <a:pos x="1440" y="376"/>
              </a:cxn>
              <a:cxn ang="0">
                <a:pos x="1451" y="343"/>
              </a:cxn>
              <a:cxn ang="0">
                <a:pos x="1466" y="303"/>
              </a:cxn>
              <a:cxn ang="0">
                <a:pos x="1473" y="266"/>
              </a:cxn>
              <a:cxn ang="0">
                <a:pos x="1484" y="226"/>
              </a:cxn>
              <a:cxn ang="0">
                <a:pos x="1491" y="186"/>
              </a:cxn>
              <a:cxn ang="0">
                <a:pos x="1498" y="135"/>
              </a:cxn>
              <a:cxn ang="0">
                <a:pos x="1506" y="0"/>
              </a:cxn>
              <a:cxn ang="0">
                <a:pos x="1487" y="7"/>
              </a:cxn>
              <a:cxn ang="0">
                <a:pos x="1462" y="22"/>
              </a:cxn>
              <a:cxn ang="0">
                <a:pos x="1436" y="29"/>
              </a:cxn>
              <a:cxn ang="0">
                <a:pos x="1396" y="40"/>
              </a:cxn>
              <a:cxn ang="0">
                <a:pos x="1360" y="51"/>
              </a:cxn>
              <a:cxn ang="0">
                <a:pos x="1298" y="69"/>
              </a:cxn>
              <a:cxn ang="0">
                <a:pos x="1236" y="80"/>
              </a:cxn>
              <a:cxn ang="0">
                <a:pos x="1185" y="91"/>
              </a:cxn>
              <a:cxn ang="0">
                <a:pos x="1097" y="110"/>
              </a:cxn>
              <a:cxn ang="0">
                <a:pos x="1028" y="124"/>
              </a:cxn>
              <a:cxn ang="0">
                <a:pos x="904" y="146"/>
              </a:cxn>
              <a:cxn ang="0">
                <a:pos x="791" y="164"/>
              </a:cxn>
              <a:cxn ang="0">
                <a:pos x="685" y="183"/>
              </a:cxn>
              <a:cxn ang="0">
                <a:pos x="576" y="197"/>
              </a:cxn>
              <a:cxn ang="0">
                <a:pos x="459" y="215"/>
              </a:cxn>
              <a:cxn ang="0">
                <a:pos x="313" y="237"/>
              </a:cxn>
              <a:cxn ang="0">
                <a:pos x="153" y="259"/>
              </a:cxn>
              <a:cxn ang="0">
                <a:pos x="14" y="277"/>
              </a:cxn>
              <a:cxn ang="0">
                <a:pos x="87" y="328"/>
              </a:cxn>
              <a:cxn ang="0">
                <a:pos x="193" y="387"/>
              </a:cxn>
              <a:cxn ang="0">
                <a:pos x="273" y="427"/>
              </a:cxn>
              <a:cxn ang="0">
                <a:pos x="386" y="489"/>
              </a:cxn>
              <a:cxn ang="0">
                <a:pos x="459" y="525"/>
              </a:cxn>
              <a:cxn ang="0">
                <a:pos x="528" y="558"/>
              </a:cxn>
              <a:cxn ang="0">
                <a:pos x="594" y="587"/>
              </a:cxn>
              <a:cxn ang="0">
                <a:pos x="685" y="631"/>
              </a:cxn>
              <a:cxn ang="0">
                <a:pos x="754" y="660"/>
              </a:cxn>
              <a:cxn ang="0">
                <a:pos x="809" y="682"/>
              </a:cxn>
              <a:cxn ang="0">
                <a:pos x="853" y="700"/>
              </a:cxn>
              <a:cxn ang="0">
                <a:pos x="922" y="726"/>
              </a:cxn>
              <a:cxn ang="0">
                <a:pos x="988" y="744"/>
              </a:cxn>
              <a:cxn ang="0">
                <a:pos x="1024" y="751"/>
              </a:cxn>
              <a:cxn ang="0">
                <a:pos x="1057" y="759"/>
              </a:cxn>
              <a:cxn ang="0">
                <a:pos x="1141" y="766"/>
              </a:cxn>
              <a:cxn ang="0">
                <a:pos x="1174" y="759"/>
              </a:cxn>
              <a:cxn ang="0">
                <a:pos x="1188" y="751"/>
              </a:cxn>
            </a:cxnLst>
            <a:rect l="0" t="0" r="r" b="b"/>
            <a:pathLst>
              <a:path w="1506" h="766">
                <a:moveTo>
                  <a:pt x="1192" y="748"/>
                </a:moveTo>
                <a:lnTo>
                  <a:pt x="1207" y="733"/>
                </a:lnTo>
                <a:lnTo>
                  <a:pt x="1214" y="726"/>
                </a:lnTo>
                <a:lnTo>
                  <a:pt x="1218" y="719"/>
                </a:lnTo>
                <a:lnTo>
                  <a:pt x="1232" y="704"/>
                </a:lnTo>
                <a:lnTo>
                  <a:pt x="1247" y="689"/>
                </a:lnTo>
                <a:lnTo>
                  <a:pt x="1250" y="682"/>
                </a:lnTo>
                <a:lnTo>
                  <a:pt x="1265" y="668"/>
                </a:lnTo>
                <a:lnTo>
                  <a:pt x="1269" y="660"/>
                </a:lnTo>
                <a:lnTo>
                  <a:pt x="1276" y="653"/>
                </a:lnTo>
                <a:lnTo>
                  <a:pt x="1283" y="642"/>
                </a:lnTo>
                <a:lnTo>
                  <a:pt x="1287" y="635"/>
                </a:lnTo>
                <a:lnTo>
                  <a:pt x="1294" y="627"/>
                </a:lnTo>
                <a:lnTo>
                  <a:pt x="1298" y="620"/>
                </a:lnTo>
                <a:lnTo>
                  <a:pt x="1305" y="613"/>
                </a:lnTo>
                <a:lnTo>
                  <a:pt x="1309" y="606"/>
                </a:lnTo>
                <a:lnTo>
                  <a:pt x="1316" y="598"/>
                </a:lnTo>
                <a:lnTo>
                  <a:pt x="1320" y="591"/>
                </a:lnTo>
                <a:lnTo>
                  <a:pt x="1327" y="584"/>
                </a:lnTo>
                <a:lnTo>
                  <a:pt x="1331" y="576"/>
                </a:lnTo>
                <a:lnTo>
                  <a:pt x="1338" y="569"/>
                </a:lnTo>
                <a:lnTo>
                  <a:pt x="1342" y="558"/>
                </a:lnTo>
                <a:lnTo>
                  <a:pt x="1349" y="551"/>
                </a:lnTo>
                <a:lnTo>
                  <a:pt x="1356" y="536"/>
                </a:lnTo>
                <a:lnTo>
                  <a:pt x="1363" y="529"/>
                </a:lnTo>
                <a:lnTo>
                  <a:pt x="1371" y="514"/>
                </a:lnTo>
                <a:lnTo>
                  <a:pt x="1374" y="507"/>
                </a:lnTo>
                <a:lnTo>
                  <a:pt x="1382" y="496"/>
                </a:lnTo>
                <a:lnTo>
                  <a:pt x="1389" y="482"/>
                </a:lnTo>
                <a:lnTo>
                  <a:pt x="1396" y="467"/>
                </a:lnTo>
                <a:lnTo>
                  <a:pt x="1400" y="460"/>
                </a:lnTo>
                <a:lnTo>
                  <a:pt x="1404" y="449"/>
                </a:lnTo>
                <a:lnTo>
                  <a:pt x="1407" y="441"/>
                </a:lnTo>
                <a:lnTo>
                  <a:pt x="1415" y="434"/>
                </a:lnTo>
                <a:lnTo>
                  <a:pt x="1422" y="420"/>
                </a:lnTo>
                <a:lnTo>
                  <a:pt x="1425" y="412"/>
                </a:lnTo>
                <a:lnTo>
                  <a:pt x="1429" y="401"/>
                </a:lnTo>
                <a:lnTo>
                  <a:pt x="1429" y="394"/>
                </a:lnTo>
                <a:lnTo>
                  <a:pt x="1433" y="390"/>
                </a:lnTo>
                <a:lnTo>
                  <a:pt x="1440" y="376"/>
                </a:lnTo>
                <a:lnTo>
                  <a:pt x="1444" y="365"/>
                </a:lnTo>
                <a:lnTo>
                  <a:pt x="1447" y="358"/>
                </a:lnTo>
                <a:lnTo>
                  <a:pt x="1447" y="350"/>
                </a:lnTo>
                <a:lnTo>
                  <a:pt x="1451" y="343"/>
                </a:lnTo>
                <a:lnTo>
                  <a:pt x="1455" y="332"/>
                </a:lnTo>
                <a:lnTo>
                  <a:pt x="1458" y="325"/>
                </a:lnTo>
                <a:lnTo>
                  <a:pt x="1458" y="317"/>
                </a:lnTo>
                <a:lnTo>
                  <a:pt x="1466" y="303"/>
                </a:lnTo>
                <a:lnTo>
                  <a:pt x="1469" y="292"/>
                </a:lnTo>
                <a:lnTo>
                  <a:pt x="1469" y="285"/>
                </a:lnTo>
                <a:lnTo>
                  <a:pt x="1473" y="277"/>
                </a:lnTo>
                <a:lnTo>
                  <a:pt x="1473" y="266"/>
                </a:lnTo>
                <a:lnTo>
                  <a:pt x="1480" y="252"/>
                </a:lnTo>
                <a:lnTo>
                  <a:pt x="1480" y="245"/>
                </a:lnTo>
                <a:lnTo>
                  <a:pt x="1484" y="234"/>
                </a:lnTo>
                <a:lnTo>
                  <a:pt x="1484" y="226"/>
                </a:lnTo>
                <a:lnTo>
                  <a:pt x="1487" y="219"/>
                </a:lnTo>
                <a:lnTo>
                  <a:pt x="1487" y="212"/>
                </a:lnTo>
                <a:lnTo>
                  <a:pt x="1491" y="201"/>
                </a:lnTo>
                <a:lnTo>
                  <a:pt x="1491" y="186"/>
                </a:lnTo>
                <a:lnTo>
                  <a:pt x="1495" y="175"/>
                </a:lnTo>
                <a:lnTo>
                  <a:pt x="1495" y="168"/>
                </a:lnTo>
                <a:lnTo>
                  <a:pt x="1498" y="161"/>
                </a:lnTo>
                <a:lnTo>
                  <a:pt x="1498" y="135"/>
                </a:lnTo>
                <a:lnTo>
                  <a:pt x="1502" y="124"/>
                </a:lnTo>
                <a:lnTo>
                  <a:pt x="1502" y="91"/>
                </a:lnTo>
                <a:lnTo>
                  <a:pt x="1506" y="84"/>
                </a:lnTo>
                <a:lnTo>
                  <a:pt x="1506" y="0"/>
                </a:lnTo>
                <a:lnTo>
                  <a:pt x="1502" y="4"/>
                </a:lnTo>
                <a:lnTo>
                  <a:pt x="1498" y="4"/>
                </a:lnTo>
                <a:lnTo>
                  <a:pt x="1495" y="7"/>
                </a:lnTo>
                <a:lnTo>
                  <a:pt x="1487" y="7"/>
                </a:lnTo>
                <a:lnTo>
                  <a:pt x="1480" y="15"/>
                </a:lnTo>
                <a:lnTo>
                  <a:pt x="1473" y="15"/>
                </a:lnTo>
                <a:lnTo>
                  <a:pt x="1466" y="18"/>
                </a:lnTo>
                <a:lnTo>
                  <a:pt x="1462" y="22"/>
                </a:lnTo>
                <a:lnTo>
                  <a:pt x="1455" y="22"/>
                </a:lnTo>
                <a:lnTo>
                  <a:pt x="1447" y="26"/>
                </a:lnTo>
                <a:lnTo>
                  <a:pt x="1440" y="26"/>
                </a:lnTo>
                <a:lnTo>
                  <a:pt x="1436" y="29"/>
                </a:lnTo>
                <a:lnTo>
                  <a:pt x="1429" y="33"/>
                </a:lnTo>
                <a:lnTo>
                  <a:pt x="1418" y="33"/>
                </a:lnTo>
                <a:lnTo>
                  <a:pt x="1404" y="40"/>
                </a:lnTo>
                <a:lnTo>
                  <a:pt x="1396" y="40"/>
                </a:lnTo>
                <a:lnTo>
                  <a:pt x="1385" y="44"/>
                </a:lnTo>
                <a:lnTo>
                  <a:pt x="1378" y="48"/>
                </a:lnTo>
                <a:lnTo>
                  <a:pt x="1367" y="51"/>
                </a:lnTo>
                <a:lnTo>
                  <a:pt x="1360" y="51"/>
                </a:lnTo>
                <a:lnTo>
                  <a:pt x="1338" y="59"/>
                </a:lnTo>
                <a:lnTo>
                  <a:pt x="1331" y="59"/>
                </a:lnTo>
                <a:lnTo>
                  <a:pt x="1309" y="66"/>
                </a:lnTo>
                <a:lnTo>
                  <a:pt x="1298" y="69"/>
                </a:lnTo>
                <a:lnTo>
                  <a:pt x="1287" y="69"/>
                </a:lnTo>
                <a:lnTo>
                  <a:pt x="1272" y="73"/>
                </a:lnTo>
                <a:lnTo>
                  <a:pt x="1250" y="80"/>
                </a:lnTo>
                <a:lnTo>
                  <a:pt x="1236" y="80"/>
                </a:lnTo>
                <a:lnTo>
                  <a:pt x="1225" y="84"/>
                </a:lnTo>
                <a:lnTo>
                  <a:pt x="1210" y="88"/>
                </a:lnTo>
                <a:lnTo>
                  <a:pt x="1199" y="91"/>
                </a:lnTo>
                <a:lnTo>
                  <a:pt x="1185" y="91"/>
                </a:lnTo>
                <a:lnTo>
                  <a:pt x="1156" y="99"/>
                </a:lnTo>
                <a:lnTo>
                  <a:pt x="1141" y="102"/>
                </a:lnTo>
                <a:lnTo>
                  <a:pt x="1126" y="102"/>
                </a:lnTo>
                <a:lnTo>
                  <a:pt x="1097" y="110"/>
                </a:lnTo>
                <a:lnTo>
                  <a:pt x="1068" y="117"/>
                </a:lnTo>
                <a:lnTo>
                  <a:pt x="1050" y="121"/>
                </a:lnTo>
                <a:lnTo>
                  <a:pt x="1043" y="121"/>
                </a:lnTo>
                <a:lnTo>
                  <a:pt x="1028" y="124"/>
                </a:lnTo>
                <a:lnTo>
                  <a:pt x="992" y="131"/>
                </a:lnTo>
                <a:lnTo>
                  <a:pt x="977" y="131"/>
                </a:lnTo>
                <a:lnTo>
                  <a:pt x="940" y="139"/>
                </a:lnTo>
                <a:lnTo>
                  <a:pt x="904" y="146"/>
                </a:lnTo>
                <a:lnTo>
                  <a:pt x="868" y="153"/>
                </a:lnTo>
                <a:lnTo>
                  <a:pt x="849" y="153"/>
                </a:lnTo>
                <a:lnTo>
                  <a:pt x="827" y="157"/>
                </a:lnTo>
                <a:lnTo>
                  <a:pt x="791" y="164"/>
                </a:lnTo>
                <a:lnTo>
                  <a:pt x="769" y="168"/>
                </a:lnTo>
                <a:lnTo>
                  <a:pt x="751" y="172"/>
                </a:lnTo>
                <a:lnTo>
                  <a:pt x="707" y="179"/>
                </a:lnTo>
                <a:lnTo>
                  <a:pt x="685" y="183"/>
                </a:lnTo>
                <a:lnTo>
                  <a:pt x="667" y="186"/>
                </a:lnTo>
                <a:lnTo>
                  <a:pt x="645" y="186"/>
                </a:lnTo>
                <a:lnTo>
                  <a:pt x="601" y="193"/>
                </a:lnTo>
                <a:lnTo>
                  <a:pt x="576" y="197"/>
                </a:lnTo>
                <a:lnTo>
                  <a:pt x="532" y="204"/>
                </a:lnTo>
                <a:lnTo>
                  <a:pt x="507" y="208"/>
                </a:lnTo>
                <a:lnTo>
                  <a:pt x="485" y="212"/>
                </a:lnTo>
                <a:lnTo>
                  <a:pt x="459" y="215"/>
                </a:lnTo>
                <a:lnTo>
                  <a:pt x="437" y="219"/>
                </a:lnTo>
                <a:lnTo>
                  <a:pt x="386" y="226"/>
                </a:lnTo>
                <a:lnTo>
                  <a:pt x="364" y="230"/>
                </a:lnTo>
                <a:lnTo>
                  <a:pt x="313" y="237"/>
                </a:lnTo>
                <a:lnTo>
                  <a:pt x="262" y="245"/>
                </a:lnTo>
                <a:lnTo>
                  <a:pt x="233" y="248"/>
                </a:lnTo>
                <a:lnTo>
                  <a:pt x="182" y="255"/>
                </a:lnTo>
                <a:lnTo>
                  <a:pt x="153" y="259"/>
                </a:lnTo>
                <a:lnTo>
                  <a:pt x="127" y="263"/>
                </a:lnTo>
                <a:lnTo>
                  <a:pt x="98" y="266"/>
                </a:lnTo>
                <a:lnTo>
                  <a:pt x="73" y="270"/>
                </a:lnTo>
                <a:lnTo>
                  <a:pt x="14" y="277"/>
                </a:lnTo>
                <a:lnTo>
                  <a:pt x="0" y="281"/>
                </a:lnTo>
                <a:lnTo>
                  <a:pt x="22" y="292"/>
                </a:lnTo>
                <a:lnTo>
                  <a:pt x="43" y="306"/>
                </a:lnTo>
                <a:lnTo>
                  <a:pt x="87" y="328"/>
                </a:lnTo>
                <a:lnTo>
                  <a:pt x="109" y="339"/>
                </a:lnTo>
                <a:lnTo>
                  <a:pt x="131" y="354"/>
                </a:lnTo>
                <a:lnTo>
                  <a:pt x="149" y="365"/>
                </a:lnTo>
                <a:lnTo>
                  <a:pt x="193" y="387"/>
                </a:lnTo>
                <a:lnTo>
                  <a:pt x="211" y="398"/>
                </a:lnTo>
                <a:lnTo>
                  <a:pt x="233" y="409"/>
                </a:lnTo>
                <a:lnTo>
                  <a:pt x="251" y="420"/>
                </a:lnTo>
                <a:lnTo>
                  <a:pt x="273" y="427"/>
                </a:lnTo>
                <a:lnTo>
                  <a:pt x="310" y="449"/>
                </a:lnTo>
                <a:lnTo>
                  <a:pt x="331" y="460"/>
                </a:lnTo>
                <a:lnTo>
                  <a:pt x="350" y="467"/>
                </a:lnTo>
                <a:lnTo>
                  <a:pt x="386" y="489"/>
                </a:lnTo>
                <a:lnTo>
                  <a:pt x="404" y="496"/>
                </a:lnTo>
                <a:lnTo>
                  <a:pt x="423" y="507"/>
                </a:lnTo>
                <a:lnTo>
                  <a:pt x="441" y="514"/>
                </a:lnTo>
                <a:lnTo>
                  <a:pt x="459" y="525"/>
                </a:lnTo>
                <a:lnTo>
                  <a:pt x="474" y="533"/>
                </a:lnTo>
                <a:lnTo>
                  <a:pt x="492" y="540"/>
                </a:lnTo>
                <a:lnTo>
                  <a:pt x="510" y="551"/>
                </a:lnTo>
                <a:lnTo>
                  <a:pt x="528" y="558"/>
                </a:lnTo>
                <a:lnTo>
                  <a:pt x="543" y="565"/>
                </a:lnTo>
                <a:lnTo>
                  <a:pt x="561" y="573"/>
                </a:lnTo>
                <a:lnTo>
                  <a:pt x="576" y="580"/>
                </a:lnTo>
                <a:lnTo>
                  <a:pt x="594" y="587"/>
                </a:lnTo>
                <a:lnTo>
                  <a:pt x="623" y="602"/>
                </a:lnTo>
                <a:lnTo>
                  <a:pt x="638" y="609"/>
                </a:lnTo>
                <a:lnTo>
                  <a:pt x="656" y="616"/>
                </a:lnTo>
                <a:lnTo>
                  <a:pt x="685" y="631"/>
                </a:lnTo>
                <a:lnTo>
                  <a:pt x="700" y="638"/>
                </a:lnTo>
                <a:lnTo>
                  <a:pt x="714" y="642"/>
                </a:lnTo>
                <a:lnTo>
                  <a:pt x="744" y="657"/>
                </a:lnTo>
                <a:lnTo>
                  <a:pt x="754" y="660"/>
                </a:lnTo>
                <a:lnTo>
                  <a:pt x="769" y="668"/>
                </a:lnTo>
                <a:lnTo>
                  <a:pt x="784" y="671"/>
                </a:lnTo>
                <a:lnTo>
                  <a:pt x="795" y="678"/>
                </a:lnTo>
                <a:lnTo>
                  <a:pt x="809" y="682"/>
                </a:lnTo>
                <a:lnTo>
                  <a:pt x="816" y="686"/>
                </a:lnTo>
                <a:lnTo>
                  <a:pt x="827" y="689"/>
                </a:lnTo>
                <a:lnTo>
                  <a:pt x="842" y="697"/>
                </a:lnTo>
                <a:lnTo>
                  <a:pt x="853" y="700"/>
                </a:lnTo>
                <a:lnTo>
                  <a:pt x="868" y="704"/>
                </a:lnTo>
                <a:lnTo>
                  <a:pt x="889" y="711"/>
                </a:lnTo>
                <a:lnTo>
                  <a:pt x="900" y="719"/>
                </a:lnTo>
                <a:lnTo>
                  <a:pt x="922" y="726"/>
                </a:lnTo>
                <a:lnTo>
                  <a:pt x="933" y="730"/>
                </a:lnTo>
                <a:lnTo>
                  <a:pt x="944" y="730"/>
                </a:lnTo>
                <a:lnTo>
                  <a:pt x="966" y="737"/>
                </a:lnTo>
                <a:lnTo>
                  <a:pt x="988" y="744"/>
                </a:lnTo>
                <a:lnTo>
                  <a:pt x="995" y="744"/>
                </a:lnTo>
                <a:lnTo>
                  <a:pt x="1006" y="748"/>
                </a:lnTo>
                <a:lnTo>
                  <a:pt x="1013" y="751"/>
                </a:lnTo>
                <a:lnTo>
                  <a:pt x="1024" y="751"/>
                </a:lnTo>
                <a:lnTo>
                  <a:pt x="1032" y="755"/>
                </a:lnTo>
                <a:lnTo>
                  <a:pt x="1043" y="755"/>
                </a:lnTo>
                <a:lnTo>
                  <a:pt x="1050" y="759"/>
                </a:lnTo>
                <a:lnTo>
                  <a:pt x="1057" y="759"/>
                </a:lnTo>
                <a:lnTo>
                  <a:pt x="1068" y="762"/>
                </a:lnTo>
                <a:lnTo>
                  <a:pt x="1097" y="762"/>
                </a:lnTo>
                <a:lnTo>
                  <a:pt x="1105" y="766"/>
                </a:lnTo>
                <a:lnTo>
                  <a:pt x="1141" y="766"/>
                </a:lnTo>
                <a:lnTo>
                  <a:pt x="1148" y="762"/>
                </a:lnTo>
                <a:lnTo>
                  <a:pt x="1163" y="762"/>
                </a:lnTo>
                <a:lnTo>
                  <a:pt x="1170" y="759"/>
                </a:lnTo>
                <a:lnTo>
                  <a:pt x="1174" y="759"/>
                </a:lnTo>
                <a:lnTo>
                  <a:pt x="1178" y="755"/>
                </a:lnTo>
                <a:lnTo>
                  <a:pt x="1181" y="755"/>
                </a:lnTo>
                <a:lnTo>
                  <a:pt x="1185" y="751"/>
                </a:lnTo>
                <a:lnTo>
                  <a:pt x="1188" y="751"/>
                </a:lnTo>
                <a:lnTo>
                  <a:pt x="1192" y="748"/>
                </a:lnTo>
                <a:lnTo>
                  <a:pt x="1196" y="748"/>
                </a:lnTo>
                <a:lnTo>
                  <a:pt x="1192" y="748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27" name="Freeform 155"/>
          <p:cNvSpPr>
            <a:spLocks/>
          </p:cNvSpPr>
          <p:nvPr/>
        </p:nvSpPr>
        <p:spPr bwMode="auto">
          <a:xfrm>
            <a:off x="2428861" y="2214554"/>
            <a:ext cx="2286016" cy="1500198"/>
          </a:xfrm>
          <a:custGeom>
            <a:avLst/>
            <a:gdLst/>
            <a:ahLst/>
            <a:cxnLst>
              <a:cxn ang="0">
                <a:pos x="1495" y="754"/>
              </a:cxn>
              <a:cxn ang="0">
                <a:pos x="1466" y="765"/>
              </a:cxn>
              <a:cxn ang="0">
                <a:pos x="1440" y="773"/>
              </a:cxn>
              <a:cxn ang="0">
                <a:pos x="1404" y="787"/>
              </a:cxn>
              <a:cxn ang="0">
                <a:pos x="1367" y="798"/>
              </a:cxn>
              <a:cxn ang="0">
                <a:pos x="1309" y="813"/>
              </a:cxn>
              <a:cxn ang="0">
                <a:pos x="1250" y="827"/>
              </a:cxn>
              <a:cxn ang="0">
                <a:pos x="1199" y="838"/>
              </a:cxn>
              <a:cxn ang="0">
                <a:pos x="1126" y="849"/>
              </a:cxn>
              <a:cxn ang="0">
                <a:pos x="1043" y="868"/>
              </a:cxn>
              <a:cxn ang="0">
                <a:pos x="940" y="886"/>
              </a:cxn>
              <a:cxn ang="0">
                <a:pos x="827" y="904"/>
              </a:cxn>
              <a:cxn ang="0">
                <a:pos x="707" y="926"/>
              </a:cxn>
              <a:cxn ang="0">
                <a:pos x="601" y="940"/>
              </a:cxn>
              <a:cxn ang="0">
                <a:pos x="485" y="959"/>
              </a:cxn>
              <a:cxn ang="0">
                <a:pos x="364" y="977"/>
              </a:cxn>
              <a:cxn ang="0">
                <a:pos x="182" y="1002"/>
              </a:cxn>
              <a:cxn ang="0">
                <a:pos x="73" y="1017"/>
              </a:cxn>
              <a:cxn ang="0">
                <a:pos x="32" y="995"/>
              </a:cxn>
              <a:cxn ang="0">
                <a:pos x="98" y="933"/>
              </a:cxn>
              <a:cxn ang="0">
                <a:pos x="178" y="860"/>
              </a:cxn>
              <a:cxn ang="0">
                <a:pos x="259" y="787"/>
              </a:cxn>
              <a:cxn ang="0">
                <a:pos x="364" y="689"/>
              </a:cxn>
              <a:cxn ang="0">
                <a:pos x="437" y="623"/>
              </a:cxn>
              <a:cxn ang="0">
                <a:pos x="492" y="572"/>
              </a:cxn>
              <a:cxn ang="0">
                <a:pos x="561" y="510"/>
              </a:cxn>
              <a:cxn ang="0">
                <a:pos x="631" y="452"/>
              </a:cxn>
              <a:cxn ang="0">
                <a:pos x="689" y="401"/>
              </a:cxn>
              <a:cxn ang="0">
                <a:pos x="740" y="357"/>
              </a:cxn>
              <a:cxn ang="0">
                <a:pos x="787" y="317"/>
              </a:cxn>
              <a:cxn ang="0">
                <a:pos x="849" y="266"/>
              </a:cxn>
              <a:cxn ang="0">
                <a:pos x="893" y="229"/>
              </a:cxn>
              <a:cxn ang="0">
                <a:pos x="940" y="193"/>
              </a:cxn>
              <a:cxn ang="0">
                <a:pos x="1002" y="142"/>
              </a:cxn>
              <a:cxn ang="0">
                <a:pos x="1054" y="102"/>
              </a:cxn>
              <a:cxn ang="0">
                <a:pos x="1105" y="65"/>
              </a:cxn>
              <a:cxn ang="0">
                <a:pos x="1152" y="29"/>
              </a:cxn>
              <a:cxn ang="0">
                <a:pos x="1188" y="3"/>
              </a:cxn>
              <a:cxn ang="0">
                <a:pos x="1210" y="18"/>
              </a:cxn>
              <a:cxn ang="0">
                <a:pos x="1247" y="58"/>
              </a:cxn>
              <a:cxn ang="0">
                <a:pos x="1276" y="91"/>
              </a:cxn>
              <a:cxn ang="0">
                <a:pos x="1298" y="116"/>
              </a:cxn>
              <a:cxn ang="0">
                <a:pos x="1327" y="160"/>
              </a:cxn>
              <a:cxn ang="0">
                <a:pos x="1356" y="204"/>
              </a:cxn>
              <a:cxn ang="0">
                <a:pos x="1382" y="248"/>
              </a:cxn>
              <a:cxn ang="0">
                <a:pos x="1404" y="288"/>
              </a:cxn>
              <a:cxn ang="0">
                <a:pos x="1418" y="328"/>
              </a:cxn>
              <a:cxn ang="0">
                <a:pos x="1436" y="364"/>
              </a:cxn>
              <a:cxn ang="0">
                <a:pos x="1451" y="404"/>
              </a:cxn>
              <a:cxn ang="0">
                <a:pos x="1466" y="455"/>
              </a:cxn>
              <a:cxn ang="0">
                <a:pos x="1477" y="499"/>
              </a:cxn>
              <a:cxn ang="0">
                <a:pos x="1484" y="536"/>
              </a:cxn>
              <a:cxn ang="0">
                <a:pos x="1491" y="572"/>
              </a:cxn>
              <a:cxn ang="0">
                <a:pos x="1498" y="627"/>
              </a:cxn>
              <a:cxn ang="0">
                <a:pos x="1506" y="703"/>
              </a:cxn>
            </a:cxnLst>
            <a:rect l="0" t="0" r="r" b="b"/>
            <a:pathLst>
              <a:path w="1506" h="1028">
                <a:moveTo>
                  <a:pt x="1506" y="747"/>
                </a:moveTo>
                <a:lnTo>
                  <a:pt x="1502" y="751"/>
                </a:lnTo>
                <a:lnTo>
                  <a:pt x="1498" y="751"/>
                </a:lnTo>
                <a:lnTo>
                  <a:pt x="1495" y="754"/>
                </a:lnTo>
                <a:lnTo>
                  <a:pt x="1487" y="754"/>
                </a:lnTo>
                <a:lnTo>
                  <a:pt x="1480" y="762"/>
                </a:lnTo>
                <a:lnTo>
                  <a:pt x="1473" y="762"/>
                </a:lnTo>
                <a:lnTo>
                  <a:pt x="1466" y="765"/>
                </a:lnTo>
                <a:lnTo>
                  <a:pt x="1462" y="769"/>
                </a:lnTo>
                <a:lnTo>
                  <a:pt x="1455" y="769"/>
                </a:lnTo>
                <a:lnTo>
                  <a:pt x="1447" y="773"/>
                </a:lnTo>
                <a:lnTo>
                  <a:pt x="1440" y="773"/>
                </a:lnTo>
                <a:lnTo>
                  <a:pt x="1436" y="776"/>
                </a:lnTo>
                <a:lnTo>
                  <a:pt x="1429" y="780"/>
                </a:lnTo>
                <a:lnTo>
                  <a:pt x="1418" y="780"/>
                </a:lnTo>
                <a:lnTo>
                  <a:pt x="1404" y="787"/>
                </a:lnTo>
                <a:lnTo>
                  <a:pt x="1396" y="787"/>
                </a:lnTo>
                <a:lnTo>
                  <a:pt x="1385" y="791"/>
                </a:lnTo>
                <a:lnTo>
                  <a:pt x="1378" y="795"/>
                </a:lnTo>
                <a:lnTo>
                  <a:pt x="1367" y="798"/>
                </a:lnTo>
                <a:lnTo>
                  <a:pt x="1360" y="798"/>
                </a:lnTo>
                <a:lnTo>
                  <a:pt x="1338" y="806"/>
                </a:lnTo>
                <a:lnTo>
                  <a:pt x="1331" y="806"/>
                </a:lnTo>
                <a:lnTo>
                  <a:pt x="1309" y="813"/>
                </a:lnTo>
                <a:lnTo>
                  <a:pt x="1298" y="816"/>
                </a:lnTo>
                <a:lnTo>
                  <a:pt x="1287" y="816"/>
                </a:lnTo>
                <a:lnTo>
                  <a:pt x="1272" y="820"/>
                </a:lnTo>
                <a:lnTo>
                  <a:pt x="1250" y="827"/>
                </a:lnTo>
                <a:lnTo>
                  <a:pt x="1236" y="827"/>
                </a:lnTo>
                <a:lnTo>
                  <a:pt x="1225" y="831"/>
                </a:lnTo>
                <a:lnTo>
                  <a:pt x="1210" y="835"/>
                </a:lnTo>
                <a:lnTo>
                  <a:pt x="1199" y="838"/>
                </a:lnTo>
                <a:lnTo>
                  <a:pt x="1185" y="838"/>
                </a:lnTo>
                <a:lnTo>
                  <a:pt x="1156" y="846"/>
                </a:lnTo>
                <a:lnTo>
                  <a:pt x="1141" y="849"/>
                </a:lnTo>
                <a:lnTo>
                  <a:pt x="1126" y="849"/>
                </a:lnTo>
                <a:lnTo>
                  <a:pt x="1097" y="857"/>
                </a:lnTo>
                <a:lnTo>
                  <a:pt x="1068" y="864"/>
                </a:lnTo>
                <a:lnTo>
                  <a:pt x="1050" y="868"/>
                </a:lnTo>
                <a:lnTo>
                  <a:pt x="1043" y="868"/>
                </a:lnTo>
                <a:lnTo>
                  <a:pt x="1028" y="871"/>
                </a:lnTo>
                <a:lnTo>
                  <a:pt x="992" y="878"/>
                </a:lnTo>
                <a:lnTo>
                  <a:pt x="977" y="878"/>
                </a:lnTo>
                <a:lnTo>
                  <a:pt x="940" y="886"/>
                </a:lnTo>
                <a:lnTo>
                  <a:pt x="904" y="893"/>
                </a:lnTo>
                <a:lnTo>
                  <a:pt x="868" y="900"/>
                </a:lnTo>
                <a:lnTo>
                  <a:pt x="849" y="900"/>
                </a:lnTo>
                <a:lnTo>
                  <a:pt x="827" y="904"/>
                </a:lnTo>
                <a:lnTo>
                  <a:pt x="791" y="911"/>
                </a:lnTo>
                <a:lnTo>
                  <a:pt x="769" y="915"/>
                </a:lnTo>
                <a:lnTo>
                  <a:pt x="751" y="919"/>
                </a:lnTo>
                <a:lnTo>
                  <a:pt x="707" y="926"/>
                </a:lnTo>
                <a:lnTo>
                  <a:pt x="685" y="930"/>
                </a:lnTo>
                <a:lnTo>
                  <a:pt x="667" y="933"/>
                </a:lnTo>
                <a:lnTo>
                  <a:pt x="645" y="933"/>
                </a:lnTo>
                <a:lnTo>
                  <a:pt x="601" y="940"/>
                </a:lnTo>
                <a:lnTo>
                  <a:pt x="576" y="944"/>
                </a:lnTo>
                <a:lnTo>
                  <a:pt x="532" y="951"/>
                </a:lnTo>
                <a:lnTo>
                  <a:pt x="507" y="955"/>
                </a:lnTo>
                <a:lnTo>
                  <a:pt x="485" y="959"/>
                </a:lnTo>
                <a:lnTo>
                  <a:pt x="459" y="962"/>
                </a:lnTo>
                <a:lnTo>
                  <a:pt x="437" y="966"/>
                </a:lnTo>
                <a:lnTo>
                  <a:pt x="386" y="973"/>
                </a:lnTo>
                <a:lnTo>
                  <a:pt x="364" y="977"/>
                </a:lnTo>
                <a:lnTo>
                  <a:pt x="313" y="984"/>
                </a:lnTo>
                <a:lnTo>
                  <a:pt x="262" y="992"/>
                </a:lnTo>
                <a:lnTo>
                  <a:pt x="233" y="995"/>
                </a:lnTo>
                <a:lnTo>
                  <a:pt x="182" y="1002"/>
                </a:lnTo>
                <a:lnTo>
                  <a:pt x="153" y="1006"/>
                </a:lnTo>
                <a:lnTo>
                  <a:pt x="127" y="1010"/>
                </a:lnTo>
                <a:lnTo>
                  <a:pt x="98" y="1013"/>
                </a:lnTo>
                <a:lnTo>
                  <a:pt x="73" y="1017"/>
                </a:lnTo>
                <a:lnTo>
                  <a:pt x="14" y="1024"/>
                </a:lnTo>
                <a:lnTo>
                  <a:pt x="0" y="1028"/>
                </a:lnTo>
                <a:lnTo>
                  <a:pt x="18" y="1013"/>
                </a:lnTo>
                <a:lnTo>
                  <a:pt x="32" y="995"/>
                </a:lnTo>
                <a:lnTo>
                  <a:pt x="51" y="981"/>
                </a:lnTo>
                <a:lnTo>
                  <a:pt x="65" y="966"/>
                </a:lnTo>
                <a:lnTo>
                  <a:pt x="84" y="951"/>
                </a:lnTo>
                <a:lnTo>
                  <a:pt x="98" y="933"/>
                </a:lnTo>
                <a:lnTo>
                  <a:pt x="116" y="919"/>
                </a:lnTo>
                <a:lnTo>
                  <a:pt x="131" y="904"/>
                </a:lnTo>
                <a:lnTo>
                  <a:pt x="149" y="889"/>
                </a:lnTo>
                <a:lnTo>
                  <a:pt x="178" y="860"/>
                </a:lnTo>
                <a:lnTo>
                  <a:pt x="197" y="846"/>
                </a:lnTo>
                <a:lnTo>
                  <a:pt x="226" y="816"/>
                </a:lnTo>
                <a:lnTo>
                  <a:pt x="240" y="802"/>
                </a:lnTo>
                <a:lnTo>
                  <a:pt x="259" y="787"/>
                </a:lnTo>
                <a:lnTo>
                  <a:pt x="288" y="758"/>
                </a:lnTo>
                <a:lnTo>
                  <a:pt x="317" y="729"/>
                </a:lnTo>
                <a:lnTo>
                  <a:pt x="335" y="718"/>
                </a:lnTo>
                <a:lnTo>
                  <a:pt x="364" y="689"/>
                </a:lnTo>
                <a:lnTo>
                  <a:pt x="379" y="678"/>
                </a:lnTo>
                <a:lnTo>
                  <a:pt x="408" y="649"/>
                </a:lnTo>
                <a:lnTo>
                  <a:pt x="423" y="638"/>
                </a:lnTo>
                <a:lnTo>
                  <a:pt x="437" y="623"/>
                </a:lnTo>
                <a:lnTo>
                  <a:pt x="452" y="612"/>
                </a:lnTo>
                <a:lnTo>
                  <a:pt x="466" y="598"/>
                </a:lnTo>
                <a:lnTo>
                  <a:pt x="481" y="587"/>
                </a:lnTo>
                <a:lnTo>
                  <a:pt x="492" y="572"/>
                </a:lnTo>
                <a:lnTo>
                  <a:pt x="507" y="561"/>
                </a:lnTo>
                <a:lnTo>
                  <a:pt x="521" y="547"/>
                </a:lnTo>
                <a:lnTo>
                  <a:pt x="550" y="525"/>
                </a:lnTo>
                <a:lnTo>
                  <a:pt x="561" y="510"/>
                </a:lnTo>
                <a:lnTo>
                  <a:pt x="590" y="488"/>
                </a:lnTo>
                <a:lnTo>
                  <a:pt x="605" y="474"/>
                </a:lnTo>
                <a:lnTo>
                  <a:pt x="616" y="463"/>
                </a:lnTo>
                <a:lnTo>
                  <a:pt x="631" y="452"/>
                </a:lnTo>
                <a:lnTo>
                  <a:pt x="641" y="441"/>
                </a:lnTo>
                <a:lnTo>
                  <a:pt x="671" y="419"/>
                </a:lnTo>
                <a:lnTo>
                  <a:pt x="682" y="408"/>
                </a:lnTo>
                <a:lnTo>
                  <a:pt x="689" y="401"/>
                </a:lnTo>
                <a:lnTo>
                  <a:pt x="700" y="390"/>
                </a:lnTo>
                <a:lnTo>
                  <a:pt x="714" y="379"/>
                </a:lnTo>
                <a:lnTo>
                  <a:pt x="725" y="368"/>
                </a:lnTo>
                <a:lnTo>
                  <a:pt x="740" y="357"/>
                </a:lnTo>
                <a:lnTo>
                  <a:pt x="751" y="346"/>
                </a:lnTo>
                <a:lnTo>
                  <a:pt x="765" y="335"/>
                </a:lnTo>
                <a:lnTo>
                  <a:pt x="776" y="324"/>
                </a:lnTo>
                <a:lnTo>
                  <a:pt x="787" y="317"/>
                </a:lnTo>
                <a:lnTo>
                  <a:pt x="802" y="306"/>
                </a:lnTo>
                <a:lnTo>
                  <a:pt x="824" y="284"/>
                </a:lnTo>
                <a:lnTo>
                  <a:pt x="835" y="277"/>
                </a:lnTo>
                <a:lnTo>
                  <a:pt x="849" y="266"/>
                </a:lnTo>
                <a:lnTo>
                  <a:pt x="860" y="255"/>
                </a:lnTo>
                <a:lnTo>
                  <a:pt x="871" y="248"/>
                </a:lnTo>
                <a:lnTo>
                  <a:pt x="882" y="237"/>
                </a:lnTo>
                <a:lnTo>
                  <a:pt x="893" y="229"/>
                </a:lnTo>
                <a:lnTo>
                  <a:pt x="904" y="218"/>
                </a:lnTo>
                <a:lnTo>
                  <a:pt x="915" y="211"/>
                </a:lnTo>
                <a:lnTo>
                  <a:pt x="930" y="200"/>
                </a:lnTo>
                <a:lnTo>
                  <a:pt x="940" y="193"/>
                </a:lnTo>
                <a:lnTo>
                  <a:pt x="951" y="182"/>
                </a:lnTo>
                <a:lnTo>
                  <a:pt x="973" y="167"/>
                </a:lnTo>
                <a:lnTo>
                  <a:pt x="981" y="156"/>
                </a:lnTo>
                <a:lnTo>
                  <a:pt x="1002" y="142"/>
                </a:lnTo>
                <a:lnTo>
                  <a:pt x="1013" y="131"/>
                </a:lnTo>
                <a:lnTo>
                  <a:pt x="1035" y="116"/>
                </a:lnTo>
                <a:lnTo>
                  <a:pt x="1046" y="109"/>
                </a:lnTo>
                <a:lnTo>
                  <a:pt x="1054" y="102"/>
                </a:lnTo>
                <a:lnTo>
                  <a:pt x="1075" y="87"/>
                </a:lnTo>
                <a:lnTo>
                  <a:pt x="1086" y="80"/>
                </a:lnTo>
                <a:lnTo>
                  <a:pt x="1094" y="69"/>
                </a:lnTo>
                <a:lnTo>
                  <a:pt x="1105" y="65"/>
                </a:lnTo>
                <a:lnTo>
                  <a:pt x="1112" y="58"/>
                </a:lnTo>
                <a:lnTo>
                  <a:pt x="1134" y="43"/>
                </a:lnTo>
                <a:lnTo>
                  <a:pt x="1141" y="36"/>
                </a:lnTo>
                <a:lnTo>
                  <a:pt x="1152" y="29"/>
                </a:lnTo>
                <a:lnTo>
                  <a:pt x="1159" y="21"/>
                </a:lnTo>
                <a:lnTo>
                  <a:pt x="1170" y="14"/>
                </a:lnTo>
                <a:lnTo>
                  <a:pt x="1178" y="11"/>
                </a:lnTo>
                <a:lnTo>
                  <a:pt x="1188" y="3"/>
                </a:lnTo>
                <a:lnTo>
                  <a:pt x="1192" y="0"/>
                </a:lnTo>
                <a:lnTo>
                  <a:pt x="1199" y="7"/>
                </a:lnTo>
                <a:lnTo>
                  <a:pt x="1207" y="11"/>
                </a:lnTo>
                <a:lnTo>
                  <a:pt x="1210" y="18"/>
                </a:lnTo>
                <a:lnTo>
                  <a:pt x="1225" y="32"/>
                </a:lnTo>
                <a:lnTo>
                  <a:pt x="1229" y="36"/>
                </a:lnTo>
                <a:lnTo>
                  <a:pt x="1243" y="51"/>
                </a:lnTo>
                <a:lnTo>
                  <a:pt x="1247" y="58"/>
                </a:lnTo>
                <a:lnTo>
                  <a:pt x="1254" y="65"/>
                </a:lnTo>
                <a:lnTo>
                  <a:pt x="1258" y="69"/>
                </a:lnTo>
                <a:lnTo>
                  <a:pt x="1272" y="83"/>
                </a:lnTo>
                <a:lnTo>
                  <a:pt x="1276" y="91"/>
                </a:lnTo>
                <a:lnTo>
                  <a:pt x="1283" y="98"/>
                </a:lnTo>
                <a:lnTo>
                  <a:pt x="1287" y="105"/>
                </a:lnTo>
                <a:lnTo>
                  <a:pt x="1294" y="113"/>
                </a:lnTo>
                <a:lnTo>
                  <a:pt x="1298" y="116"/>
                </a:lnTo>
                <a:lnTo>
                  <a:pt x="1305" y="124"/>
                </a:lnTo>
                <a:lnTo>
                  <a:pt x="1312" y="138"/>
                </a:lnTo>
                <a:lnTo>
                  <a:pt x="1320" y="145"/>
                </a:lnTo>
                <a:lnTo>
                  <a:pt x="1327" y="160"/>
                </a:lnTo>
                <a:lnTo>
                  <a:pt x="1334" y="167"/>
                </a:lnTo>
                <a:lnTo>
                  <a:pt x="1342" y="182"/>
                </a:lnTo>
                <a:lnTo>
                  <a:pt x="1349" y="189"/>
                </a:lnTo>
                <a:lnTo>
                  <a:pt x="1356" y="204"/>
                </a:lnTo>
                <a:lnTo>
                  <a:pt x="1360" y="211"/>
                </a:lnTo>
                <a:lnTo>
                  <a:pt x="1367" y="218"/>
                </a:lnTo>
                <a:lnTo>
                  <a:pt x="1374" y="233"/>
                </a:lnTo>
                <a:lnTo>
                  <a:pt x="1382" y="248"/>
                </a:lnTo>
                <a:lnTo>
                  <a:pt x="1385" y="255"/>
                </a:lnTo>
                <a:lnTo>
                  <a:pt x="1389" y="266"/>
                </a:lnTo>
                <a:lnTo>
                  <a:pt x="1396" y="273"/>
                </a:lnTo>
                <a:lnTo>
                  <a:pt x="1404" y="288"/>
                </a:lnTo>
                <a:lnTo>
                  <a:pt x="1411" y="302"/>
                </a:lnTo>
                <a:lnTo>
                  <a:pt x="1415" y="310"/>
                </a:lnTo>
                <a:lnTo>
                  <a:pt x="1418" y="321"/>
                </a:lnTo>
                <a:lnTo>
                  <a:pt x="1418" y="328"/>
                </a:lnTo>
                <a:lnTo>
                  <a:pt x="1422" y="331"/>
                </a:lnTo>
                <a:lnTo>
                  <a:pt x="1429" y="346"/>
                </a:lnTo>
                <a:lnTo>
                  <a:pt x="1433" y="357"/>
                </a:lnTo>
                <a:lnTo>
                  <a:pt x="1436" y="364"/>
                </a:lnTo>
                <a:lnTo>
                  <a:pt x="1436" y="372"/>
                </a:lnTo>
                <a:lnTo>
                  <a:pt x="1440" y="379"/>
                </a:lnTo>
                <a:lnTo>
                  <a:pt x="1444" y="390"/>
                </a:lnTo>
                <a:lnTo>
                  <a:pt x="1451" y="404"/>
                </a:lnTo>
                <a:lnTo>
                  <a:pt x="1451" y="415"/>
                </a:lnTo>
                <a:lnTo>
                  <a:pt x="1458" y="430"/>
                </a:lnTo>
                <a:lnTo>
                  <a:pt x="1458" y="441"/>
                </a:lnTo>
                <a:lnTo>
                  <a:pt x="1466" y="455"/>
                </a:lnTo>
                <a:lnTo>
                  <a:pt x="1466" y="466"/>
                </a:lnTo>
                <a:lnTo>
                  <a:pt x="1473" y="481"/>
                </a:lnTo>
                <a:lnTo>
                  <a:pt x="1473" y="492"/>
                </a:lnTo>
                <a:lnTo>
                  <a:pt x="1477" y="499"/>
                </a:lnTo>
                <a:lnTo>
                  <a:pt x="1477" y="510"/>
                </a:lnTo>
                <a:lnTo>
                  <a:pt x="1480" y="517"/>
                </a:lnTo>
                <a:lnTo>
                  <a:pt x="1480" y="525"/>
                </a:lnTo>
                <a:lnTo>
                  <a:pt x="1484" y="536"/>
                </a:lnTo>
                <a:lnTo>
                  <a:pt x="1484" y="543"/>
                </a:lnTo>
                <a:lnTo>
                  <a:pt x="1487" y="554"/>
                </a:lnTo>
                <a:lnTo>
                  <a:pt x="1487" y="561"/>
                </a:lnTo>
                <a:lnTo>
                  <a:pt x="1491" y="572"/>
                </a:lnTo>
                <a:lnTo>
                  <a:pt x="1491" y="590"/>
                </a:lnTo>
                <a:lnTo>
                  <a:pt x="1495" y="598"/>
                </a:lnTo>
                <a:lnTo>
                  <a:pt x="1495" y="616"/>
                </a:lnTo>
                <a:lnTo>
                  <a:pt x="1498" y="627"/>
                </a:lnTo>
                <a:lnTo>
                  <a:pt x="1498" y="645"/>
                </a:lnTo>
                <a:lnTo>
                  <a:pt x="1502" y="656"/>
                </a:lnTo>
                <a:lnTo>
                  <a:pt x="1502" y="692"/>
                </a:lnTo>
                <a:lnTo>
                  <a:pt x="1506" y="703"/>
                </a:lnTo>
                <a:lnTo>
                  <a:pt x="1506" y="747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26" name="Freeform 154"/>
          <p:cNvSpPr>
            <a:spLocks/>
          </p:cNvSpPr>
          <p:nvPr/>
        </p:nvSpPr>
        <p:spPr bwMode="auto">
          <a:xfrm>
            <a:off x="2428860" y="1714488"/>
            <a:ext cx="1857388" cy="2058987"/>
          </a:xfrm>
          <a:custGeom>
            <a:avLst/>
            <a:gdLst/>
            <a:ahLst/>
            <a:cxnLst>
              <a:cxn ang="0">
                <a:pos x="550" y="4"/>
              </a:cxn>
              <a:cxn ang="0">
                <a:pos x="605" y="11"/>
              </a:cxn>
              <a:cxn ang="0">
                <a:pos x="649" y="18"/>
              </a:cxn>
              <a:cxn ang="0">
                <a:pos x="685" y="26"/>
              </a:cxn>
              <a:cxn ang="0">
                <a:pos x="718" y="33"/>
              </a:cxn>
              <a:cxn ang="0">
                <a:pos x="754" y="44"/>
              </a:cxn>
              <a:cxn ang="0">
                <a:pos x="795" y="58"/>
              </a:cxn>
              <a:cxn ang="0">
                <a:pos x="835" y="73"/>
              </a:cxn>
              <a:cxn ang="0">
                <a:pos x="871" y="88"/>
              </a:cxn>
              <a:cxn ang="0">
                <a:pos x="926" y="113"/>
              </a:cxn>
              <a:cxn ang="0">
                <a:pos x="973" y="139"/>
              </a:cxn>
              <a:cxn ang="0">
                <a:pos x="1010" y="160"/>
              </a:cxn>
              <a:cxn ang="0">
                <a:pos x="1046" y="186"/>
              </a:cxn>
              <a:cxn ang="0">
                <a:pos x="1083" y="212"/>
              </a:cxn>
              <a:cxn ang="0">
                <a:pos x="1108" y="237"/>
              </a:cxn>
              <a:cxn ang="0">
                <a:pos x="1145" y="266"/>
              </a:cxn>
              <a:cxn ang="0">
                <a:pos x="1178" y="295"/>
              </a:cxn>
              <a:cxn ang="0">
                <a:pos x="1185" y="321"/>
              </a:cxn>
              <a:cxn ang="0">
                <a:pos x="1148" y="346"/>
              </a:cxn>
              <a:cxn ang="0">
                <a:pos x="1108" y="372"/>
              </a:cxn>
              <a:cxn ang="0">
                <a:pos x="1061" y="412"/>
              </a:cxn>
              <a:cxn ang="0">
                <a:pos x="999" y="459"/>
              </a:cxn>
              <a:cxn ang="0">
                <a:pos x="933" y="511"/>
              </a:cxn>
              <a:cxn ang="0">
                <a:pos x="889" y="547"/>
              </a:cxn>
              <a:cxn ang="0">
                <a:pos x="842" y="583"/>
              </a:cxn>
              <a:cxn ang="0">
                <a:pos x="769" y="645"/>
              </a:cxn>
              <a:cxn ang="0">
                <a:pos x="707" y="697"/>
              </a:cxn>
              <a:cxn ang="0">
                <a:pos x="663" y="737"/>
              </a:cxn>
              <a:cxn ang="0">
                <a:pos x="609" y="784"/>
              </a:cxn>
              <a:cxn ang="0">
                <a:pos x="528" y="853"/>
              </a:cxn>
              <a:cxn ang="0">
                <a:pos x="474" y="904"/>
              </a:cxn>
              <a:cxn ang="0">
                <a:pos x="415" y="955"/>
              </a:cxn>
              <a:cxn ang="0">
                <a:pos x="328" y="1036"/>
              </a:cxn>
              <a:cxn ang="0">
                <a:pos x="237" y="1123"/>
              </a:cxn>
              <a:cxn ang="0">
                <a:pos x="142" y="1211"/>
              </a:cxn>
              <a:cxn ang="0">
                <a:pos x="76" y="1269"/>
              </a:cxn>
              <a:cxn ang="0">
                <a:pos x="11" y="1335"/>
              </a:cxn>
              <a:cxn ang="0">
                <a:pos x="18" y="1262"/>
              </a:cxn>
              <a:cxn ang="0">
                <a:pos x="40" y="1156"/>
              </a:cxn>
              <a:cxn ang="0">
                <a:pos x="62" y="1054"/>
              </a:cxn>
              <a:cxn ang="0">
                <a:pos x="84" y="959"/>
              </a:cxn>
              <a:cxn ang="0">
                <a:pos x="105" y="868"/>
              </a:cxn>
              <a:cxn ang="0">
                <a:pos x="127" y="780"/>
              </a:cxn>
              <a:cxn ang="0">
                <a:pos x="153" y="678"/>
              </a:cxn>
              <a:cxn ang="0">
                <a:pos x="178" y="583"/>
              </a:cxn>
              <a:cxn ang="0">
                <a:pos x="204" y="496"/>
              </a:cxn>
              <a:cxn ang="0">
                <a:pos x="226" y="416"/>
              </a:cxn>
              <a:cxn ang="0">
                <a:pos x="248" y="346"/>
              </a:cxn>
              <a:cxn ang="0">
                <a:pos x="266" y="292"/>
              </a:cxn>
              <a:cxn ang="0">
                <a:pos x="288" y="244"/>
              </a:cxn>
              <a:cxn ang="0">
                <a:pos x="310" y="186"/>
              </a:cxn>
              <a:cxn ang="0">
                <a:pos x="331" y="139"/>
              </a:cxn>
              <a:cxn ang="0">
                <a:pos x="350" y="106"/>
              </a:cxn>
              <a:cxn ang="0">
                <a:pos x="375" y="62"/>
              </a:cxn>
              <a:cxn ang="0">
                <a:pos x="390" y="40"/>
              </a:cxn>
              <a:cxn ang="0">
                <a:pos x="412" y="18"/>
              </a:cxn>
              <a:cxn ang="0">
                <a:pos x="430" y="7"/>
              </a:cxn>
              <a:cxn ang="0">
                <a:pos x="445" y="0"/>
              </a:cxn>
            </a:cxnLst>
            <a:rect l="0" t="0" r="r" b="b"/>
            <a:pathLst>
              <a:path w="1192" h="1342">
                <a:moveTo>
                  <a:pt x="445" y="0"/>
                </a:moveTo>
                <a:lnTo>
                  <a:pt x="503" y="0"/>
                </a:lnTo>
                <a:lnTo>
                  <a:pt x="510" y="4"/>
                </a:lnTo>
                <a:lnTo>
                  <a:pt x="550" y="4"/>
                </a:lnTo>
                <a:lnTo>
                  <a:pt x="558" y="7"/>
                </a:lnTo>
                <a:lnTo>
                  <a:pt x="576" y="7"/>
                </a:lnTo>
                <a:lnTo>
                  <a:pt x="587" y="11"/>
                </a:lnTo>
                <a:lnTo>
                  <a:pt x="605" y="11"/>
                </a:lnTo>
                <a:lnTo>
                  <a:pt x="612" y="15"/>
                </a:lnTo>
                <a:lnTo>
                  <a:pt x="631" y="15"/>
                </a:lnTo>
                <a:lnTo>
                  <a:pt x="641" y="18"/>
                </a:lnTo>
                <a:lnTo>
                  <a:pt x="649" y="18"/>
                </a:lnTo>
                <a:lnTo>
                  <a:pt x="656" y="22"/>
                </a:lnTo>
                <a:lnTo>
                  <a:pt x="667" y="22"/>
                </a:lnTo>
                <a:lnTo>
                  <a:pt x="674" y="26"/>
                </a:lnTo>
                <a:lnTo>
                  <a:pt x="685" y="26"/>
                </a:lnTo>
                <a:lnTo>
                  <a:pt x="693" y="29"/>
                </a:lnTo>
                <a:lnTo>
                  <a:pt x="700" y="29"/>
                </a:lnTo>
                <a:lnTo>
                  <a:pt x="711" y="33"/>
                </a:lnTo>
                <a:lnTo>
                  <a:pt x="718" y="33"/>
                </a:lnTo>
                <a:lnTo>
                  <a:pt x="729" y="36"/>
                </a:lnTo>
                <a:lnTo>
                  <a:pt x="736" y="40"/>
                </a:lnTo>
                <a:lnTo>
                  <a:pt x="744" y="40"/>
                </a:lnTo>
                <a:lnTo>
                  <a:pt x="754" y="44"/>
                </a:lnTo>
                <a:lnTo>
                  <a:pt x="762" y="47"/>
                </a:lnTo>
                <a:lnTo>
                  <a:pt x="769" y="47"/>
                </a:lnTo>
                <a:lnTo>
                  <a:pt x="780" y="51"/>
                </a:lnTo>
                <a:lnTo>
                  <a:pt x="795" y="58"/>
                </a:lnTo>
                <a:lnTo>
                  <a:pt x="802" y="58"/>
                </a:lnTo>
                <a:lnTo>
                  <a:pt x="813" y="62"/>
                </a:lnTo>
                <a:lnTo>
                  <a:pt x="827" y="69"/>
                </a:lnTo>
                <a:lnTo>
                  <a:pt x="835" y="73"/>
                </a:lnTo>
                <a:lnTo>
                  <a:pt x="846" y="77"/>
                </a:lnTo>
                <a:lnTo>
                  <a:pt x="853" y="77"/>
                </a:lnTo>
                <a:lnTo>
                  <a:pt x="857" y="80"/>
                </a:lnTo>
                <a:lnTo>
                  <a:pt x="871" y="88"/>
                </a:lnTo>
                <a:lnTo>
                  <a:pt x="882" y="91"/>
                </a:lnTo>
                <a:lnTo>
                  <a:pt x="897" y="98"/>
                </a:lnTo>
                <a:lnTo>
                  <a:pt x="911" y="106"/>
                </a:lnTo>
                <a:lnTo>
                  <a:pt x="926" y="113"/>
                </a:lnTo>
                <a:lnTo>
                  <a:pt x="937" y="117"/>
                </a:lnTo>
                <a:lnTo>
                  <a:pt x="951" y="124"/>
                </a:lnTo>
                <a:lnTo>
                  <a:pt x="959" y="131"/>
                </a:lnTo>
                <a:lnTo>
                  <a:pt x="973" y="139"/>
                </a:lnTo>
                <a:lnTo>
                  <a:pt x="981" y="142"/>
                </a:lnTo>
                <a:lnTo>
                  <a:pt x="988" y="150"/>
                </a:lnTo>
                <a:lnTo>
                  <a:pt x="1002" y="157"/>
                </a:lnTo>
                <a:lnTo>
                  <a:pt x="1010" y="160"/>
                </a:lnTo>
                <a:lnTo>
                  <a:pt x="1017" y="168"/>
                </a:lnTo>
                <a:lnTo>
                  <a:pt x="1032" y="175"/>
                </a:lnTo>
                <a:lnTo>
                  <a:pt x="1039" y="182"/>
                </a:lnTo>
                <a:lnTo>
                  <a:pt x="1046" y="186"/>
                </a:lnTo>
                <a:lnTo>
                  <a:pt x="1054" y="193"/>
                </a:lnTo>
                <a:lnTo>
                  <a:pt x="1068" y="201"/>
                </a:lnTo>
                <a:lnTo>
                  <a:pt x="1075" y="208"/>
                </a:lnTo>
                <a:lnTo>
                  <a:pt x="1083" y="212"/>
                </a:lnTo>
                <a:lnTo>
                  <a:pt x="1090" y="219"/>
                </a:lnTo>
                <a:lnTo>
                  <a:pt x="1097" y="222"/>
                </a:lnTo>
                <a:lnTo>
                  <a:pt x="1101" y="230"/>
                </a:lnTo>
                <a:lnTo>
                  <a:pt x="1108" y="237"/>
                </a:lnTo>
                <a:lnTo>
                  <a:pt x="1116" y="241"/>
                </a:lnTo>
                <a:lnTo>
                  <a:pt x="1123" y="248"/>
                </a:lnTo>
                <a:lnTo>
                  <a:pt x="1130" y="252"/>
                </a:lnTo>
                <a:lnTo>
                  <a:pt x="1145" y="266"/>
                </a:lnTo>
                <a:lnTo>
                  <a:pt x="1148" y="270"/>
                </a:lnTo>
                <a:lnTo>
                  <a:pt x="1163" y="284"/>
                </a:lnTo>
                <a:lnTo>
                  <a:pt x="1170" y="292"/>
                </a:lnTo>
                <a:lnTo>
                  <a:pt x="1178" y="295"/>
                </a:lnTo>
                <a:lnTo>
                  <a:pt x="1181" y="303"/>
                </a:lnTo>
                <a:lnTo>
                  <a:pt x="1188" y="310"/>
                </a:lnTo>
                <a:lnTo>
                  <a:pt x="1192" y="314"/>
                </a:lnTo>
                <a:lnTo>
                  <a:pt x="1185" y="321"/>
                </a:lnTo>
                <a:lnTo>
                  <a:pt x="1174" y="325"/>
                </a:lnTo>
                <a:lnTo>
                  <a:pt x="1167" y="332"/>
                </a:lnTo>
                <a:lnTo>
                  <a:pt x="1156" y="339"/>
                </a:lnTo>
                <a:lnTo>
                  <a:pt x="1148" y="346"/>
                </a:lnTo>
                <a:lnTo>
                  <a:pt x="1137" y="354"/>
                </a:lnTo>
                <a:lnTo>
                  <a:pt x="1130" y="361"/>
                </a:lnTo>
                <a:lnTo>
                  <a:pt x="1119" y="365"/>
                </a:lnTo>
                <a:lnTo>
                  <a:pt x="1108" y="372"/>
                </a:lnTo>
                <a:lnTo>
                  <a:pt x="1101" y="379"/>
                </a:lnTo>
                <a:lnTo>
                  <a:pt x="1079" y="394"/>
                </a:lnTo>
                <a:lnTo>
                  <a:pt x="1072" y="401"/>
                </a:lnTo>
                <a:lnTo>
                  <a:pt x="1061" y="412"/>
                </a:lnTo>
                <a:lnTo>
                  <a:pt x="1039" y="427"/>
                </a:lnTo>
                <a:lnTo>
                  <a:pt x="1032" y="434"/>
                </a:lnTo>
                <a:lnTo>
                  <a:pt x="1010" y="449"/>
                </a:lnTo>
                <a:lnTo>
                  <a:pt x="999" y="459"/>
                </a:lnTo>
                <a:lnTo>
                  <a:pt x="977" y="474"/>
                </a:lnTo>
                <a:lnTo>
                  <a:pt x="966" y="485"/>
                </a:lnTo>
                <a:lnTo>
                  <a:pt x="944" y="500"/>
                </a:lnTo>
                <a:lnTo>
                  <a:pt x="933" y="511"/>
                </a:lnTo>
                <a:lnTo>
                  <a:pt x="922" y="518"/>
                </a:lnTo>
                <a:lnTo>
                  <a:pt x="911" y="529"/>
                </a:lnTo>
                <a:lnTo>
                  <a:pt x="900" y="536"/>
                </a:lnTo>
                <a:lnTo>
                  <a:pt x="889" y="547"/>
                </a:lnTo>
                <a:lnTo>
                  <a:pt x="878" y="554"/>
                </a:lnTo>
                <a:lnTo>
                  <a:pt x="868" y="565"/>
                </a:lnTo>
                <a:lnTo>
                  <a:pt x="853" y="576"/>
                </a:lnTo>
                <a:lnTo>
                  <a:pt x="842" y="583"/>
                </a:lnTo>
                <a:lnTo>
                  <a:pt x="820" y="605"/>
                </a:lnTo>
                <a:lnTo>
                  <a:pt x="806" y="613"/>
                </a:lnTo>
                <a:lnTo>
                  <a:pt x="784" y="635"/>
                </a:lnTo>
                <a:lnTo>
                  <a:pt x="769" y="645"/>
                </a:lnTo>
                <a:lnTo>
                  <a:pt x="747" y="667"/>
                </a:lnTo>
                <a:lnTo>
                  <a:pt x="733" y="675"/>
                </a:lnTo>
                <a:lnTo>
                  <a:pt x="722" y="686"/>
                </a:lnTo>
                <a:lnTo>
                  <a:pt x="707" y="697"/>
                </a:lnTo>
                <a:lnTo>
                  <a:pt x="696" y="707"/>
                </a:lnTo>
                <a:lnTo>
                  <a:pt x="689" y="715"/>
                </a:lnTo>
                <a:lnTo>
                  <a:pt x="674" y="726"/>
                </a:lnTo>
                <a:lnTo>
                  <a:pt x="663" y="737"/>
                </a:lnTo>
                <a:lnTo>
                  <a:pt x="649" y="748"/>
                </a:lnTo>
                <a:lnTo>
                  <a:pt x="638" y="759"/>
                </a:lnTo>
                <a:lnTo>
                  <a:pt x="623" y="773"/>
                </a:lnTo>
                <a:lnTo>
                  <a:pt x="609" y="784"/>
                </a:lnTo>
                <a:lnTo>
                  <a:pt x="598" y="795"/>
                </a:lnTo>
                <a:lnTo>
                  <a:pt x="569" y="817"/>
                </a:lnTo>
                <a:lnTo>
                  <a:pt x="558" y="831"/>
                </a:lnTo>
                <a:lnTo>
                  <a:pt x="528" y="853"/>
                </a:lnTo>
                <a:lnTo>
                  <a:pt x="514" y="868"/>
                </a:lnTo>
                <a:lnTo>
                  <a:pt x="503" y="879"/>
                </a:lnTo>
                <a:lnTo>
                  <a:pt x="488" y="893"/>
                </a:lnTo>
                <a:lnTo>
                  <a:pt x="474" y="904"/>
                </a:lnTo>
                <a:lnTo>
                  <a:pt x="459" y="919"/>
                </a:lnTo>
                <a:lnTo>
                  <a:pt x="445" y="930"/>
                </a:lnTo>
                <a:lnTo>
                  <a:pt x="430" y="944"/>
                </a:lnTo>
                <a:lnTo>
                  <a:pt x="415" y="955"/>
                </a:lnTo>
                <a:lnTo>
                  <a:pt x="386" y="985"/>
                </a:lnTo>
                <a:lnTo>
                  <a:pt x="372" y="996"/>
                </a:lnTo>
                <a:lnTo>
                  <a:pt x="342" y="1025"/>
                </a:lnTo>
                <a:lnTo>
                  <a:pt x="328" y="1036"/>
                </a:lnTo>
                <a:lnTo>
                  <a:pt x="313" y="1050"/>
                </a:lnTo>
                <a:lnTo>
                  <a:pt x="295" y="1065"/>
                </a:lnTo>
                <a:lnTo>
                  <a:pt x="266" y="1094"/>
                </a:lnTo>
                <a:lnTo>
                  <a:pt x="237" y="1123"/>
                </a:lnTo>
                <a:lnTo>
                  <a:pt x="218" y="1138"/>
                </a:lnTo>
                <a:lnTo>
                  <a:pt x="189" y="1167"/>
                </a:lnTo>
                <a:lnTo>
                  <a:pt x="171" y="1182"/>
                </a:lnTo>
                <a:lnTo>
                  <a:pt x="142" y="1211"/>
                </a:lnTo>
                <a:lnTo>
                  <a:pt x="124" y="1225"/>
                </a:lnTo>
                <a:lnTo>
                  <a:pt x="109" y="1240"/>
                </a:lnTo>
                <a:lnTo>
                  <a:pt x="91" y="1254"/>
                </a:lnTo>
                <a:lnTo>
                  <a:pt x="76" y="1269"/>
                </a:lnTo>
                <a:lnTo>
                  <a:pt x="58" y="1287"/>
                </a:lnTo>
                <a:lnTo>
                  <a:pt x="43" y="1302"/>
                </a:lnTo>
                <a:lnTo>
                  <a:pt x="25" y="1316"/>
                </a:lnTo>
                <a:lnTo>
                  <a:pt x="11" y="1335"/>
                </a:lnTo>
                <a:lnTo>
                  <a:pt x="0" y="1342"/>
                </a:lnTo>
                <a:lnTo>
                  <a:pt x="7" y="1313"/>
                </a:lnTo>
                <a:lnTo>
                  <a:pt x="11" y="1287"/>
                </a:lnTo>
                <a:lnTo>
                  <a:pt x="18" y="1262"/>
                </a:lnTo>
                <a:lnTo>
                  <a:pt x="22" y="1233"/>
                </a:lnTo>
                <a:lnTo>
                  <a:pt x="29" y="1207"/>
                </a:lnTo>
                <a:lnTo>
                  <a:pt x="32" y="1182"/>
                </a:lnTo>
                <a:lnTo>
                  <a:pt x="40" y="1156"/>
                </a:lnTo>
                <a:lnTo>
                  <a:pt x="43" y="1130"/>
                </a:lnTo>
                <a:lnTo>
                  <a:pt x="51" y="1105"/>
                </a:lnTo>
                <a:lnTo>
                  <a:pt x="54" y="1079"/>
                </a:lnTo>
                <a:lnTo>
                  <a:pt x="62" y="1054"/>
                </a:lnTo>
                <a:lnTo>
                  <a:pt x="65" y="1028"/>
                </a:lnTo>
                <a:lnTo>
                  <a:pt x="73" y="1006"/>
                </a:lnTo>
                <a:lnTo>
                  <a:pt x="76" y="981"/>
                </a:lnTo>
                <a:lnTo>
                  <a:pt x="84" y="959"/>
                </a:lnTo>
                <a:lnTo>
                  <a:pt x="87" y="934"/>
                </a:lnTo>
                <a:lnTo>
                  <a:pt x="94" y="912"/>
                </a:lnTo>
                <a:lnTo>
                  <a:pt x="98" y="890"/>
                </a:lnTo>
                <a:lnTo>
                  <a:pt x="105" y="868"/>
                </a:lnTo>
                <a:lnTo>
                  <a:pt x="109" y="846"/>
                </a:lnTo>
                <a:lnTo>
                  <a:pt x="116" y="824"/>
                </a:lnTo>
                <a:lnTo>
                  <a:pt x="120" y="802"/>
                </a:lnTo>
                <a:lnTo>
                  <a:pt x="127" y="780"/>
                </a:lnTo>
                <a:lnTo>
                  <a:pt x="135" y="737"/>
                </a:lnTo>
                <a:lnTo>
                  <a:pt x="142" y="718"/>
                </a:lnTo>
                <a:lnTo>
                  <a:pt x="146" y="697"/>
                </a:lnTo>
                <a:lnTo>
                  <a:pt x="153" y="678"/>
                </a:lnTo>
                <a:lnTo>
                  <a:pt x="156" y="656"/>
                </a:lnTo>
                <a:lnTo>
                  <a:pt x="164" y="638"/>
                </a:lnTo>
                <a:lnTo>
                  <a:pt x="171" y="602"/>
                </a:lnTo>
                <a:lnTo>
                  <a:pt x="178" y="583"/>
                </a:lnTo>
                <a:lnTo>
                  <a:pt x="186" y="547"/>
                </a:lnTo>
                <a:lnTo>
                  <a:pt x="193" y="529"/>
                </a:lnTo>
                <a:lnTo>
                  <a:pt x="197" y="511"/>
                </a:lnTo>
                <a:lnTo>
                  <a:pt x="204" y="496"/>
                </a:lnTo>
                <a:lnTo>
                  <a:pt x="207" y="478"/>
                </a:lnTo>
                <a:lnTo>
                  <a:pt x="211" y="463"/>
                </a:lnTo>
                <a:lnTo>
                  <a:pt x="218" y="445"/>
                </a:lnTo>
                <a:lnTo>
                  <a:pt x="226" y="416"/>
                </a:lnTo>
                <a:lnTo>
                  <a:pt x="233" y="397"/>
                </a:lnTo>
                <a:lnTo>
                  <a:pt x="240" y="368"/>
                </a:lnTo>
                <a:lnTo>
                  <a:pt x="244" y="361"/>
                </a:lnTo>
                <a:lnTo>
                  <a:pt x="248" y="346"/>
                </a:lnTo>
                <a:lnTo>
                  <a:pt x="255" y="332"/>
                </a:lnTo>
                <a:lnTo>
                  <a:pt x="259" y="317"/>
                </a:lnTo>
                <a:lnTo>
                  <a:pt x="262" y="306"/>
                </a:lnTo>
                <a:lnTo>
                  <a:pt x="266" y="292"/>
                </a:lnTo>
                <a:lnTo>
                  <a:pt x="273" y="281"/>
                </a:lnTo>
                <a:lnTo>
                  <a:pt x="277" y="266"/>
                </a:lnTo>
                <a:lnTo>
                  <a:pt x="280" y="255"/>
                </a:lnTo>
                <a:lnTo>
                  <a:pt x="288" y="244"/>
                </a:lnTo>
                <a:lnTo>
                  <a:pt x="291" y="230"/>
                </a:lnTo>
                <a:lnTo>
                  <a:pt x="299" y="208"/>
                </a:lnTo>
                <a:lnTo>
                  <a:pt x="306" y="197"/>
                </a:lnTo>
                <a:lnTo>
                  <a:pt x="310" y="186"/>
                </a:lnTo>
                <a:lnTo>
                  <a:pt x="313" y="179"/>
                </a:lnTo>
                <a:lnTo>
                  <a:pt x="321" y="157"/>
                </a:lnTo>
                <a:lnTo>
                  <a:pt x="328" y="150"/>
                </a:lnTo>
                <a:lnTo>
                  <a:pt x="331" y="139"/>
                </a:lnTo>
                <a:lnTo>
                  <a:pt x="335" y="131"/>
                </a:lnTo>
                <a:lnTo>
                  <a:pt x="339" y="120"/>
                </a:lnTo>
                <a:lnTo>
                  <a:pt x="342" y="113"/>
                </a:lnTo>
                <a:lnTo>
                  <a:pt x="350" y="106"/>
                </a:lnTo>
                <a:lnTo>
                  <a:pt x="357" y="91"/>
                </a:lnTo>
                <a:lnTo>
                  <a:pt x="364" y="77"/>
                </a:lnTo>
                <a:lnTo>
                  <a:pt x="372" y="69"/>
                </a:lnTo>
                <a:lnTo>
                  <a:pt x="375" y="62"/>
                </a:lnTo>
                <a:lnTo>
                  <a:pt x="379" y="58"/>
                </a:lnTo>
                <a:lnTo>
                  <a:pt x="383" y="51"/>
                </a:lnTo>
                <a:lnTo>
                  <a:pt x="386" y="47"/>
                </a:lnTo>
                <a:lnTo>
                  <a:pt x="390" y="40"/>
                </a:lnTo>
                <a:lnTo>
                  <a:pt x="397" y="33"/>
                </a:lnTo>
                <a:lnTo>
                  <a:pt x="404" y="29"/>
                </a:lnTo>
                <a:lnTo>
                  <a:pt x="408" y="22"/>
                </a:lnTo>
                <a:lnTo>
                  <a:pt x="412" y="18"/>
                </a:lnTo>
                <a:lnTo>
                  <a:pt x="415" y="18"/>
                </a:lnTo>
                <a:lnTo>
                  <a:pt x="423" y="11"/>
                </a:lnTo>
                <a:lnTo>
                  <a:pt x="426" y="7"/>
                </a:lnTo>
                <a:lnTo>
                  <a:pt x="430" y="7"/>
                </a:lnTo>
                <a:lnTo>
                  <a:pt x="434" y="4"/>
                </a:lnTo>
                <a:lnTo>
                  <a:pt x="437" y="4"/>
                </a:lnTo>
                <a:lnTo>
                  <a:pt x="441" y="0"/>
                </a:lnTo>
                <a:lnTo>
                  <a:pt x="445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Поможем Незнайке раскрасить мяч</a:t>
            </a:r>
            <a:endParaRPr lang="ru-RU" sz="3600" dirty="0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429256" y="4572008"/>
            <a:ext cx="1233487" cy="1398588"/>
            <a:chOff x="3943" y="733"/>
            <a:chExt cx="777" cy="881"/>
          </a:xfrm>
        </p:grpSpPr>
        <p:grpSp>
          <p:nvGrpSpPr>
            <p:cNvPr id="6" name="Group 39"/>
            <p:cNvGrpSpPr>
              <a:grpSpLocks/>
            </p:cNvGrpSpPr>
            <p:nvPr/>
          </p:nvGrpSpPr>
          <p:grpSpPr bwMode="auto">
            <a:xfrm flipH="1">
              <a:off x="3965" y="998"/>
              <a:ext cx="38" cy="59"/>
              <a:chOff x="3497" y="2293"/>
              <a:chExt cx="77" cy="122"/>
            </a:xfrm>
          </p:grpSpPr>
          <p:sp>
            <p:nvSpPr>
              <p:cNvPr id="3112" name="Freeform 40"/>
              <p:cNvSpPr>
                <a:spLocks/>
              </p:cNvSpPr>
              <p:nvPr/>
            </p:nvSpPr>
            <p:spPr bwMode="auto">
              <a:xfrm>
                <a:off x="3497" y="2293"/>
                <a:ext cx="77" cy="1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8"/>
                  </a:cxn>
                  <a:cxn ang="0">
                    <a:pos x="70" y="30"/>
                  </a:cxn>
                  <a:cxn ang="0">
                    <a:pos x="74" y="41"/>
                  </a:cxn>
                  <a:cxn ang="0">
                    <a:pos x="77" y="48"/>
                  </a:cxn>
                  <a:cxn ang="0">
                    <a:pos x="77" y="59"/>
                  </a:cxn>
                  <a:cxn ang="0">
                    <a:pos x="77" y="70"/>
                  </a:cxn>
                  <a:cxn ang="0">
                    <a:pos x="74" y="78"/>
                  </a:cxn>
                  <a:cxn ang="0">
                    <a:pos x="70" y="89"/>
                  </a:cxn>
                  <a:cxn ang="0">
                    <a:pos x="66" y="104"/>
                  </a:cxn>
                  <a:cxn ang="0">
                    <a:pos x="0" y="122"/>
                  </a:cxn>
                  <a:cxn ang="0">
                    <a:pos x="0" y="0"/>
                  </a:cxn>
                </a:cxnLst>
                <a:rect l="0" t="0" r="r" b="b"/>
                <a:pathLst>
                  <a:path w="77" h="122">
                    <a:moveTo>
                      <a:pt x="0" y="0"/>
                    </a:moveTo>
                    <a:lnTo>
                      <a:pt x="66" y="18"/>
                    </a:lnTo>
                    <a:lnTo>
                      <a:pt x="70" y="30"/>
                    </a:lnTo>
                    <a:lnTo>
                      <a:pt x="74" y="41"/>
                    </a:lnTo>
                    <a:lnTo>
                      <a:pt x="77" y="48"/>
                    </a:lnTo>
                    <a:lnTo>
                      <a:pt x="77" y="59"/>
                    </a:lnTo>
                    <a:lnTo>
                      <a:pt x="77" y="70"/>
                    </a:lnTo>
                    <a:lnTo>
                      <a:pt x="74" y="78"/>
                    </a:lnTo>
                    <a:lnTo>
                      <a:pt x="70" y="89"/>
                    </a:lnTo>
                    <a:lnTo>
                      <a:pt x="66" y="104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504" y="2323"/>
                <a:ext cx="52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988" y="823"/>
              <a:ext cx="661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73"/>
                </a:cxn>
                <a:cxn ang="0">
                  <a:pos x="3" y="1396"/>
                </a:cxn>
                <a:cxn ang="0">
                  <a:pos x="11" y="1418"/>
                </a:cxn>
                <a:cxn ang="0">
                  <a:pos x="26" y="1444"/>
                </a:cxn>
                <a:cxn ang="0">
                  <a:pos x="52" y="1466"/>
                </a:cxn>
                <a:cxn ang="0">
                  <a:pos x="78" y="1488"/>
                </a:cxn>
                <a:cxn ang="0">
                  <a:pos x="111" y="1511"/>
                </a:cxn>
                <a:cxn ang="0">
                  <a:pos x="148" y="1529"/>
                </a:cxn>
                <a:cxn ang="0">
                  <a:pos x="193" y="1551"/>
                </a:cxn>
                <a:cxn ang="0">
                  <a:pos x="241" y="1566"/>
                </a:cxn>
                <a:cxn ang="0">
                  <a:pos x="293" y="1585"/>
                </a:cxn>
                <a:cxn ang="0">
                  <a:pos x="349" y="1596"/>
                </a:cxn>
                <a:cxn ang="0">
                  <a:pos x="408" y="1611"/>
                </a:cxn>
                <a:cxn ang="0">
                  <a:pos x="475" y="1622"/>
                </a:cxn>
                <a:cxn ang="0">
                  <a:pos x="542" y="1626"/>
                </a:cxn>
                <a:cxn ang="0">
                  <a:pos x="608" y="1633"/>
                </a:cxn>
                <a:cxn ang="0">
                  <a:pos x="683" y="1633"/>
                </a:cxn>
                <a:cxn ang="0">
                  <a:pos x="753" y="1633"/>
                </a:cxn>
                <a:cxn ang="0">
                  <a:pos x="820" y="1626"/>
                </a:cxn>
                <a:cxn ang="0">
                  <a:pos x="887" y="1622"/>
                </a:cxn>
                <a:cxn ang="0">
                  <a:pos x="950" y="1611"/>
                </a:cxn>
                <a:cxn ang="0">
                  <a:pos x="1013" y="1596"/>
                </a:cxn>
                <a:cxn ang="0">
                  <a:pos x="1069" y="1585"/>
                </a:cxn>
                <a:cxn ang="0">
                  <a:pos x="1121" y="1566"/>
                </a:cxn>
                <a:cxn ang="0">
                  <a:pos x="1169" y="1551"/>
                </a:cxn>
                <a:cxn ang="0">
                  <a:pos x="1210" y="1529"/>
                </a:cxn>
                <a:cxn ang="0">
                  <a:pos x="1250" y="1511"/>
                </a:cxn>
                <a:cxn ang="0">
                  <a:pos x="1284" y="1488"/>
                </a:cxn>
                <a:cxn ang="0">
                  <a:pos x="1314" y="1466"/>
                </a:cxn>
                <a:cxn ang="0">
                  <a:pos x="1332" y="1444"/>
                </a:cxn>
                <a:cxn ang="0">
                  <a:pos x="1351" y="1418"/>
                </a:cxn>
                <a:cxn ang="0">
                  <a:pos x="1362" y="1396"/>
                </a:cxn>
                <a:cxn ang="0">
                  <a:pos x="1366" y="1373"/>
                </a:cxn>
                <a:cxn ang="0">
                  <a:pos x="1366" y="0"/>
                </a:cxn>
                <a:cxn ang="0">
                  <a:pos x="0" y="0"/>
                </a:cxn>
              </a:cxnLst>
              <a:rect l="0" t="0" r="r" b="b"/>
              <a:pathLst>
                <a:path w="1366" h="1633">
                  <a:moveTo>
                    <a:pt x="0" y="0"/>
                  </a:moveTo>
                  <a:lnTo>
                    <a:pt x="0" y="1373"/>
                  </a:lnTo>
                  <a:lnTo>
                    <a:pt x="3" y="1396"/>
                  </a:lnTo>
                  <a:lnTo>
                    <a:pt x="11" y="1418"/>
                  </a:lnTo>
                  <a:lnTo>
                    <a:pt x="26" y="1444"/>
                  </a:lnTo>
                  <a:lnTo>
                    <a:pt x="52" y="1466"/>
                  </a:lnTo>
                  <a:lnTo>
                    <a:pt x="78" y="1488"/>
                  </a:lnTo>
                  <a:lnTo>
                    <a:pt x="111" y="1511"/>
                  </a:lnTo>
                  <a:lnTo>
                    <a:pt x="148" y="1529"/>
                  </a:lnTo>
                  <a:lnTo>
                    <a:pt x="193" y="1551"/>
                  </a:lnTo>
                  <a:lnTo>
                    <a:pt x="241" y="1566"/>
                  </a:lnTo>
                  <a:lnTo>
                    <a:pt x="293" y="1585"/>
                  </a:lnTo>
                  <a:lnTo>
                    <a:pt x="349" y="1596"/>
                  </a:lnTo>
                  <a:lnTo>
                    <a:pt x="408" y="1611"/>
                  </a:lnTo>
                  <a:lnTo>
                    <a:pt x="475" y="1622"/>
                  </a:lnTo>
                  <a:lnTo>
                    <a:pt x="542" y="1626"/>
                  </a:lnTo>
                  <a:lnTo>
                    <a:pt x="608" y="1633"/>
                  </a:lnTo>
                  <a:lnTo>
                    <a:pt x="683" y="1633"/>
                  </a:lnTo>
                  <a:lnTo>
                    <a:pt x="753" y="1633"/>
                  </a:lnTo>
                  <a:lnTo>
                    <a:pt x="820" y="1626"/>
                  </a:lnTo>
                  <a:lnTo>
                    <a:pt x="887" y="1622"/>
                  </a:lnTo>
                  <a:lnTo>
                    <a:pt x="950" y="1611"/>
                  </a:lnTo>
                  <a:lnTo>
                    <a:pt x="1013" y="1596"/>
                  </a:lnTo>
                  <a:lnTo>
                    <a:pt x="1069" y="1585"/>
                  </a:lnTo>
                  <a:lnTo>
                    <a:pt x="1121" y="1566"/>
                  </a:lnTo>
                  <a:lnTo>
                    <a:pt x="1169" y="1551"/>
                  </a:lnTo>
                  <a:lnTo>
                    <a:pt x="1210" y="1529"/>
                  </a:lnTo>
                  <a:lnTo>
                    <a:pt x="1250" y="1511"/>
                  </a:lnTo>
                  <a:lnTo>
                    <a:pt x="1284" y="1488"/>
                  </a:lnTo>
                  <a:lnTo>
                    <a:pt x="1314" y="1466"/>
                  </a:lnTo>
                  <a:lnTo>
                    <a:pt x="1332" y="1444"/>
                  </a:lnTo>
                  <a:lnTo>
                    <a:pt x="1351" y="1418"/>
                  </a:lnTo>
                  <a:lnTo>
                    <a:pt x="1362" y="1396"/>
                  </a:lnTo>
                  <a:lnTo>
                    <a:pt x="1366" y="1373"/>
                  </a:lnTo>
                  <a:lnTo>
                    <a:pt x="1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>
              <a:off x="4644" y="860"/>
              <a:ext cx="1" cy="633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>
              <a:off x="4629" y="878"/>
              <a:ext cx="0" cy="640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4002" y="1464"/>
              <a:ext cx="66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3"/>
                </a:cxn>
                <a:cxn ang="0">
                  <a:pos x="11" y="45"/>
                </a:cxn>
                <a:cxn ang="0">
                  <a:pos x="26" y="71"/>
                </a:cxn>
                <a:cxn ang="0">
                  <a:pos x="48" y="97"/>
                </a:cxn>
                <a:cxn ang="0">
                  <a:pos x="74" y="119"/>
                </a:cxn>
                <a:cxn ang="0">
                  <a:pos x="107" y="141"/>
                </a:cxn>
                <a:cxn ang="0">
                  <a:pos x="144" y="164"/>
                </a:cxn>
                <a:cxn ang="0">
                  <a:pos x="185" y="186"/>
                </a:cxn>
                <a:cxn ang="0">
                  <a:pos x="234" y="204"/>
                </a:cxn>
                <a:cxn ang="0">
                  <a:pos x="285" y="223"/>
                </a:cxn>
                <a:cxn ang="0">
                  <a:pos x="341" y="238"/>
                </a:cxn>
                <a:cxn ang="0">
                  <a:pos x="404" y="253"/>
                </a:cxn>
                <a:cxn ang="0">
                  <a:pos x="467" y="264"/>
                </a:cxn>
                <a:cxn ang="0">
                  <a:pos x="534" y="271"/>
                </a:cxn>
                <a:cxn ang="0">
                  <a:pos x="605" y="275"/>
                </a:cxn>
                <a:cxn ang="0">
                  <a:pos x="683" y="279"/>
                </a:cxn>
                <a:cxn ang="0">
                  <a:pos x="757" y="275"/>
                </a:cxn>
                <a:cxn ang="0">
                  <a:pos x="827" y="271"/>
                </a:cxn>
                <a:cxn ang="0">
                  <a:pos x="894" y="264"/>
                </a:cxn>
                <a:cxn ang="0">
                  <a:pos x="957" y="253"/>
                </a:cxn>
                <a:cxn ang="0">
                  <a:pos x="1020" y="238"/>
                </a:cxn>
                <a:cxn ang="0">
                  <a:pos x="1076" y="223"/>
                </a:cxn>
                <a:cxn ang="0">
                  <a:pos x="1128" y="204"/>
                </a:cxn>
                <a:cxn ang="0">
                  <a:pos x="1176" y="186"/>
                </a:cxn>
                <a:cxn ang="0">
                  <a:pos x="1217" y="164"/>
                </a:cxn>
                <a:cxn ang="0">
                  <a:pos x="1254" y="141"/>
                </a:cxn>
                <a:cxn ang="0">
                  <a:pos x="1288" y="119"/>
                </a:cxn>
                <a:cxn ang="0">
                  <a:pos x="1314" y="97"/>
                </a:cxn>
                <a:cxn ang="0">
                  <a:pos x="1336" y="71"/>
                </a:cxn>
                <a:cxn ang="0">
                  <a:pos x="1351" y="45"/>
                </a:cxn>
                <a:cxn ang="0">
                  <a:pos x="1362" y="23"/>
                </a:cxn>
                <a:cxn ang="0">
                  <a:pos x="1366" y="0"/>
                </a:cxn>
              </a:cxnLst>
              <a:rect l="0" t="0" r="r" b="b"/>
              <a:pathLst>
                <a:path w="1366" h="279">
                  <a:moveTo>
                    <a:pt x="0" y="0"/>
                  </a:moveTo>
                  <a:lnTo>
                    <a:pt x="3" y="23"/>
                  </a:lnTo>
                  <a:lnTo>
                    <a:pt x="11" y="45"/>
                  </a:lnTo>
                  <a:lnTo>
                    <a:pt x="26" y="71"/>
                  </a:lnTo>
                  <a:lnTo>
                    <a:pt x="48" y="97"/>
                  </a:lnTo>
                  <a:lnTo>
                    <a:pt x="74" y="119"/>
                  </a:lnTo>
                  <a:lnTo>
                    <a:pt x="107" y="141"/>
                  </a:lnTo>
                  <a:lnTo>
                    <a:pt x="144" y="164"/>
                  </a:lnTo>
                  <a:lnTo>
                    <a:pt x="185" y="186"/>
                  </a:lnTo>
                  <a:lnTo>
                    <a:pt x="234" y="204"/>
                  </a:lnTo>
                  <a:lnTo>
                    <a:pt x="285" y="223"/>
                  </a:lnTo>
                  <a:lnTo>
                    <a:pt x="341" y="238"/>
                  </a:lnTo>
                  <a:lnTo>
                    <a:pt x="404" y="253"/>
                  </a:lnTo>
                  <a:lnTo>
                    <a:pt x="467" y="264"/>
                  </a:lnTo>
                  <a:lnTo>
                    <a:pt x="534" y="271"/>
                  </a:lnTo>
                  <a:lnTo>
                    <a:pt x="605" y="275"/>
                  </a:lnTo>
                  <a:lnTo>
                    <a:pt x="683" y="279"/>
                  </a:lnTo>
                  <a:lnTo>
                    <a:pt x="757" y="275"/>
                  </a:lnTo>
                  <a:lnTo>
                    <a:pt x="827" y="271"/>
                  </a:lnTo>
                  <a:lnTo>
                    <a:pt x="894" y="264"/>
                  </a:lnTo>
                  <a:lnTo>
                    <a:pt x="957" y="253"/>
                  </a:lnTo>
                  <a:lnTo>
                    <a:pt x="1020" y="238"/>
                  </a:lnTo>
                  <a:lnTo>
                    <a:pt x="1076" y="223"/>
                  </a:lnTo>
                  <a:lnTo>
                    <a:pt x="1128" y="204"/>
                  </a:lnTo>
                  <a:lnTo>
                    <a:pt x="1176" y="186"/>
                  </a:lnTo>
                  <a:lnTo>
                    <a:pt x="1217" y="164"/>
                  </a:lnTo>
                  <a:lnTo>
                    <a:pt x="1254" y="141"/>
                  </a:lnTo>
                  <a:lnTo>
                    <a:pt x="1288" y="119"/>
                  </a:lnTo>
                  <a:lnTo>
                    <a:pt x="1314" y="97"/>
                  </a:lnTo>
                  <a:lnTo>
                    <a:pt x="1336" y="71"/>
                  </a:lnTo>
                  <a:lnTo>
                    <a:pt x="1351" y="45"/>
                  </a:lnTo>
                  <a:lnTo>
                    <a:pt x="1362" y="23"/>
                  </a:lnTo>
                  <a:lnTo>
                    <a:pt x="1366" y="0"/>
                  </a:lnTo>
                </a:path>
              </a:pathLst>
            </a:custGeom>
            <a:noFill/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4222" y="885"/>
              <a:ext cx="349" cy="428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0" y="108"/>
                </a:cxn>
                <a:cxn ang="0">
                  <a:pos x="0" y="215"/>
                </a:cxn>
                <a:cxn ang="0">
                  <a:pos x="8" y="323"/>
                </a:cxn>
                <a:cxn ang="0">
                  <a:pos x="19" y="412"/>
                </a:cxn>
                <a:cxn ang="0">
                  <a:pos x="41" y="472"/>
                </a:cxn>
                <a:cxn ang="0">
                  <a:pos x="104" y="516"/>
                </a:cxn>
                <a:cxn ang="0">
                  <a:pos x="145" y="483"/>
                </a:cxn>
                <a:cxn ang="0">
                  <a:pos x="134" y="412"/>
                </a:cxn>
                <a:cxn ang="0">
                  <a:pos x="108" y="327"/>
                </a:cxn>
                <a:cxn ang="0">
                  <a:pos x="82" y="230"/>
                </a:cxn>
                <a:cxn ang="0">
                  <a:pos x="71" y="141"/>
                </a:cxn>
                <a:cxn ang="0">
                  <a:pos x="100" y="86"/>
                </a:cxn>
                <a:cxn ang="0">
                  <a:pos x="178" y="82"/>
                </a:cxn>
                <a:cxn ang="0">
                  <a:pos x="204" y="193"/>
                </a:cxn>
                <a:cxn ang="0">
                  <a:pos x="197" y="323"/>
                </a:cxn>
                <a:cxn ang="0">
                  <a:pos x="271" y="356"/>
                </a:cxn>
                <a:cxn ang="0">
                  <a:pos x="279" y="249"/>
                </a:cxn>
                <a:cxn ang="0">
                  <a:pos x="282" y="193"/>
                </a:cxn>
                <a:cxn ang="0">
                  <a:pos x="327" y="249"/>
                </a:cxn>
                <a:cxn ang="0">
                  <a:pos x="360" y="308"/>
                </a:cxn>
                <a:cxn ang="0">
                  <a:pos x="386" y="364"/>
                </a:cxn>
                <a:cxn ang="0">
                  <a:pos x="408" y="416"/>
                </a:cxn>
                <a:cxn ang="0">
                  <a:pos x="420" y="472"/>
                </a:cxn>
                <a:cxn ang="0">
                  <a:pos x="427" y="568"/>
                </a:cxn>
                <a:cxn ang="0">
                  <a:pos x="416" y="672"/>
                </a:cxn>
                <a:cxn ang="0">
                  <a:pos x="397" y="757"/>
                </a:cxn>
                <a:cxn ang="0">
                  <a:pos x="390" y="820"/>
                </a:cxn>
                <a:cxn ang="0">
                  <a:pos x="401" y="865"/>
                </a:cxn>
                <a:cxn ang="0">
                  <a:pos x="446" y="884"/>
                </a:cxn>
                <a:cxn ang="0">
                  <a:pos x="472" y="846"/>
                </a:cxn>
                <a:cxn ang="0">
                  <a:pos x="494" y="768"/>
                </a:cxn>
                <a:cxn ang="0">
                  <a:pos x="512" y="668"/>
                </a:cxn>
                <a:cxn ang="0">
                  <a:pos x="524" y="568"/>
                </a:cxn>
                <a:cxn ang="0">
                  <a:pos x="527" y="490"/>
                </a:cxn>
                <a:cxn ang="0">
                  <a:pos x="538" y="382"/>
                </a:cxn>
                <a:cxn ang="0">
                  <a:pos x="594" y="331"/>
                </a:cxn>
                <a:cxn ang="0">
                  <a:pos x="609" y="427"/>
                </a:cxn>
                <a:cxn ang="0">
                  <a:pos x="668" y="446"/>
                </a:cxn>
                <a:cxn ang="0">
                  <a:pos x="679" y="371"/>
                </a:cxn>
                <a:cxn ang="0">
                  <a:pos x="668" y="286"/>
                </a:cxn>
                <a:cxn ang="0">
                  <a:pos x="642" y="201"/>
                </a:cxn>
                <a:cxn ang="0">
                  <a:pos x="694" y="193"/>
                </a:cxn>
                <a:cxn ang="0">
                  <a:pos x="720" y="108"/>
                </a:cxn>
                <a:cxn ang="0">
                  <a:pos x="698" y="0"/>
                </a:cxn>
              </a:cxnLst>
              <a:rect l="0" t="0" r="r" b="b"/>
              <a:pathLst>
                <a:path w="720" h="884">
                  <a:moveTo>
                    <a:pt x="41" y="37"/>
                  </a:moveTo>
                  <a:lnTo>
                    <a:pt x="26" y="34"/>
                  </a:lnTo>
                  <a:lnTo>
                    <a:pt x="19" y="41"/>
                  </a:lnTo>
                  <a:lnTo>
                    <a:pt x="11" y="56"/>
                  </a:lnTo>
                  <a:lnTo>
                    <a:pt x="4" y="82"/>
                  </a:lnTo>
                  <a:lnTo>
                    <a:pt x="0" y="108"/>
                  </a:lnTo>
                  <a:lnTo>
                    <a:pt x="0" y="141"/>
                  </a:lnTo>
                  <a:lnTo>
                    <a:pt x="0" y="175"/>
                  </a:lnTo>
                  <a:lnTo>
                    <a:pt x="0" y="215"/>
                  </a:lnTo>
                  <a:lnTo>
                    <a:pt x="4" y="253"/>
                  </a:lnTo>
                  <a:lnTo>
                    <a:pt x="4" y="290"/>
                  </a:lnTo>
                  <a:lnTo>
                    <a:pt x="8" y="323"/>
                  </a:lnTo>
                  <a:lnTo>
                    <a:pt x="15" y="360"/>
                  </a:lnTo>
                  <a:lnTo>
                    <a:pt x="15" y="386"/>
                  </a:lnTo>
                  <a:lnTo>
                    <a:pt x="19" y="412"/>
                  </a:lnTo>
                  <a:lnTo>
                    <a:pt x="22" y="427"/>
                  </a:lnTo>
                  <a:lnTo>
                    <a:pt x="26" y="438"/>
                  </a:lnTo>
                  <a:lnTo>
                    <a:pt x="41" y="472"/>
                  </a:lnTo>
                  <a:lnTo>
                    <a:pt x="60" y="498"/>
                  </a:lnTo>
                  <a:lnTo>
                    <a:pt x="82" y="512"/>
                  </a:lnTo>
                  <a:lnTo>
                    <a:pt x="104" y="516"/>
                  </a:lnTo>
                  <a:lnTo>
                    <a:pt x="123" y="512"/>
                  </a:lnTo>
                  <a:lnTo>
                    <a:pt x="138" y="501"/>
                  </a:lnTo>
                  <a:lnTo>
                    <a:pt x="145" y="483"/>
                  </a:lnTo>
                  <a:lnTo>
                    <a:pt x="145" y="453"/>
                  </a:lnTo>
                  <a:lnTo>
                    <a:pt x="141" y="434"/>
                  </a:lnTo>
                  <a:lnTo>
                    <a:pt x="134" y="412"/>
                  </a:lnTo>
                  <a:lnTo>
                    <a:pt x="126" y="386"/>
                  </a:lnTo>
                  <a:lnTo>
                    <a:pt x="115" y="360"/>
                  </a:lnTo>
                  <a:lnTo>
                    <a:pt x="108" y="327"/>
                  </a:lnTo>
                  <a:lnTo>
                    <a:pt x="97" y="297"/>
                  </a:lnTo>
                  <a:lnTo>
                    <a:pt x="89" y="264"/>
                  </a:lnTo>
                  <a:lnTo>
                    <a:pt x="82" y="230"/>
                  </a:lnTo>
                  <a:lnTo>
                    <a:pt x="74" y="201"/>
                  </a:lnTo>
                  <a:lnTo>
                    <a:pt x="71" y="171"/>
                  </a:lnTo>
                  <a:lnTo>
                    <a:pt x="71" y="141"/>
                  </a:lnTo>
                  <a:lnTo>
                    <a:pt x="78" y="119"/>
                  </a:lnTo>
                  <a:lnTo>
                    <a:pt x="86" y="100"/>
                  </a:lnTo>
                  <a:lnTo>
                    <a:pt x="100" y="86"/>
                  </a:lnTo>
                  <a:lnTo>
                    <a:pt x="119" y="74"/>
                  </a:lnTo>
                  <a:lnTo>
                    <a:pt x="145" y="71"/>
                  </a:lnTo>
                  <a:lnTo>
                    <a:pt x="178" y="82"/>
                  </a:lnTo>
                  <a:lnTo>
                    <a:pt x="197" y="108"/>
                  </a:lnTo>
                  <a:lnTo>
                    <a:pt x="204" y="149"/>
                  </a:lnTo>
                  <a:lnTo>
                    <a:pt x="204" y="193"/>
                  </a:lnTo>
                  <a:lnTo>
                    <a:pt x="197" y="241"/>
                  </a:lnTo>
                  <a:lnTo>
                    <a:pt x="197" y="286"/>
                  </a:lnTo>
                  <a:lnTo>
                    <a:pt x="197" y="323"/>
                  </a:lnTo>
                  <a:lnTo>
                    <a:pt x="215" y="349"/>
                  </a:lnTo>
                  <a:lnTo>
                    <a:pt x="253" y="368"/>
                  </a:lnTo>
                  <a:lnTo>
                    <a:pt x="271" y="356"/>
                  </a:lnTo>
                  <a:lnTo>
                    <a:pt x="282" y="327"/>
                  </a:lnTo>
                  <a:lnTo>
                    <a:pt x="282" y="290"/>
                  </a:lnTo>
                  <a:lnTo>
                    <a:pt x="279" y="249"/>
                  </a:lnTo>
                  <a:lnTo>
                    <a:pt x="275" y="215"/>
                  </a:lnTo>
                  <a:lnTo>
                    <a:pt x="275" y="193"/>
                  </a:lnTo>
                  <a:lnTo>
                    <a:pt x="282" y="193"/>
                  </a:lnTo>
                  <a:lnTo>
                    <a:pt x="301" y="212"/>
                  </a:lnTo>
                  <a:lnTo>
                    <a:pt x="316" y="230"/>
                  </a:lnTo>
                  <a:lnTo>
                    <a:pt x="327" y="249"/>
                  </a:lnTo>
                  <a:lnTo>
                    <a:pt x="338" y="271"/>
                  </a:lnTo>
                  <a:lnTo>
                    <a:pt x="349" y="286"/>
                  </a:lnTo>
                  <a:lnTo>
                    <a:pt x="360" y="308"/>
                  </a:lnTo>
                  <a:lnTo>
                    <a:pt x="371" y="323"/>
                  </a:lnTo>
                  <a:lnTo>
                    <a:pt x="379" y="345"/>
                  </a:lnTo>
                  <a:lnTo>
                    <a:pt x="386" y="364"/>
                  </a:lnTo>
                  <a:lnTo>
                    <a:pt x="394" y="379"/>
                  </a:lnTo>
                  <a:lnTo>
                    <a:pt x="401" y="397"/>
                  </a:lnTo>
                  <a:lnTo>
                    <a:pt x="408" y="416"/>
                  </a:lnTo>
                  <a:lnTo>
                    <a:pt x="412" y="434"/>
                  </a:lnTo>
                  <a:lnTo>
                    <a:pt x="416" y="453"/>
                  </a:lnTo>
                  <a:lnTo>
                    <a:pt x="420" y="472"/>
                  </a:lnTo>
                  <a:lnTo>
                    <a:pt x="423" y="490"/>
                  </a:lnTo>
                  <a:lnTo>
                    <a:pt x="427" y="531"/>
                  </a:lnTo>
                  <a:lnTo>
                    <a:pt x="427" y="568"/>
                  </a:lnTo>
                  <a:lnTo>
                    <a:pt x="427" y="605"/>
                  </a:lnTo>
                  <a:lnTo>
                    <a:pt x="423" y="642"/>
                  </a:lnTo>
                  <a:lnTo>
                    <a:pt x="416" y="672"/>
                  </a:lnTo>
                  <a:lnTo>
                    <a:pt x="408" y="702"/>
                  </a:lnTo>
                  <a:lnTo>
                    <a:pt x="405" y="731"/>
                  </a:lnTo>
                  <a:lnTo>
                    <a:pt x="397" y="757"/>
                  </a:lnTo>
                  <a:lnTo>
                    <a:pt x="394" y="780"/>
                  </a:lnTo>
                  <a:lnTo>
                    <a:pt x="390" y="802"/>
                  </a:lnTo>
                  <a:lnTo>
                    <a:pt x="390" y="820"/>
                  </a:lnTo>
                  <a:lnTo>
                    <a:pt x="390" y="839"/>
                  </a:lnTo>
                  <a:lnTo>
                    <a:pt x="394" y="854"/>
                  </a:lnTo>
                  <a:lnTo>
                    <a:pt x="401" y="865"/>
                  </a:lnTo>
                  <a:lnTo>
                    <a:pt x="416" y="876"/>
                  </a:lnTo>
                  <a:lnTo>
                    <a:pt x="434" y="884"/>
                  </a:lnTo>
                  <a:lnTo>
                    <a:pt x="446" y="884"/>
                  </a:lnTo>
                  <a:lnTo>
                    <a:pt x="457" y="876"/>
                  </a:lnTo>
                  <a:lnTo>
                    <a:pt x="464" y="865"/>
                  </a:lnTo>
                  <a:lnTo>
                    <a:pt x="472" y="846"/>
                  </a:lnTo>
                  <a:lnTo>
                    <a:pt x="483" y="824"/>
                  </a:lnTo>
                  <a:lnTo>
                    <a:pt x="486" y="798"/>
                  </a:lnTo>
                  <a:lnTo>
                    <a:pt x="494" y="768"/>
                  </a:lnTo>
                  <a:lnTo>
                    <a:pt x="501" y="735"/>
                  </a:lnTo>
                  <a:lnTo>
                    <a:pt x="505" y="702"/>
                  </a:lnTo>
                  <a:lnTo>
                    <a:pt x="512" y="668"/>
                  </a:lnTo>
                  <a:lnTo>
                    <a:pt x="516" y="635"/>
                  </a:lnTo>
                  <a:lnTo>
                    <a:pt x="520" y="601"/>
                  </a:lnTo>
                  <a:lnTo>
                    <a:pt x="524" y="568"/>
                  </a:lnTo>
                  <a:lnTo>
                    <a:pt x="524" y="538"/>
                  </a:lnTo>
                  <a:lnTo>
                    <a:pt x="524" y="512"/>
                  </a:lnTo>
                  <a:lnTo>
                    <a:pt x="527" y="490"/>
                  </a:lnTo>
                  <a:lnTo>
                    <a:pt x="527" y="442"/>
                  </a:lnTo>
                  <a:lnTo>
                    <a:pt x="531" y="408"/>
                  </a:lnTo>
                  <a:lnTo>
                    <a:pt x="538" y="382"/>
                  </a:lnTo>
                  <a:lnTo>
                    <a:pt x="550" y="364"/>
                  </a:lnTo>
                  <a:lnTo>
                    <a:pt x="568" y="345"/>
                  </a:lnTo>
                  <a:lnTo>
                    <a:pt x="594" y="331"/>
                  </a:lnTo>
                  <a:lnTo>
                    <a:pt x="594" y="364"/>
                  </a:lnTo>
                  <a:lnTo>
                    <a:pt x="598" y="386"/>
                  </a:lnTo>
                  <a:lnTo>
                    <a:pt x="609" y="427"/>
                  </a:lnTo>
                  <a:lnTo>
                    <a:pt x="620" y="449"/>
                  </a:lnTo>
                  <a:lnTo>
                    <a:pt x="639" y="460"/>
                  </a:lnTo>
                  <a:lnTo>
                    <a:pt x="668" y="446"/>
                  </a:lnTo>
                  <a:lnTo>
                    <a:pt x="676" y="427"/>
                  </a:lnTo>
                  <a:lnTo>
                    <a:pt x="683" y="401"/>
                  </a:lnTo>
                  <a:lnTo>
                    <a:pt x="679" y="371"/>
                  </a:lnTo>
                  <a:lnTo>
                    <a:pt x="679" y="345"/>
                  </a:lnTo>
                  <a:lnTo>
                    <a:pt x="676" y="316"/>
                  </a:lnTo>
                  <a:lnTo>
                    <a:pt x="668" y="286"/>
                  </a:lnTo>
                  <a:lnTo>
                    <a:pt x="661" y="256"/>
                  </a:lnTo>
                  <a:lnTo>
                    <a:pt x="653" y="230"/>
                  </a:lnTo>
                  <a:lnTo>
                    <a:pt x="642" y="201"/>
                  </a:lnTo>
                  <a:lnTo>
                    <a:pt x="631" y="175"/>
                  </a:lnTo>
                  <a:lnTo>
                    <a:pt x="668" y="193"/>
                  </a:lnTo>
                  <a:lnTo>
                    <a:pt x="694" y="193"/>
                  </a:lnTo>
                  <a:lnTo>
                    <a:pt x="713" y="175"/>
                  </a:lnTo>
                  <a:lnTo>
                    <a:pt x="720" y="145"/>
                  </a:lnTo>
                  <a:lnTo>
                    <a:pt x="720" y="108"/>
                  </a:lnTo>
                  <a:lnTo>
                    <a:pt x="717" y="67"/>
                  </a:lnTo>
                  <a:lnTo>
                    <a:pt x="709" y="30"/>
                  </a:lnTo>
                  <a:lnTo>
                    <a:pt x="698" y="0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4352" y="927"/>
              <a:ext cx="3" cy="52"/>
            </a:xfrm>
            <a:custGeom>
              <a:avLst/>
              <a:gdLst/>
              <a:ahLst/>
              <a:cxnLst>
                <a:cxn ang="0">
                  <a:pos x="8" y="107"/>
                </a:cxn>
                <a:cxn ang="0">
                  <a:pos x="4" y="52"/>
                </a:cxn>
                <a:cxn ang="0">
                  <a:pos x="0" y="0"/>
                </a:cxn>
              </a:cxnLst>
              <a:rect l="0" t="0" r="r" b="b"/>
              <a:pathLst>
                <a:path w="8" h="107">
                  <a:moveTo>
                    <a:pt x="8" y="107"/>
                  </a:moveTo>
                  <a:lnTo>
                    <a:pt x="4" y="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4460" y="970"/>
              <a:ext cx="17" cy="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9"/>
                </a:cxn>
                <a:cxn ang="0">
                  <a:pos x="15" y="55"/>
                </a:cxn>
                <a:cxn ang="0">
                  <a:pos x="19" y="85"/>
                </a:cxn>
                <a:cxn ang="0">
                  <a:pos x="26" y="115"/>
                </a:cxn>
                <a:cxn ang="0">
                  <a:pos x="30" y="148"/>
                </a:cxn>
                <a:cxn ang="0">
                  <a:pos x="34" y="178"/>
                </a:cxn>
                <a:cxn ang="0">
                  <a:pos x="34" y="211"/>
                </a:cxn>
                <a:cxn ang="0">
                  <a:pos x="37" y="245"/>
                </a:cxn>
              </a:cxnLst>
              <a:rect l="0" t="0" r="r" b="b"/>
              <a:pathLst>
                <a:path w="37" h="245">
                  <a:moveTo>
                    <a:pt x="0" y="0"/>
                  </a:moveTo>
                  <a:lnTo>
                    <a:pt x="8" y="29"/>
                  </a:lnTo>
                  <a:lnTo>
                    <a:pt x="15" y="55"/>
                  </a:lnTo>
                  <a:lnTo>
                    <a:pt x="19" y="85"/>
                  </a:lnTo>
                  <a:lnTo>
                    <a:pt x="26" y="115"/>
                  </a:lnTo>
                  <a:lnTo>
                    <a:pt x="30" y="148"/>
                  </a:lnTo>
                  <a:lnTo>
                    <a:pt x="34" y="178"/>
                  </a:lnTo>
                  <a:lnTo>
                    <a:pt x="34" y="211"/>
                  </a:lnTo>
                  <a:lnTo>
                    <a:pt x="37" y="245"/>
                  </a:lnTo>
                </a:path>
              </a:pathLst>
            </a:custGeom>
            <a:noFill/>
            <a:ln w="0">
              <a:solidFill>
                <a:srgbClr val="00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3943" y="1021"/>
              <a:ext cx="777" cy="330"/>
            </a:xfrm>
            <a:custGeom>
              <a:avLst/>
              <a:gdLst/>
              <a:ahLst/>
              <a:cxnLst>
                <a:cxn ang="0">
                  <a:pos x="758" y="679"/>
                </a:cxn>
                <a:cxn ang="0">
                  <a:pos x="628" y="660"/>
                </a:cxn>
                <a:cxn ang="0">
                  <a:pos x="513" y="627"/>
                </a:cxn>
                <a:cxn ang="0">
                  <a:pos x="405" y="579"/>
                </a:cxn>
                <a:cxn ang="0">
                  <a:pos x="312" y="523"/>
                </a:cxn>
                <a:cxn ang="0">
                  <a:pos x="227" y="456"/>
                </a:cxn>
                <a:cxn ang="0">
                  <a:pos x="160" y="386"/>
                </a:cxn>
                <a:cxn ang="0">
                  <a:pos x="101" y="311"/>
                </a:cxn>
                <a:cxn ang="0">
                  <a:pos x="52" y="233"/>
                </a:cxn>
                <a:cxn ang="0">
                  <a:pos x="23" y="155"/>
                </a:cxn>
                <a:cxn ang="0">
                  <a:pos x="4" y="92"/>
                </a:cxn>
                <a:cxn ang="0">
                  <a:pos x="0" y="40"/>
                </a:cxn>
                <a:cxn ang="0">
                  <a:pos x="19" y="11"/>
                </a:cxn>
                <a:cxn ang="0">
                  <a:pos x="52" y="0"/>
                </a:cxn>
                <a:cxn ang="0">
                  <a:pos x="52" y="44"/>
                </a:cxn>
                <a:cxn ang="0">
                  <a:pos x="60" y="100"/>
                </a:cxn>
                <a:cxn ang="0">
                  <a:pos x="78" y="155"/>
                </a:cxn>
                <a:cxn ang="0">
                  <a:pos x="104" y="219"/>
                </a:cxn>
                <a:cxn ang="0">
                  <a:pos x="145" y="285"/>
                </a:cxn>
                <a:cxn ang="0">
                  <a:pos x="190" y="348"/>
                </a:cxn>
                <a:cxn ang="0">
                  <a:pos x="249" y="412"/>
                </a:cxn>
                <a:cxn ang="0">
                  <a:pos x="320" y="471"/>
                </a:cxn>
                <a:cxn ang="0">
                  <a:pos x="401" y="527"/>
                </a:cxn>
                <a:cxn ang="0">
                  <a:pos x="490" y="571"/>
                </a:cxn>
                <a:cxn ang="0">
                  <a:pos x="587" y="605"/>
                </a:cxn>
                <a:cxn ang="0">
                  <a:pos x="694" y="631"/>
                </a:cxn>
                <a:cxn ang="0">
                  <a:pos x="802" y="638"/>
                </a:cxn>
                <a:cxn ang="0">
                  <a:pos x="902" y="631"/>
                </a:cxn>
                <a:cxn ang="0">
                  <a:pos x="1010" y="605"/>
                </a:cxn>
                <a:cxn ang="0">
                  <a:pos x="1106" y="571"/>
                </a:cxn>
                <a:cxn ang="0">
                  <a:pos x="1195" y="527"/>
                </a:cxn>
                <a:cxn ang="0">
                  <a:pos x="1277" y="471"/>
                </a:cxn>
                <a:cxn ang="0">
                  <a:pos x="1348" y="412"/>
                </a:cxn>
                <a:cxn ang="0">
                  <a:pos x="1407" y="348"/>
                </a:cxn>
                <a:cxn ang="0">
                  <a:pos x="1452" y="285"/>
                </a:cxn>
                <a:cxn ang="0">
                  <a:pos x="1492" y="219"/>
                </a:cxn>
                <a:cxn ang="0">
                  <a:pos x="1518" y="155"/>
                </a:cxn>
                <a:cxn ang="0">
                  <a:pos x="1537" y="100"/>
                </a:cxn>
                <a:cxn ang="0">
                  <a:pos x="1544" y="44"/>
                </a:cxn>
                <a:cxn ang="0">
                  <a:pos x="1544" y="0"/>
                </a:cxn>
                <a:cxn ang="0">
                  <a:pos x="1578" y="11"/>
                </a:cxn>
                <a:cxn ang="0">
                  <a:pos x="1596" y="40"/>
                </a:cxn>
                <a:cxn ang="0">
                  <a:pos x="1593" y="92"/>
                </a:cxn>
                <a:cxn ang="0">
                  <a:pos x="1578" y="155"/>
                </a:cxn>
                <a:cxn ang="0">
                  <a:pos x="1544" y="233"/>
                </a:cxn>
                <a:cxn ang="0">
                  <a:pos x="1496" y="311"/>
                </a:cxn>
                <a:cxn ang="0">
                  <a:pos x="1437" y="386"/>
                </a:cxn>
                <a:cxn ang="0">
                  <a:pos x="1366" y="456"/>
                </a:cxn>
                <a:cxn ang="0">
                  <a:pos x="1285" y="523"/>
                </a:cxn>
                <a:cxn ang="0">
                  <a:pos x="1192" y="579"/>
                </a:cxn>
                <a:cxn ang="0">
                  <a:pos x="1088" y="627"/>
                </a:cxn>
                <a:cxn ang="0">
                  <a:pos x="969" y="660"/>
                </a:cxn>
                <a:cxn ang="0">
                  <a:pos x="839" y="679"/>
                </a:cxn>
              </a:cxnLst>
              <a:rect l="0" t="0" r="r" b="b"/>
              <a:pathLst>
                <a:path w="1596" h="682">
                  <a:moveTo>
                    <a:pt x="798" y="682"/>
                  </a:moveTo>
                  <a:lnTo>
                    <a:pt x="758" y="679"/>
                  </a:lnTo>
                  <a:lnTo>
                    <a:pt x="691" y="671"/>
                  </a:lnTo>
                  <a:lnTo>
                    <a:pt x="628" y="660"/>
                  </a:lnTo>
                  <a:lnTo>
                    <a:pt x="568" y="645"/>
                  </a:lnTo>
                  <a:lnTo>
                    <a:pt x="513" y="627"/>
                  </a:lnTo>
                  <a:lnTo>
                    <a:pt x="457" y="605"/>
                  </a:lnTo>
                  <a:lnTo>
                    <a:pt x="405" y="579"/>
                  </a:lnTo>
                  <a:lnTo>
                    <a:pt x="357" y="553"/>
                  </a:lnTo>
                  <a:lnTo>
                    <a:pt x="312" y="523"/>
                  </a:lnTo>
                  <a:lnTo>
                    <a:pt x="271" y="489"/>
                  </a:lnTo>
                  <a:lnTo>
                    <a:pt x="227" y="456"/>
                  </a:lnTo>
                  <a:lnTo>
                    <a:pt x="193" y="423"/>
                  </a:lnTo>
                  <a:lnTo>
                    <a:pt x="160" y="386"/>
                  </a:lnTo>
                  <a:lnTo>
                    <a:pt x="130" y="348"/>
                  </a:lnTo>
                  <a:lnTo>
                    <a:pt x="101" y="311"/>
                  </a:lnTo>
                  <a:lnTo>
                    <a:pt x="75" y="270"/>
                  </a:lnTo>
                  <a:lnTo>
                    <a:pt x="52" y="233"/>
                  </a:lnTo>
                  <a:lnTo>
                    <a:pt x="37" y="193"/>
                  </a:lnTo>
                  <a:lnTo>
                    <a:pt x="23" y="155"/>
                  </a:lnTo>
                  <a:lnTo>
                    <a:pt x="11" y="122"/>
                  </a:lnTo>
                  <a:lnTo>
                    <a:pt x="4" y="92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8" y="22"/>
                  </a:lnTo>
                  <a:lnTo>
                    <a:pt x="19" y="11"/>
                  </a:lnTo>
                  <a:lnTo>
                    <a:pt x="34" y="3"/>
                  </a:lnTo>
                  <a:lnTo>
                    <a:pt x="52" y="0"/>
                  </a:lnTo>
                  <a:lnTo>
                    <a:pt x="52" y="22"/>
                  </a:lnTo>
                  <a:lnTo>
                    <a:pt x="52" y="44"/>
                  </a:lnTo>
                  <a:lnTo>
                    <a:pt x="56" y="70"/>
                  </a:lnTo>
                  <a:lnTo>
                    <a:pt x="60" y="100"/>
                  </a:lnTo>
                  <a:lnTo>
                    <a:pt x="67" y="126"/>
                  </a:lnTo>
                  <a:lnTo>
                    <a:pt x="78" y="155"/>
                  </a:lnTo>
                  <a:lnTo>
                    <a:pt x="89" y="189"/>
                  </a:lnTo>
                  <a:lnTo>
                    <a:pt x="104" y="219"/>
                  </a:lnTo>
                  <a:lnTo>
                    <a:pt x="123" y="252"/>
                  </a:lnTo>
                  <a:lnTo>
                    <a:pt x="145" y="285"/>
                  </a:lnTo>
                  <a:lnTo>
                    <a:pt x="167" y="315"/>
                  </a:lnTo>
                  <a:lnTo>
                    <a:pt x="190" y="348"/>
                  </a:lnTo>
                  <a:lnTo>
                    <a:pt x="219" y="382"/>
                  </a:lnTo>
                  <a:lnTo>
                    <a:pt x="249" y="412"/>
                  </a:lnTo>
                  <a:lnTo>
                    <a:pt x="282" y="441"/>
                  </a:lnTo>
                  <a:lnTo>
                    <a:pt x="320" y="471"/>
                  </a:lnTo>
                  <a:lnTo>
                    <a:pt x="360" y="501"/>
                  </a:lnTo>
                  <a:lnTo>
                    <a:pt x="401" y="527"/>
                  </a:lnTo>
                  <a:lnTo>
                    <a:pt x="442" y="549"/>
                  </a:lnTo>
                  <a:lnTo>
                    <a:pt x="490" y="571"/>
                  </a:lnTo>
                  <a:lnTo>
                    <a:pt x="539" y="590"/>
                  </a:lnTo>
                  <a:lnTo>
                    <a:pt x="587" y="605"/>
                  </a:lnTo>
                  <a:lnTo>
                    <a:pt x="639" y="619"/>
                  </a:lnTo>
                  <a:lnTo>
                    <a:pt x="694" y="631"/>
                  </a:lnTo>
                  <a:lnTo>
                    <a:pt x="754" y="638"/>
                  </a:lnTo>
                  <a:lnTo>
                    <a:pt x="802" y="638"/>
                  </a:lnTo>
                  <a:lnTo>
                    <a:pt x="843" y="638"/>
                  </a:lnTo>
                  <a:lnTo>
                    <a:pt x="902" y="631"/>
                  </a:lnTo>
                  <a:lnTo>
                    <a:pt x="958" y="619"/>
                  </a:lnTo>
                  <a:lnTo>
                    <a:pt x="1010" y="605"/>
                  </a:lnTo>
                  <a:lnTo>
                    <a:pt x="1058" y="590"/>
                  </a:lnTo>
                  <a:lnTo>
                    <a:pt x="1106" y="571"/>
                  </a:lnTo>
                  <a:lnTo>
                    <a:pt x="1151" y="549"/>
                  </a:lnTo>
                  <a:lnTo>
                    <a:pt x="1195" y="527"/>
                  </a:lnTo>
                  <a:lnTo>
                    <a:pt x="1236" y="501"/>
                  </a:lnTo>
                  <a:lnTo>
                    <a:pt x="1277" y="471"/>
                  </a:lnTo>
                  <a:lnTo>
                    <a:pt x="1314" y="441"/>
                  </a:lnTo>
                  <a:lnTo>
                    <a:pt x="1348" y="412"/>
                  </a:lnTo>
                  <a:lnTo>
                    <a:pt x="1377" y="382"/>
                  </a:lnTo>
                  <a:lnTo>
                    <a:pt x="1407" y="348"/>
                  </a:lnTo>
                  <a:lnTo>
                    <a:pt x="1429" y="315"/>
                  </a:lnTo>
                  <a:lnTo>
                    <a:pt x="1452" y="285"/>
                  </a:lnTo>
                  <a:lnTo>
                    <a:pt x="1474" y="252"/>
                  </a:lnTo>
                  <a:lnTo>
                    <a:pt x="1492" y="219"/>
                  </a:lnTo>
                  <a:lnTo>
                    <a:pt x="1507" y="189"/>
                  </a:lnTo>
                  <a:lnTo>
                    <a:pt x="1518" y="155"/>
                  </a:lnTo>
                  <a:lnTo>
                    <a:pt x="1530" y="126"/>
                  </a:lnTo>
                  <a:lnTo>
                    <a:pt x="1537" y="100"/>
                  </a:lnTo>
                  <a:lnTo>
                    <a:pt x="1541" y="70"/>
                  </a:lnTo>
                  <a:lnTo>
                    <a:pt x="1544" y="44"/>
                  </a:lnTo>
                  <a:lnTo>
                    <a:pt x="1544" y="22"/>
                  </a:lnTo>
                  <a:lnTo>
                    <a:pt x="1544" y="0"/>
                  </a:lnTo>
                  <a:lnTo>
                    <a:pt x="1563" y="3"/>
                  </a:lnTo>
                  <a:lnTo>
                    <a:pt x="1578" y="11"/>
                  </a:lnTo>
                  <a:lnTo>
                    <a:pt x="1589" y="22"/>
                  </a:lnTo>
                  <a:lnTo>
                    <a:pt x="1596" y="40"/>
                  </a:lnTo>
                  <a:lnTo>
                    <a:pt x="1596" y="63"/>
                  </a:lnTo>
                  <a:lnTo>
                    <a:pt x="1593" y="92"/>
                  </a:lnTo>
                  <a:lnTo>
                    <a:pt x="1585" y="122"/>
                  </a:lnTo>
                  <a:lnTo>
                    <a:pt x="1578" y="155"/>
                  </a:lnTo>
                  <a:lnTo>
                    <a:pt x="1563" y="193"/>
                  </a:lnTo>
                  <a:lnTo>
                    <a:pt x="1544" y="233"/>
                  </a:lnTo>
                  <a:lnTo>
                    <a:pt x="1522" y="270"/>
                  </a:lnTo>
                  <a:lnTo>
                    <a:pt x="1496" y="311"/>
                  </a:lnTo>
                  <a:lnTo>
                    <a:pt x="1466" y="348"/>
                  </a:lnTo>
                  <a:lnTo>
                    <a:pt x="1437" y="386"/>
                  </a:lnTo>
                  <a:lnTo>
                    <a:pt x="1403" y="423"/>
                  </a:lnTo>
                  <a:lnTo>
                    <a:pt x="1366" y="456"/>
                  </a:lnTo>
                  <a:lnTo>
                    <a:pt x="1329" y="489"/>
                  </a:lnTo>
                  <a:lnTo>
                    <a:pt x="1285" y="523"/>
                  </a:lnTo>
                  <a:lnTo>
                    <a:pt x="1240" y="553"/>
                  </a:lnTo>
                  <a:lnTo>
                    <a:pt x="1192" y="579"/>
                  </a:lnTo>
                  <a:lnTo>
                    <a:pt x="1140" y="605"/>
                  </a:lnTo>
                  <a:lnTo>
                    <a:pt x="1088" y="627"/>
                  </a:lnTo>
                  <a:lnTo>
                    <a:pt x="1028" y="645"/>
                  </a:lnTo>
                  <a:lnTo>
                    <a:pt x="969" y="660"/>
                  </a:lnTo>
                  <a:lnTo>
                    <a:pt x="906" y="671"/>
                  </a:lnTo>
                  <a:lnTo>
                    <a:pt x="839" y="679"/>
                  </a:lnTo>
                  <a:lnTo>
                    <a:pt x="798" y="682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4663" y="993"/>
              <a:ext cx="37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18"/>
                </a:cxn>
                <a:cxn ang="0">
                  <a:pos x="70" y="30"/>
                </a:cxn>
                <a:cxn ang="0">
                  <a:pos x="74" y="41"/>
                </a:cxn>
                <a:cxn ang="0">
                  <a:pos x="77" y="48"/>
                </a:cxn>
                <a:cxn ang="0">
                  <a:pos x="77" y="59"/>
                </a:cxn>
                <a:cxn ang="0">
                  <a:pos x="77" y="70"/>
                </a:cxn>
                <a:cxn ang="0">
                  <a:pos x="74" y="78"/>
                </a:cxn>
                <a:cxn ang="0">
                  <a:pos x="70" y="89"/>
                </a:cxn>
                <a:cxn ang="0">
                  <a:pos x="66" y="104"/>
                </a:cxn>
                <a:cxn ang="0">
                  <a:pos x="0" y="122"/>
                </a:cxn>
                <a:cxn ang="0">
                  <a:pos x="0" y="0"/>
                </a:cxn>
              </a:cxnLst>
              <a:rect l="0" t="0" r="r" b="b"/>
              <a:pathLst>
                <a:path w="77" h="122">
                  <a:moveTo>
                    <a:pt x="0" y="0"/>
                  </a:moveTo>
                  <a:lnTo>
                    <a:pt x="66" y="18"/>
                  </a:lnTo>
                  <a:lnTo>
                    <a:pt x="70" y="30"/>
                  </a:lnTo>
                  <a:lnTo>
                    <a:pt x="74" y="41"/>
                  </a:lnTo>
                  <a:lnTo>
                    <a:pt x="77" y="48"/>
                  </a:lnTo>
                  <a:lnTo>
                    <a:pt x="77" y="59"/>
                  </a:lnTo>
                  <a:lnTo>
                    <a:pt x="77" y="70"/>
                  </a:lnTo>
                  <a:lnTo>
                    <a:pt x="74" y="78"/>
                  </a:lnTo>
                  <a:lnTo>
                    <a:pt x="70" y="89"/>
                  </a:lnTo>
                  <a:lnTo>
                    <a:pt x="66" y="104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>
              <a:off x="4666" y="1008"/>
              <a:ext cx="25" cy="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4352" y="1148"/>
              <a:ext cx="318" cy="192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52" y="390"/>
                </a:cxn>
                <a:cxn ang="0">
                  <a:pos x="108" y="382"/>
                </a:cxn>
                <a:cxn ang="0">
                  <a:pos x="156" y="368"/>
                </a:cxn>
                <a:cxn ang="0">
                  <a:pos x="208" y="353"/>
                </a:cxn>
                <a:cxn ang="0">
                  <a:pos x="257" y="334"/>
                </a:cxn>
                <a:cxn ang="0">
                  <a:pos x="305" y="312"/>
                </a:cxn>
                <a:cxn ang="0">
                  <a:pos x="349" y="290"/>
                </a:cxn>
                <a:cxn ang="0">
                  <a:pos x="390" y="264"/>
                </a:cxn>
                <a:cxn ang="0">
                  <a:pos x="435" y="238"/>
                </a:cxn>
                <a:cxn ang="0">
                  <a:pos x="472" y="208"/>
                </a:cxn>
                <a:cxn ang="0">
                  <a:pos x="509" y="178"/>
                </a:cxn>
                <a:cxn ang="0">
                  <a:pos x="542" y="145"/>
                </a:cxn>
                <a:cxn ang="0">
                  <a:pos x="576" y="111"/>
                </a:cxn>
                <a:cxn ang="0">
                  <a:pos x="605" y="74"/>
                </a:cxn>
                <a:cxn ang="0">
                  <a:pos x="631" y="41"/>
                </a:cxn>
                <a:cxn ang="0">
                  <a:pos x="657" y="0"/>
                </a:cxn>
              </a:cxnLst>
              <a:rect l="0" t="0" r="r" b="b"/>
              <a:pathLst>
                <a:path w="657" h="397">
                  <a:moveTo>
                    <a:pt x="0" y="397"/>
                  </a:moveTo>
                  <a:lnTo>
                    <a:pt x="52" y="390"/>
                  </a:lnTo>
                  <a:lnTo>
                    <a:pt x="108" y="382"/>
                  </a:lnTo>
                  <a:lnTo>
                    <a:pt x="156" y="368"/>
                  </a:lnTo>
                  <a:lnTo>
                    <a:pt x="208" y="353"/>
                  </a:lnTo>
                  <a:lnTo>
                    <a:pt x="257" y="334"/>
                  </a:lnTo>
                  <a:lnTo>
                    <a:pt x="305" y="312"/>
                  </a:lnTo>
                  <a:lnTo>
                    <a:pt x="349" y="290"/>
                  </a:lnTo>
                  <a:lnTo>
                    <a:pt x="390" y="264"/>
                  </a:lnTo>
                  <a:lnTo>
                    <a:pt x="435" y="238"/>
                  </a:lnTo>
                  <a:lnTo>
                    <a:pt x="472" y="208"/>
                  </a:lnTo>
                  <a:lnTo>
                    <a:pt x="509" y="178"/>
                  </a:lnTo>
                  <a:lnTo>
                    <a:pt x="542" y="145"/>
                  </a:lnTo>
                  <a:lnTo>
                    <a:pt x="576" y="111"/>
                  </a:lnTo>
                  <a:lnTo>
                    <a:pt x="605" y="74"/>
                  </a:lnTo>
                  <a:lnTo>
                    <a:pt x="631" y="41"/>
                  </a:lnTo>
                  <a:lnTo>
                    <a:pt x="657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5" name="Freeform 53"/>
            <p:cNvSpPr>
              <a:spLocks/>
            </p:cNvSpPr>
            <p:nvPr/>
          </p:nvSpPr>
          <p:spPr bwMode="auto">
            <a:xfrm>
              <a:off x="4002" y="733"/>
              <a:ext cx="661" cy="176"/>
            </a:xfrm>
            <a:custGeom>
              <a:avLst/>
              <a:gdLst/>
              <a:ahLst/>
              <a:cxnLst>
                <a:cxn ang="0">
                  <a:pos x="749" y="360"/>
                </a:cxn>
                <a:cxn ang="0">
                  <a:pos x="879" y="356"/>
                </a:cxn>
                <a:cxn ang="0">
                  <a:pos x="1002" y="345"/>
                </a:cxn>
                <a:cxn ang="0">
                  <a:pos x="1113" y="326"/>
                </a:cxn>
                <a:cxn ang="0">
                  <a:pos x="1206" y="300"/>
                </a:cxn>
                <a:cxn ang="0">
                  <a:pos x="1280" y="274"/>
                </a:cxn>
                <a:cxn ang="0">
                  <a:pos x="1332" y="245"/>
                </a:cxn>
                <a:cxn ang="0">
                  <a:pos x="1358" y="208"/>
                </a:cxn>
                <a:cxn ang="0">
                  <a:pos x="1358" y="170"/>
                </a:cxn>
                <a:cxn ang="0">
                  <a:pos x="1332" y="137"/>
                </a:cxn>
                <a:cxn ang="0">
                  <a:pos x="1280" y="104"/>
                </a:cxn>
                <a:cxn ang="0">
                  <a:pos x="1206" y="70"/>
                </a:cxn>
                <a:cxn ang="0">
                  <a:pos x="1113" y="48"/>
                </a:cxn>
                <a:cxn ang="0">
                  <a:pos x="1002" y="26"/>
                </a:cxn>
                <a:cxn ang="0">
                  <a:pos x="879" y="11"/>
                </a:cxn>
                <a:cxn ang="0">
                  <a:pos x="749" y="3"/>
                </a:cxn>
                <a:cxn ang="0">
                  <a:pos x="608" y="3"/>
                </a:cxn>
                <a:cxn ang="0">
                  <a:pos x="475" y="11"/>
                </a:cxn>
                <a:cxn ang="0">
                  <a:pos x="352" y="26"/>
                </a:cxn>
                <a:cxn ang="0">
                  <a:pos x="245" y="48"/>
                </a:cxn>
                <a:cxn ang="0">
                  <a:pos x="156" y="70"/>
                </a:cxn>
                <a:cxn ang="0">
                  <a:pos x="78" y="104"/>
                </a:cxn>
                <a:cxn ang="0">
                  <a:pos x="29" y="137"/>
                </a:cxn>
                <a:cxn ang="0">
                  <a:pos x="3" y="170"/>
                </a:cxn>
                <a:cxn ang="0">
                  <a:pos x="3" y="208"/>
                </a:cxn>
                <a:cxn ang="0">
                  <a:pos x="29" y="245"/>
                </a:cxn>
                <a:cxn ang="0">
                  <a:pos x="78" y="274"/>
                </a:cxn>
                <a:cxn ang="0">
                  <a:pos x="156" y="300"/>
                </a:cxn>
                <a:cxn ang="0">
                  <a:pos x="245" y="326"/>
                </a:cxn>
                <a:cxn ang="0">
                  <a:pos x="352" y="345"/>
                </a:cxn>
                <a:cxn ang="0">
                  <a:pos x="475" y="356"/>
                </a:cxn>
                <a:cxn ang="0">
                  <a:pos x="608" y="360"/>
                </a:cxn>
              </a:cxnLst>
              <a:rect l="0" t="0" r="r" b="b"/>
              <a:pathLst>
                <a:path w="1366" h="363">
                  <a:moveTo>
                    <a:pt x="679" y="363"/>
                  </a:moveTo>
                  <a:lnTo>
                    <a:pt x="749" y="360"/>
                  </a:lnTo>
                  <a:lnTo>
                    <a:pt x="816" y="360"/>
                  </a:lnTo>
                  <a:lnTo>
                    <a:pt x="879" y="356"/>
                  </a:lnTo>
                  <a:lnTo>
                    <a:pt x="942" y="349"/>
                  </a:lnTo>
                  <a:lnTo>
                    <a:pt x="1002" y="345"/>
                  </a:lnTo>
                  <a:lnTo>
                    <a:pt x="1061" y="334"/>
                  </a:lnTo>
                  <a:lnTo>
                    <a:pt x="1113" y="326"/>
                  </a:lnTo>
                  <a:lnTo>
                    <a:pt x="1161" y="315"/>
                  </a:lnTo>
                  <a:lnTo>
                    <a:pt x="1206" y="300"/>
                  </a:lnTo>
                  <a:lnTo>
                    <a:pt x="1247" y="289"/>
                  </a:lnTo>
                  <a:lnTo>
                    <a:pt x="1280" y="274"/>
                  </a:lnTo>
                  <a:lnTo>
                    <a:pt x="1310" y="260"/>
                  </a:lnTo>
                  <a:lnTo>
                    <a:pt x="1332" y="245"/>
                  </a:lnTo>
                  <a:lnTo>
                    <a:pt x="1351" y="226"/>
                  </a:lnTo>
                  <a:lnTo>
                    <a:pt x="1358" y="208"/>
                  </a:lnTo>
                  <a:lnTo>
                    <a:pt x="1366" y="189"/>
                  </a:lnTo>
                  <a:lnTo>
                    <a:pt x="1358" y="170"/>
                  </a:lnTo>
                  <a:lnTo>
                    <a:pt x="1351" y="152"/>
                  </a:lnTo>
                  <a:lnTo>
                    <a:pt x="1332" y="137"/>
                  </a:lnTo>
                  <a:lnTo>
                    <a:pt x="1310" y="118"/>
                  </a:lnTo>
                  <a:lnTo>
                    <a:pt x="1280" y="104"/>
                  </a:lnTo>
                  <a:lnTo>
                    <a:pt x="1247" y="85"/>
                  </a:lnTo>
                  <a:lnTo>
                    <a:pt x="1206" y="70"/>
                  </a:lnTo>
                  <a:lnTo>
                    <a:pt x="1161" y="59"/>
                  </a:lnTo>
                  <a:lnTo>
                    <a:pt x="1113" y="48"/>
                  </a:lnTo>
                  <a:lnTo>
                    <a:pt x="1061" y="33"/>
                  </a:lnTo>
                  <a:lnTo>
                    <a:pt x="1002" y="26"/>
                  </a:lnTo>
                  <a:lnTo>
                    <a:pt x="942" y="15"/>
                  </a:lnTo>
                  <a:lnTo>
                    <a:pt x="879" y="11"/>
                  </a:lnTo>
                  <a:lnTo>
                    <a:pt x="816" y="3"/>
                  </a:lnTo>
                  <a:lnTo>
                    <a:pt x="749" y="3"/>
                  </a:lnTo>
                  <a:lnTo>
                    <a:pt x="679" y="0"/>
                  </a:lnTo>
                  <a:lnTo>
                    <a:pt x="608" y="3"/>
                  </a:lnTo>
                  <a:lnTo>
                    <a:pt x="542" y="3"/>
                  </a:lnTo>
                  <a:lnTo>
                    <a:pt x="475" y="11"/>
                  </a:lnTo>
                  <a:lnTo>
                    <a:pt x="415" y="15"/>
                  </a:lnTo>
                  <a:lnTo>
                    <a:pt x="352" y="26"/>
                  </a:lnTo>
                  <a:lnTo>
                    <a:pt x="297" y="33"/>
                  </a:lnTo>
                  <a:lnTo>
                    <a:pt x="245" y="48"/>
                  </a:lnTo>
                  <a:lnTo>
                    <a:pt x="196" y="59"/>
                  </a:lnTo>
                  <a:lnTo>
                    <a:pt x="156" y="70"/>
                  </a:lnTo>
                  <a:lnTo>
                    <a:pt x="115" y="85"/>
                  </a:lnTo>
                  <a:lnTo>
                    <a:pt x="78" y="104"/>
                  </a:lnTo>
                  <a:lnTo>
                    <a:pt x="52" y="118"/>
                  </a:lnTo>
                  <a:lnTo>
                    <a:pt x="29" y="137"/>
                  </a:lnTo>
                  <a:lnTo>
                    <a:pt x="15" y="152"/>
                  </a:lnTo>
                  <a:lnTo>
                    <a:pt x="3" y="170"/>
                  </a:lnTo>
                  <a:lnTo>
                    <a:pt x="0" y="189"/>
                  </a:lnTo>
                  <a:lnTo>
                    <a:pt x="3" y="208"/>
                  </a:lnTo>
                  <a:lnTo>
                    <a:pt x="15" y="226"/>
                  </a:lnTo>
                  <a:lnTo>
                    <a:pt x="29" y="245"/>
                  </a:lnTo>
                  <a:lnTo>
                    <a:pt x="52" y="260"/>
                  </a:lnTo>
                  <a:lnTo>
                    <a:pt x="78" y="274"/>
                  </a:lnTo>
                  <a:lnTo>
                    <a:pt x="115" y="289"/>
                  </a:lnTo>
                  <a:lnTo>
                    <a:pt x="156" y="300"/>
                  </a:lnTo>
                  <a:lnTo>
                    <a:pt x="196" y="315"/>
                  </a:lnTo>
                  <a:lnTo>
                    <a:pt x="245" y="326"/>
                  </a:lnTo>
                  <a:lnTo>
                    <a:pt x="297" y="334"/>
                  </a:lnTo>
                  <a:lnTo>
                    <a:pt x="352" y="345"/>
                  </a:lnTo>
                  <a:lnTo>
                    <a:pt x="415" y="349"/>
                  </a:lnTo>
                  <a:lnTo>
                    <a:pt x="475" y="356"/>
                  </a:lnTo>
                  <a:lnTo>
                    <a:pt x="542" y="360"/>
                  </a:lnTo>
                  <a:lnTo>
                    <a:pt x="608" y="360"/>
                  </a:lnTo>
                  <a:lnTo>
                    <a:pt x="679" y="363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4034" y="742"/>
              <a:ext cx="595" cy="158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430" y="8"/>
                </a:cxn>
                <a:cxn ang="0">
                  <a:pos x="322" y="23"/>
                </a:cxn>
                <a:cxn ang="0">
                  <a:pos x="222" y="41"/>
                </a:cxn>
                <a:cxn ang="0">
                  <a:pos x="141" y="63"/>
                </a:cxn>
                <a:cxn ang="0">
                  <a:pos x="74" y="93"/>
                </a:cxn>
                <a:cxn ang="0">
                  <a:pos x="29" y="123"/>
                </a:cxn>
                <a:cxn ang="0">
                  <a:pos x="3" y="152"/>
                </a:cxn>
                <a:cxn ang="0">
                  <a:pos x="3" y="190"/>
                </a:cxn>
                <a:cxn ang="0">
                  <a:pos x="29" y="219"/>
                </a:cxn>
                <a:cxn ang="0">
                  <a:pos x="74" y="249"/>
                </a:cxn>
                <a:cxn ang="0">
                  <a:pos x="141" y="271"/>
                </a:cxn>
                <a:cxn ang="0">
                  <a:pos x="222" y="293"/>
                </a:cxn>
                <a:cxn ang="0">
                  <a:pos x="322" y="308"/>
                </a:cxn>
                <a:cxn ang="0">
                  <a:pos x="430" y="319"/>
                </a:cxn>
                <a:cxn ang="0">
                  <a:pos x="549" y="327"/>
                </a:cxn>
                <a:cxn ang="0">
                  <a:pos x="675" y="327"/>
                </a:cxn>
                <a:cxn ang="0">
                  <a:pos x="794" y="319"/>
                </a:cxn>
                <a:cxn ang="0">
                  <a:pos x="901" y="308"/>
                </a:cxn>
                <a:cxn ang="0">
                  <a:pos x="1002" y="293"/>
                </a:cxn>
                <a:cxn ang="0">
                  <a:pos x="1087" y="271"/>
                </a:cxn>
                <a:cxn ang="0">
                  <a:pos x="1150" y="249"/>
                </a:cxn>
                <a:cxn ang="0">
                  <a:pos x="1198" y="219"/>
                </a:cxn>
                <a:cxn ang="0">
                  <a:pos x="1224" y="190"/>
                </a:cxn>
                <a:cxn ang="0">
                  <a:pos x="1224" y="152"/>
                </a:cxn>
                <a:cxn ang="0">
                  <a:pos x="1198" y="123"/>
                </a:cxn>
                <a:cxn ang="0">
                  <a:pos x="1150" y="93"/>
                </a:cxn>
                <a:cxn ang="0">
                  <a:pos x="1087" y="63"/>
                </a:cxn>
                <a:cxn ang="0">
                  <a:pos x="1002" y="41"/>
                </a:cxn>
                <a:cxn ang="0">
                  <a:pos x="901" y="23"/>
                </a:cxn>
                <a:cxn ang="0">
                  <a:pos x="794" y="8"/>
                </a:cxn>
                <a:cxn ang="0">
                  <a:pos x="675" y="0"/>
                </a:cxn>
                <a:cxn ang="0">
                  <a:pos x="612" y="0"/>
                </a:cxn>
              </a:cxnLst>
              <a:rect l="0" t="0" r="r" b="b"/>
              <a:pathLst>
                <a:path w="1228" h="327">
                  <a:moveTo>
                    <a:pt x="612" y="0"/>
                  </a:moveTo>
                  <a:lnTo>
                    <a:pt x="549" y="0"/>
                  </a:lnTo>
                  <a:lnTo>
                    <a:pt x="489" y="4"/>
                  </a:lnTo>
                  <a:lnTo>
                    <a:pt x="430" y="8"/>
                  </a:lnTo>
                  <a:lnTo>
                    <a:pt x="374" y="15"/>
                  </a:lnTo>
                  <a:lnTo>
                    <a:pt x="322" y="23"/>
                  </a:lnTo>
                  <a:lnTo>
                    <a:pt x="270" y="30"/>
                  </a:lnTo>
                  <a:lnTo>
                    <a:pt x="222" y="41"/>
                  </a:lnTo>
                  <a:lnTo>
                    <a:pt x="181" y="52"/>
                  </a:lnTo>
                  <a:lnTo>
                    <a:pt x="141" y="63"/>
                  </a:lnTo>
                  <a:lnTo>
                    <a:pt x="107" y="78"/>
                  </a:lnTo>
                  <a:lnTo>
                    <a:pt x="74" y="93"/>
                  </a:lnTo>
                  <a:lnTo>
                    <a:pt x="48" y="108"/>
                  </a:lnTo>
                  <a:lnTo>
                    <a:pt x="29" y="123"/>
                  </a:lnTo>
                  <a:lnTo>
                    <a:pt x="14" y="138"/>
                  </a:lnTo>
                  <a:lnTo>
                    <a:pt x="3" y="152"/>
                  </a:lnTo>
                  <a:lnTo>
                    <a:pt x="0" y="171"/>
                  </a:lnTo>
                  <a:lnTo>
                    <a:pt x="3" y="190"/>
                  </a:lnTo>
                  <a:lnTo>
                    <a:pt x="14" y="204"/>
                  </a:lnTo>
                  <a:lnTo>
                    <a:pt x="29" y="219"/>
                  </a:lnTo>
                  <a:lnTo>
                    <a:pt x="48" y="234"/>
                  </a:lnTo>
                  <a:lnTo>
                    <a:pt x="74" y="249"/>
                  </a:lnTo>
                  <a:lnTo>
                    <a:pt x="107" y="260"/>
                  </a:lnTo>
                  <a:lnTo>
                    <a:pt x="141" y="271"/>
                  </a:lnTo>
                  <a:lnTo>
                    <a:pt x="181" y="282"/>
                  </a:lnTo>
                  <a:lnTo>
                    <a:pt x="222" y="293"/>
                  </a:lnTo>
                  <a:lnTo>
                    <a:pt x="270" y="301"/>
                  </a:lnTo>
                  <a:lnTo>
                    <a:pt x="322" y="308"/>
                  </a:lnTo>
                  <a:lnTo>
                    <a:pt x="374" y="316"/>
                  </a:lnTo>
                  <a:lnTo>
                    <a:pt x="430" y="319"/>
                  </a:lnTo>
                  <a:lnTo>
                    <a:pt x="489" y="323"/>
                  </a:lnTo>
                  <a:lnTo>
                    <a:pt x="549" y="327"/>
                  </a:lnTo>
                  <a:lnTo>
                    <a:pt x="612" y="327"/>
                  </a:lnTo>
                  <a:lnTo>
                    <a:pt x="675" y="327"/>
                  </a:lnTo>
                  <a:lnTo>
                    <a:pt x="734" y="323"/>
                  </a:lnTo>
                  <a:lnTo>
                    <a:pt x="794" y="319"/>
                  </a:lnTo>
                  <a:lnTo>
                    <a:pt x="849" y="316"/>
                  </a:lnTo>
                  <a:lnTo>
                    <a:pt x="901" y="308"/>
                  </a:lnTo>
                  <a:lnTo>
                    <a:pt x="953" y="301"/>
                  </a:lnTo>
                  <a:lnTo>
                    <a:pt x="1002" y="293"/>
                  </a:lnTo>
                  <a:lnTo>
                    <a:pt x="1046" y="282"/>
                  </a:lnTo>
                  <a:lnTo>
                    <a:pt x="1087" y="271"/>
                  </a:lnTo>
                  <a:lnTo>
                    <a:pt x="1120" y="260"/>
                  </a:lnTo>
                  <a:lnTo>
                    <a:pt x="1150" y="249"/>
                  </a:lnTo>
                  <a:lnTo>
                    <a:pt x="1180" y="234"/>
                  </a:lnTo>
                  <a:lnTo>
                    <a:pt x="1198" y="219"/>
                  </a:lnTo>
                  <a:lnTo>
                    <a:pt x="1213" y="204"/>
                  </a:lnTo>
                  <a:lnTo>
                    <a:pt x="1224" y="190"/>
                  </a:lnTo>
                  <a:lnTo>
                    <a:pt x="1228" y="171"/>
                  </a:lnTo>
                  <a:lnTo>
                    <a:pt x="1224" y="152"/>
                  </a:lnTo>
                  <a:lnTo>
                    <a:pt x="1213" y="138"/>
                  </a:lnTo>
                  <a:lnTo>
                    <a:pt x="1198" y="123"/>
                  </a:lnTo>
                  <a:lnTo>
                    <a:pt x="1180" y="108"/>
                  </a:lnTo>
                  <a:lnTo>
                    <a:pt x="1150" y="93"/>
                  </a:lnTo>
                  <a:lnTo>
                    <a:pt x="1120" y="78"/>
                  </a:lnTo>
                  <a:lnTo>
                    <a:pt x="1087" y="63"/>
                  </a:lnTo>
                  <a:lnTo>
                    <a:pt x="1046" y="52"/>
                  </a:lnTo>
                  <a:lnTo>
                    <a:pt x="1002" y="41"/>
                  </a:lnTo>
                  <a:lnTo>
                    <a:pt x="953" y="30"/>
                  </a:lnTo>
                  <a:lnTo>
                    <a:pt x="901" y="23"/>
                  </a:lnTo>
                  <a:lnTo>
                    <a:pt x="849" y="15"/>
                  </a:lnTo>
                  <a:lnTo>
                    <a:pt x="794" y="8"/>
                  </a:lnTo>
                  <a:lnTo>
                    <a:pt x="734" y="4"/>
                  </a:lnTo>
                  <a:lnTo>
                    <a:pt x="675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4063" y="749"/>
              <a:ext cx="537" cy="142"/>
            </a:xfrm>
            <a:custGeom>
              <a:avLst/>
              <a:gdLst/>
              <a:ahLst/>
              <a:cxnLst>
                <a:cxn ang="0">
                  <a:pos x="553" y="293"/>
                </a:cxn>
                <a:cxn ang="0">
                  <a:pos x="664" y="293"/>
                </a:cxn>
                <a:cxn ang="0">
                  <a:pos x="768" y="286"/>
                </a:cxn>
                <a:cxn ang="0">
                  <a:pos x="865" y="271"/>
                </a:cxn>
                <a:cxn ang="0">
                  <a:pos x="946" y="256"/>
                </a:cxn>
                <a:cxn ang="0">
                  <a:pos x="1013" y="234"/>
                </a:cxn>
                <a:cxn ang="0">
                  <a:pos x="1065" y="212"/>
                </a:cxn>
                <a:cxn ang="0">
                  <a:pos x="1099" y="182"/>
                </a:cxn>
                <a:cxn ang="0">
                  <a:pos x="1110" y="152"/>
                </a:cxn>
                <a:cxn ang="0">
                  <a:pos x="1099" y="123"/>
                </a:cxn>
                <a:cxn ang="0">
                  <a:pos x="1065" y="97"/>
                </a:cxn>
                <a:cxn ang="0">
                  <a:pos x="1013" y="71"/>
                </a:cxn>
                <a:cxn ang="0">
                  <a:pos x="946" y="45"/>
                </a:cxn>
                <a:cxn ang="0">
                  <a:pos x="865" y="30"/>
                </a:cxn>
                <a:cxn ang="0">
                  <a:pos x="768" y="15"/>
                </a:cxn>
                <a:cxn ang="0">
                  <a:pos x="664" y="4"/>
                </a:cxn>
                <a:cxn ang="0">
                  <a:pos x="553" y="0"/>
                </a:cxn>
                <a:cxn ang="0">
                  <a:pos x="442" y="4"/>
                </a:cxn>
                <a:cxn ang="0">
                  <a:pos x="338" y="15"/>
                </a:cxn>
                <a:cxn ang="0">
                  <a:pos x="245" y="30"/>
                </a:cxn>
                <a:cxn ang="0">
                  <a:pos x="163" y="45"/>
                </a:cxn>
                <a:cxn ang="0">
                  <a:pos x="96" y="71"/>
                </a:cxn>
                <a:cxn ang="0">
                  <a:pos x="44" y="97"/>
                </a:cxn>
                <a:cxn ang="0">
                  <a:pos x="11" y="123"/>
                </a:cxn>
                <a:cxn ang="0">
                  <a:pos x="0" y="152"/>
                </a:cxn>
                <a:cxn ang="0">
                  <a:pos x="11" y="182"/>
                </a:cxn>
                <a:cxn ang="0">
                  <a:pos x="44" y="212"/>
                </a:cxn>
                <a:cxn ang="0">
                  <a:pos x="96" y="234"/>
                </a:cxn>
                <a:cxn ang="0">
                  <a:pos x="163" y="256"/>
                </a:cxn>
                <a:cxn ang="0">
                  <a:pos x="245" y="271"/>
                </a:cxn>
                <a:cxn ang="0">
                  <a:pos x="338" y="286"/>
                </a:cxn>
                <a:cxn ang="0">
                  <a:pos x="442" y="293"/>
                </a:cxn>
                <a:cxn ang="0">
                  <a:pos x="553" y="293"/>
                </a:cxn>
              </a:cxnLst>
              <a:rect l="0" t="0" r="r" b="b"/>
              <a:pathLst>
                <a:path w="1110" h="293">
                  <a:moveTo>
                    <a:pt x="553" y="293"/>
                  </a:moveTo>
                  <a:lnTo>
                    <a:pt x="664" y="293"/>
                  </a:lnTo>
                  <a:lnTo>
                    <a:pt x="768" y="286"/>
                  </a:lnTo>
                  <a:lnTo>
                    <a:pt x="865" y="271"/>
                  </a:lnTo>
                  <a:lnTo>
                    <a:pt x="946" y="256"/>
                  </a:lnTo>
                  <a:lnTo>
                    <a:pt x="1013" y="234"/>
                  </a:lnTo>
                  <a:lnTo>
                    <a:pt x="1065" y="212"/>
                  </a:lnTo>
                  <a:lnTo>
                    <a:pt x="1099" y="182"/>
                  </a:lnTo>
                  <a:lnTo>
                    <a:pt x="1110" y="152"/>
                  </a:lnTo>
                  <a:lnTo>
                    <a:pt x="1099" y="123"/>
                  </a:lnTo>
                  <a:lnTo>
                    <a:pt x="1065" y="97"/>
                  </a:lnTo>
                  <a:lnTo>
                    <a:pt x="1013" y="71"/>
                  </a:lnTo>
                  <a:lnTo>
                    <a:pt x="946" y="45"/>
                  </a:lnTo>
                  <a:lnTo>
                    <a:pt x="865" y="30"/>
                  </a:lnTo>
                  <a:lnTo>
                    <a:pt x="768" y="15"/>
                  </a:lnTo>
                  <a:lnTo>
                    <a:pt x="664" y="4"/>
                  </a:lnTo>
                  <a:lnTo>
                    <a:pt x="553" y="0"/>
                  </a:lnTo>
                  <a:lnTo>
                    <a:pt x="442" y="4"/>
                  </a:lnTo>
                  <a:lnTo>
                    <a:pt x="338" y="15"/>
                  </a:lnTo>
                  <a:lnTo>
                    <a:pt x="245" y="30"/>
                  </a:lnTo>
                  <a:lnTo>
                    <a:pt x="163" y="45"/>
                  </a:lnTo>
                  <a:lnTo>
                    <a:pt x="96" y="71"/>
                  </a:lnTo>
                  <a:lnTo>
                    <a:pt x="44" y="97"/>
                  </a:lnTo>
                  <a:lnTo>
                    <a:pt x="11" y="123"/>
                  </a:lnTo>
                  <a:lnTo>
                    <a:pt x="0" y="152"/>
                  </a:lnTo>
                  <a:lnTo>
                    <a:pt x="11" y="182"/>
                  </a:lnTo>
                  <a:lnTo>
                    <a:pt x="44" y="212"/>
                  </a:lnTo>
                  <a:lnTo>
                    <a:pt x="96" y="234"/>
                  </a:lnTo>
                  <a:lnTo>
                    <a:pt x="163" y="256"/>
                  </a:lnTo>
                  <a:lnTo>
                    <a:pt x="245" y="271"/>
                  </a:lnTo>
                  <a:lnTo>
                    <a:pt x="338" y="286"/>
                  </a:lnTo>
                  <a:lnTo>
                    <a:pt x="442" y="293"/>
                  </a:lnTo>
                  <a:lnTo>
                    <a:pt x="553" y="293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4176" y="765"/>
              <a:ext cx="327" cy="11"/>
            </a:xfrm>
            <a:custGeom>
              <a:avLst/>
              <a:gdLst/>
              <a:ahLst/>
              <a:cxnLst>
                <a:cxn ang="0">
                  <a:pos x="675" y="22"/>
                </a:cxn>
                <a:cxn ang="0">
                  <a:pos x="620" y="18"/>
                </a:cxn>
                <a:cxn ang="0">
                  <a:pos x="571" y="11"/>
                </a:cxn>
                <a:cxn ang="0">
                  <a:pos x="523" y="7"/>
                </a:cxn>
                <a:cxn ang="0">
                  <a:pos x="479" y="3"/>
                </a:cxn>
                <a:cxn ang="0">
                  <a:pos x="434" y="3"/>
                </a:cxn>
                <a:cxn ang="0">
                  <a:pos x="389" y="0"/>
                </a:cxn>
                <a:cxn ang="0">
                  <a:pos x="352" y="0"/>
                </a:cxn>
                <a:cxn ang="0">
                  <a:pos x="311" y="0"/>
                </a:cxn>
                <a:cxn ang="0">
                  <a:pos x="274" y="0"/>
                </a:cxn>
                <a:cxn ang="0">
                  <a:pos x="234" y="0"/>
                </a:cxn>
                <a:cxn ang="0">
                  <a:pos x="196" y="3"/>
                </a:cxn>
                <a:cxn ang="0">
                  <a:pos x="159" y="3"/>
                </a:cxn>
                <a:cxn ang="0">
                  <a:pos x="122" y="7"/>
                </a:cxn>
                <a:cxn ang="0">
                  <a:pos x="81" y="11"/>
                </a:cxn>
                <a:cxn ang="0">
                  <a:pos x="44" y="18"/>
                </a:cxn>
                <a:cxn ang="0">
                  <a:pos x="0" y="22"/>
                </a:cxn>
              </a:cxnLst>
              <a:rect l="0" t="0" r="r" b="b"/>
              <a:pathLst>
                <a:path w="675" h="22">
                  <a:moveTo>
                    <a:pt x="675" y="22"/>
                  </a:moveTo>
                  <a:lnTo>
                    <a:pt x="620" y="18"/>
                  </a:lnTo>
                  <a:lnTo>
                    <a:pt x="571" y="11"/>
                  </a:lnTo>
                  <a:lnTo>
                    <a:pt x="523" y="7"/>
                  </a:lnTo>
                  <a:lnTo>
                    <a:pt x="479" y="3"/>
                  </a:lnTo>
                  <a:lnTo>
                    <a:pt x="434" y="3"/>
                  </a:lnTo>
                  <a:lnTo>
                    <a:pt x="389" y="0"/>
                  </a:lnTo>
                  <a:lnTo>
                    <a:pt x="352" y="0"/>
                  </a:lnTo>
                  <a:lnTo>
                    <a:pt x="311" y="0"/>
                  </a:lnTo>
                  <a:lnTo>
                    <a:pt x="274" y="0"/>
                  </a:lnTo>
                  <a:lnTo>
                    <a:pt x="234" y="0"/>
                  </a:lnTo>
                  <a:lnTo>
                    <a:pt x="196" y="3"/>
                  </a:lnTo>
                  <a:lnTo>
                    <a:pt x="159" y="3"/>
                  </a:lnTo>
                  <a:lnTo>
                    <a:pt x="122" y="7"/>
                  </a:lnTo>
                  <a:lnTo>
                    <a:pt x="81" y="11"/>
                  </a:lnTo>
                  <a:lnTo>
                    <a:pt x="44" y="18"/>
                  </a:lnTo>
                  <a:lnTo>
                    <a:pt x="0" y="22"/>
                  </a:lnTo>
                </a:path>
              </a:pathLst>
            </a:custGeom>
            <a:solidFill>
              <a:srgbClr val="007E00"/>
            </a:solidFill>
            <a:ln w="0">
              <a:solidFill>
                <a:srgbClr val="00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9" name="Freeform 57"/>
            <p:cNvSpPr>
              <a:spLocks/>
            </p:cNvSpPr>
            <p:nvPr/>
          </p:nvSpPr>
          <p:spPr bwMode="auto">
            <a:xfrm>
              <a:off x="4063" y="756"/>
              <a:ext cx="163" cy="117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245" y="15"/>
                </a:cxn>
                <a:cxn ang="0">
                  <a:pos x="163" y="30"/>
                </a:cxn>
                <a:cxn ang="0">
                  <a:pos x="96" y="56"/>
                </a:cxn>
                <a:cxn ang="0">
                  <a:pos x="44" y="82"/>
                </a:cxn>
                <a:cxn ang="0">
                  <a:pos x="11" y="108"/>
                </a:cxn>
                <a:cxn ang="0">
                  <a:pos x="0" y="137"/>
                </a:cxn>
                <a:cxn ang="0">
                  <a:pos x="11" y="167"/>
                </a:cxn>
                <a:cxn ang="0">
                  <a:pos x="44" y="197"/>
                </a:cxn>
                <a:cxn ang="0">
                  <a:pos x="96" y="219"/>
                </a:cxn>
                <a:cxn ang="0">
                  <a:pos x="163" y="241"/>
                </a:cxn>
                <a:cxn ang="0">
                  <a:pos x="145" y="208"/>
                </a:cxn>
                <a:cxn ang="0">
                  <a:pos x="137" y="174"/>
                </a:cxn>
                <a:cxn ang="0">
                  <a:pos x="145" y="137"/>
                </a:cxn>
                <a:cxn ang="0">
                  <a:pos x="163" y="104"/>
                </a:cxn>
                <a:cxn ang="0">
                  <a:pos x="189" y="70"/>
                </a:cxn>
                <a:cxn ang="0">
                  <a:pos x="230" y="41"/>
                </a:cxn>
                <a:cxn ang="0">
                  <a:pos x="278" y="19"/>
                </a:cxn>
                <a:cxn ang="0">
                  <a:pos x="338" y="0"/>
                </a:cxn>
              </a:cxnLst>
              <a:rect l="0" t="0" r="r" b="b"/>
              <a:pathLst>
                <a:path w="338" h="241">
                  <a:moveTo>
                    <a:pt x="338" y="0"/>
                  </a:moveTo>
                  <a:lnTo>
                    <a:pt x="245" y="15"/>
                  </a:lnTo>
                  <a:lnTo>
                    <a:pt x="163" y="30"/>
                  </a:lnTo>
                  <a:lnTo>
                    <a:pt x="96" y="56"/>
                  </a:lnTo>
                  <a:lnTo>
                    <a:pt x="44" y="82"/>
                  </a:lnTo>
                  <a:lnTo>
                    <a:pt x="11" y="108"/>
                  </a:lnTo>
                  <a:lnTo>
                    <a:pt x="0" y="137"/>
                  </a:lnTo>
                  <a:lnTo>
                    <a:pt x="11" y="167"/>
                  </a:lnTo>
                  <a:lnTo>
                    <a:pt x="44" y="197"/>
                  </a:lnTo>
                  <a:lnTo>
                    <a:pt x="96" y="219"/>
                  </a:lnTo>
                  <a:lnTo>
                    <a:pt x="163" y="241"/>
                  </a:lnTo>
                  <a:lnTo>
                    <a:pt x="145" y="208"/>
                  </a:lnTo>
                  <a:lnTo>
                    <a:pt x="137" y="174"/>
                  </a:lnTo>
                  <a:lnTo>
                    <a:pt x="145" y="137"/>
                  </a:lnTo>
                  <a:lnTo>
                    <a:pt x="163" y="104"/>
                  </a:lnTo>
                  <a:lnTo>
                    <a:pt x="189" y="70"/>
                  </a:lnTo>
                  <a:lnTo>
                    <a:pt x="230" y="41"/>
                  </a:lnTo>
                  <a:lnTo>
                    <a:pt x="278" y="1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7E00"/>
            </a:solidFill>
            <a:ln w="0">
              <a:solidFill>
                <a:srgbClr val="00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auto">
            <a:xfrm>
              <a:off x="4429" y="1221"/>
              <a:ext cx="16" cy="7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0" y="23"/>
                </a:cxn>
                <a:cxn ang="0">
                  <a:pos x="30" y="48"/>
                </a:cxn>
                <a:cxn ang="0">
                  <a:pos x="33" y="78"/>
                </a:cxn>
                <a:cxn ang="0">
                  <a:pos x="33" y="104"/>
                </a:cxn>
                <a:cxn ang="0">
                  <a:pos x="30" y="126"/>
                </a:cxn>
                <a:cxn ang="0">
                  <a:pos x="26" y="141"/>
                </a:cxn>
                <a:cxn ang="0">
                  <a:pos x="19" y="145"/>
                </a:cxn>
                <a:cxn ang="0">
                  <a:pos x="4" y="141"/>
                </a:cxn>
                <a:cxn ang="0">
                  <a:pos x="0" y="130"/>
                </a:cxn>
                <a:cxn ang="0">
                  <a:pos x="4" y="119"/>
                </a:cxn>
                <a:cxn ang="0">
                  <a:pos x="7" y="104"/>
                </a:cxn>
                <a:cxn ang="0">
                  <a:pos x="15" y="82"/>
                </a:cxn>
                <a:cxn ang="0">
                  <a:pos x="19" y="63"/>
                </a:cxn>
                <a:cxn ang="0">
                  <a:pos x="26" y="41"/>
                </a:cxn>
                <a:cxn ang="0">
                  <a:pos x="26" y="23"/>
                </a:cxn>
                <a:cxn ang="0">
                  <a:pos x="26" y="0"/>
                </a:cxn>
              </a:cxnLst>
              <a:rect l="0" t="0" r="r" b="b"/>
              <a:pathLst>
                <a:path w="33" h="145">
                  <a:moveTo>
                    <a:pt x="26" y="0"/>
                  </a:moveTo>
                  <a:lnTo>
                    <a:pt x="30" y="23"/>
                  </a:lnTo>
                  <a:lnTo>
                    <a:pt x="30" y="48"/>
                  </a:lnTo>
                  <a:lnTo>
                    <a:pt x="33" y="78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1"/>
                  </a:lnTo>
                  <a:lnTo>
                    <a:pt x="19" y="145"/>
                  </a:lnTo>
                  <a:lnTo>
                    <a:pt x="4" y="141"/>
                  </a:lnTo>
                  <a:lnTo>
                    <a:pt x="0" y="130"/>
                  </a:lnTo>
                  <a:lnTo>
                    <a:pt x="4" y="119"/>
                  </a:lnTo>
                  <a:lnTo>
                    <a:pt x="7" y="104"/>
                  </a:lnTo>
                  <a:lnTo>
                    <a:pt x="15" y="82"/>
                  </a:lnTo>
                  <a:lnTo>
                    <a:pt x="19" y="63"/>
                  </a:lnTo>
                  <a:lnTo>
                    <a:pt x="26" y="41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1" name="Freeform 59"/>
            <p:cNvSpPr>
              <a:spLocks/>
            </p:cNvSpPr>
            <p:nvPr/>
          </p:nvSpPr>
          <p:spPr bwMode="auto">
            <a:xfrm>
              <a:off x="4522" y="907"/>
              <a:ext cx="6" cy="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8"/>
                </a:cxn>
                <a:cxn ang="0">
                  <a:pos x="4" y="96"/>
                </a:cxn>
                <a:cxn ang="0">
                  <a:pos x="11" y="130"/>
                </a:cxn>
              </a:cxnLst>
              <a:rect l="0" t="0" r="r" b="b"/>
              <a:pathLst>
                <a:path w="11" h="130">
                  <a:moveTo>
                    <a:pt x="4" y="0"/>
                  </a:moveTo>
                  <a:lnTo>
                    <a:pt x="0" y="48"/>
                  </a:lnTo>
                  <a:lnTo>
                    <a:pt x="4" y="96"/>
                  </a:lnTo>
                  <a:lnTo>
                    <a:pt x="11" y="13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>
              <a:off x="4537" y="785"/>
              <a:ext cx="0" cy="8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3" name="Line 61"/>
            <p:cNvSpPr>
              <a:spLocks noChangeShapeType="1"/>
            </p:cNvSpPr>
            <p:nvPr/>
          </p:nvSpPr>
          <p:spPr bwMode="auto">
            <a:xfrm>
              <a:off x="4546" y="787"/>
              <a:ext cx="0" cy="7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4" name="Line 62"/>
            <p:cNvSpPr>
              <a:spLocks noChangeShapeType="1"/>
            </p:cNvSpPr>
            <p:nvPr/>
          </p:nvSpPr>
          <p:spPr bwMode="auto">
            <a:xfrm>
              <a:off x="4553" y="789"/>
              <a:ext cx="0" cy="7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6500826" y="5143512"/>
            <a:ext cx="1071562" cy="1400175"/>
            <a:chOff x="4011" y="3228"/>
            <a:chExt cx="675" cy="882"/>
          </a:xfrm>
        </p:grpSpPr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4332" y="3253"/>
              <a:ext cx="40" cy="5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5" y="18"/>
                </a:cxn>
                <a:cxn ang="0">
                  <a:pos x="7" y="30"/>
                </a:cxn>
                <a:cxn ang="0">
                  <a:pos x="4" y="41"/>
                </a:cxn>
                <a:cxn ang="0">
                  <a:pos x="4" y="48"/>
                </a:cxn>
                <a:cxn ang="0">
                  <a:pos x="0" y="59"/>
                </a:cxn>
                <a:cxn ang="0">
                  <a:pos x="4" y="70"/>
                </a:cxn>
                <a:cxn ang="0">
                  <a:pos x="4" y="78"/>
                </a:cxn>
                <a:cxn ang="0">
                  <a:pos x="7" y="89"/>
                </a:cxn>
                <a:cxn ang="0">
                  <a:pos x="15" y="104"/>
                </a:cxn>
                <a:cxn ang="0">
                  <a:pos x="82" y="122"/>
                </a:cxn>
                <a:cxn ang="0">
                  <a:pos x="82" y="0"/>
                </a:cxn>
              </a:cxnLst>
              <a:rect l="0" t="0" r="r" b="b"/>
              <a:pathLst>
                <a:path w="82" h="122">
                  <a:moveTo>
                    <a:pt x="82" y="0"/>
                  </a:moveTo>
                  <a:lnTo>
                    <a:pt x="15" y="18"/>
                  </a:lnTo>
                  <a:lnTo>
                    <a:pt x="7" y="30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0" y="59"/>
                  </a:lnTo>
                  <a:lnTo>
                    <a:pt x="4" y="70"/>
                  </a:lnTo>
                  <a:lnTo>
                    <a:pt x="4" y="78"/>
                  </a:lnTo>
                  <a:lnTo>
                    <a:pt x="7" y="89"/>
                  </a:lnTo>
                  <a:lnTo>
                    <a:pt x="15" y="104"/>
                  </a:lnTo>
                  <a:lnTo>
                    <a:pt x="82" y="12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 flipH="1">
              <a:off x="4341" y="3268"/>
              <a:ext cx="26" cy="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8" name="Freeform 66"/>
            <p:cNvSpPr>
              <a:spLocks/>
            </p:cNvSpPr>
            <p:nvPr/>
          </p:nvSpPr>
          <p:spPr bwMode="auto">
            <a:xfrm>
              <a:off x="4628" y="3339"/>
              <a:ext cx="15" cy="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1"/>
                </a:cxn>
                <a:cxn ang="0">
                  <a:pos x="8" y="19"/>
                </a:cxn>
                <a:cxn ang="0">
                  <a:pos x="12" y="30"/>
                </a:cxn>
                <a:cxn ang="0">
                  <a:pos x="19" y="37"/>
                </a:cxn>
                <a:cxn ang="0">
                  <a:pos x="26" y="41"/>
                </a:cxn>
                <a:cxn ang="0">
                  <a:pos x="30" y="48"/>
                </a:cxn>
                <a:cxn ang="0">
                  <a:pos x="30" y="52"/>
                </a:cxn>
                <a:cxn ang="0">
                  <a:pos x="26" y="56"/>
                </a:cxn>
                <a:cxn ang="0">
                  <a:pos x="19" y="56"/>
                </a:cxn>
                <a:cxn ang="0">
                  <a:pos x="12" y="48"/>
                </a:cxn>
                <a:cxn ang="0">
                  <a:pos x="8" y="41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0"/>
                </a:cxn>
              </a:cxnLst>
              <a:rect l="0" t="0" r="r" b="b"/>
              <a:pathLst>
                <a:path w="30" h="56">
                  <a:moveTo>
                    <a:pt x="4" y="0"/>
                  </a:moveTo>
                  <a:lnTo>
                    <a:pt x="4" y="11"/>
                  </a:lnTo>
                  <a:lnTo>
                    <a:pt x="8" y="19"/>
                  </a:lnTo>
                  <a:lnTo>
                    <a:pt x="12" y="30"/>
                  </a:lnTo>
                  <a:lnTo>
                    <a:pt x="19" y="37"/>
                  </a:lnTo>
                  <a:lnTo>
                    <a:pt x="26" y="41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19" y="56"/>
                  </a:lnTo>
                  <a:lnTo>
                    <a:pt x="12" y="48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/>
          </p:nvSpPr>
          <p:spPr bwMode="auto">
            <a:xfrm>
              <a:off x="4011" y="3319"/>
              <a:ext cx="661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73"/>
                </a:cxn>
                <a:cxn ang="0">
                  <a:pos x="3" y="1396"/>
                </a:cxn>
                <a:cxn ang="0">
                  <a:pos x="11" y="1418"/>
                </a:cxn>
                <a:cxn ang="0">
                  <a:pos x="29" y="1440"/>
                </a:cxn>
                <a:cxn ang="0">
                  <a:pos x="52" y="1466"/>
                </a:cxn>
                <a:cxn ang="0">
                  <a:pos x="78" y="1489"/>
                </a:cxn>
                <a:cxn ang="0">
                  <a:pos x="111" y="1507"/>
                </a:cxn>
                <a:cxn ang="0">
                  <a:pos x="152" y="1529"/>
                </a:cxn>
                <a:cxn ang="0">
                  <a:pos x="193" y="1548"/>
                </a:cxn>
                <a:cxn ang="0">
                  <a:pos x="241" y="1566"/>
                </a:cxn>
                <a:cxn ang="0">
                  <a:pos x="293" y="1581"/>
                </a:cxn>
                <a:cxn ang="0">
                  <a:pos x="349" y="1596"/>
                </a:cxn>
                <a:cxn ang="0">
                  <a:pos x="412" y="1611"/>
                </a:cxn>
                <a:cxn ang="0">
                  <a:pos x="475" y="1618"/>
                </a:cxn>
                <a:cxn ang="0">
                  <a:pos x="542" y="1626"/>
                </a:cxn>
                <a:cxn ang="0">
                  <a:pos x="608" y="1633"/>
                </a:cxn>
                <a:cxn ang="0">
                  <a:pos x="683" y="1633"/>
                </a:cxn>
                <a:cxn ang="0">
                  <a:pos x="753" y="1633"/>
                </a:cxn>
                <a:cxn ang="0">
                  <a:pos x="824" y="1626"/>
                </a:cxn>
                <a:cxn ang="0">
                  <a:pos x="887" y="1618"/>
                </a:cxn>
                <a:cxn ang="0">
                  <a:pos x="954" y="1611"/>
                </a:cxn>
                <a:cxn ang="0">
                  <a:pos x="1013" y="1596"/>
                </a:cxn>
                <a:cxn ang="0">
                  <a:pos x="1069" y="1581"/>
                </a:cxn>
                <a:cxn ang="0">
                  <a:pos x="1121" y="1566"/>
                </a:cxn>
                <a:cxn ang="0">
                  <a:pos x="1169" y="1548"/>
                </a:cxn>
                <a:cxn ang="0">
                  <a:pos x="1213" y="1529"/>
                </a:cxn>
                <a:cxn ang="0">
                  <a:pos x="1250" y="1507"/>
                </a:cxn>
                <a:cxn ang="0">
                  <a:pos x="1284" y="1489"/>
                </a:cxn>
                <a:cxn ang="0">
                  <a:pos x="1314" y="1466"/>
                </a:cxn>
                <a:cxn ang="0">
                  <a:pos x="1336" y="1440"/>
                </a:cxn>
                <a:cxn ang="0">
                  <a:pos x="1351" y="1418"/>
                </a:cxn>
                <a:cxn ang="0">
                  <a:pos x="1362" y="1396"/>
                </a:cxn>
                <a:cxn ang="0">
                  <a:pos x="1366" y="1373"/>
                </a:cxn>
                <a:cxn ang="0">
                  <a:pos x="1366" y="0"/>
                </a:cxn>
                <a:cxn ang="0">
                  <a:pos x="0" y="0"/>
                </a:cxn>
              </a:cxnLst>
              <a:rect l="0" t="0" r="r" b="b"/>
              <a:pathLst>
                <a:path w="1366" h="1633">
                  <a:moveTo>
                    <a:pt x="0" y="0"/>
                  </a:moveTo>
                  <a:lnTo>
                    <a:pt x="0" y="1373"/>
                  </a:lnTo>
                  <a:lnTo>
                    <a:pt x="3" y="1396"/>
                  </a:lnTo>
                  <a:lnTo>
                    <a:pt x="11" y="1418"/>
                  </a:lnTo>
                  <a:lnTo>
                    <a:pt x="29" y="1440"/>
                  </a:lnTo>
                  <a:lnTo>
                    <a:pt x="52" y="1466"/>
                  </a:lnTo>
                  <a:lnTo>
                    <a:pt x="78" y="1489"/>
                  </a:lnTo>
                  <a:lnTo>
                    <a:pt x="111" y="1507"/>
                  </a:lnTo>
                  <a:lnTo>
                    <a:pt x="152" y="1529"/>
                  </a:lnTo>
                  <a:lnTo>
                    <a:pt x="193" y="1548"/>
                  </a:lnTo>
                  <a:lnTo>
                    <a:pt x="241" y="1566"/>
                  </a:lnTo>
                  <a:lnTo>
                    <a:pt x="293" y="1581"/>
                  </a:lnTo>
                  <a:lnTo>
                    <a:pt x="349" y="1596"/>
                  </a:lnTo>
                  <a:lnTo>
                    <a:pt x="412" y="1611"/>
                  </a:lnTo>
                  <a:lnTo>
                    <a:pt x="475" y="1618"/>
                  </a:lnTo>
                  <a:lnTo>
                    <a:pt x="542" y="1626"/>
                  </a:lnTo>
                  <a:lnTo>
                    <a:pt x="608" y="1633"/>
                  </a:lnTo>
                  <a:lnTo>
                    <a:pt x="683" y="1633"/>
                  </a:lnTo>
                  <a:lnTo>
                    <a:pt x="753" y="1633"/>
                  </a:lnTo>
                  <a:lnTo>
                    <a:pt x="824" y="1626"/>
                  </a:lnTo>
                  <a:lnTo>
                    <a:pt x="887" y="1618"/>
                  </a:lnTo>
                  <a:lnTo>
                    <a:pt x="954" y="1611"/>
                  </a:lnTo>
                  <a:lnTo>
                    <a:pt x="1013" y="1596"/>
                  </a:lnTo>
                  <a:lnTo>
                    <a:pt x="1069" y="1581"/>
                  </a:lnTo>
                  <a:lnTo>
                    <a:pt x="1121" y="1566"/>
                  </a:lnTo>
                  <a:lnTo>
                    <a:pt x="1169" y="1548"/>
                  </a:lnTo>
                  <a:lnTo>
                    <a:pt x="1213" y="1529"/>
                  </a:lnTo>
                  <a:lnTo>
                    <a:pt x="1250" y="1507"/>
                  </a:lnTo>
                  <a:lnTo>
                    <a:pt x="1284" y="1489"/>
                  </a:lnTo>
                  <a:lnTo>
                    <a:pt x="1314" y="1466"/>
                  </a:lnTo>
                  <a:lnTo>
                    <a:pt x="1336" y="1440"/>
                  </a:lnTo>
                  <a:lnTo>
                    <a:pt x="1351" y="1418"/>
                  </a:lnTo>
                  <a:lnTo>
                    <a:pt x="1362" y="1396"/>
                  </a:lnTo>
                  <a:lnTo>
                    <a:pt x="1366" y="1373"/>
                  </a:lnTo>
                  <a:lnTo>
                    <a:pt x="1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0" name="Line 68"/>
            <p:cNvSpPr>
              <a:spLocks noChangeShapeType="1"/>
            </p:cNvSpPr>
            <p:nvPr/>
          </p:nvSpPr>
          <p:spPr bwMode="auto">
            <a:xfrm>
              <a:off x="4027" y="3354"/>
              <a:ext cx="0" cy="637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4045" y="3370"/>
              <a:ext cx="0" cy="647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2" name="Line 70"/>
            <p:cNvSpPr>
              <a:spLocks noChangeShapeType="1"/>
            </p:cNvSpPr>
            <p:nvPr/>
          </p:nvSpPr>
          <p:spPr bwMode="auto">
            <a:xfrm>
              <a:off x="4061" y="3379"/>
              <a:ext cx="1" cy="638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3" name="Line 71"/>
            <p:cNvSpPr>
              <a:spLocks noChangeShapeType="1"/>
            </p:cNvSpPr>
            <p:nvPr/>
          </p:nvSpPr>
          <p:spPr bwMode="auto">
            <a:xfrm>
              <a:off x="4093" y="3388"/>
              <a:ext cx="1" cy="646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4" name="Freeform 72"/>
            <p:cNvSpPr>
              <a:spLocks/>
            </p:cNvSpPr>
            <p:nvPr/>
          </p:nvSpPr>
          <p:spPr bwMode="auto">
            <a:xfrm>
              <a:off x="4011" y="3959"/>
              <a:ext cx="66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2"/>
                </a:cxn>
                <a:cxn ang="0">
                  <a:pos x="11" y="44"/>
                </a:cxn>
                <a:cxn ang="0">
                  <a:pos x="26" y="70"/>
                </a:cxn>
                <a:cxn ang="0">
                  <a:pos x="48" y="92"/>
                </a:cxn>
                <a:cxn ang="0">
                  <a:pos x="74" y="115"/>
                </a:cxn>
                <a:cxn ang="0">
                  <a:pos x="107" y="141"/>
                </a:cxn>
                <a:cxn ang="0">
                  <a:pos x="144" y="163"/>
                </a:cxn>
                <a:cxn ang="0">
                  <a:pos x="189" y="181"/>
                </a:cxn>
                <a:cxn ang="0">
                  <a:pos x="234" y="204"/>
                </a:cxn>
                <a:cxn ang="0">
                  <a:pos x="285" y="219"/>
                </a:cxn>
                <a:cxn ang="0">
                  <a:pos x="341" y="237"/>
                </a:cxn>
                <a:cxn ang="0">
                  <a:pos x="404" y="248"/>
                </a:cxn>
                <a:cxn ang="0">
                  <a:pos x="467" y="259"/>
                </a:cxn>
                <a:cxn ang="0">
                  <a:pos x="534" y="270"/>
                </a:cxn>
                <a:cxn ang="0">
                  <a:pos x="608" y="274"/>
                </a:cxn>
                <a:cxn ang="0">
                  <a:pos x="683" y="278"/>
                </a:cxn>
                <a:cxn ang="0">
                  <a:pos x="757" y="274"/>
                </a:cxn>
                <a:cxn ang="0">
                  <a:pos x="827" y="270"/>
                </a:cxn>
                <a:cxn ang="0">
                  <a:pos x="894" y="259"/>
                </a:cxn>
                <a:cxn ang="0">
                  <a:pos x="961" y="248"/>
                </a:cxn>
                <a:cxn ang="0">
                  <a:pos x="1020" y="237"/>
                </a:cxn>
                <a:cxn ang="0">
                  <a:pos x="1076" y="219"/>
                </a:cxn>
                <a:cxn ang="0">
                  <a:pos x="1128" y="204"/>
                </a:cxn>
                <a:cxn ang="0">
                  <a:pos x="1176" y="181"/>
                </a:cxn>
                <a:cxn ang="0">
                  <a:pos x="1217" y="163"/>
                </a:cxn>
                <a:cxn ang="0">
                  <a:pos x="1254" y="141"/>
                </a:cxn>
                <a:cxn ang="0">
                  <a:pos x="1288" y="115"/>
                </a:cxn>
                <a:cxn ang="0">
                  <a:pos x="1314" y="92"/>
                </a:cxn>
                <a:cxn ang="0">
                  <a:pos x="1336" y="70"/>
                </a:cxn>
                <a:cxn ang="0">
                  <a:pos x="1351" y="44"/>
                </a:cxn>
                <a:cxn ang="0">
                  <a:pos x="1362" y="22"/>
                </a:cxn>
                <a:cxn ang="0">
                  <a:pos x="1366" y="0"/>
                </a:cxn>
              </a:cxnLst>
              <a:rect l="0" t="0" r="r" b="b"/>
              <a:pathLst>
                <a:path w="1366" h="278">
                  <a:moveTo>
                    <a:pt x="0" y="0"/>
                  </a:moveTo>
                  <a:lnTo>
                    <a:pt x="3" y="22"/>
                  </a:lnTo>
                  <a:lnTo>
                    <a:pt x="11" y="44"/>
                  </a:lnTo>
                  <a:lnTo>
                    <a:pt x="26" y="70"/>
                  </a:lnTo>
                  <a:lnTo>
                    <a:pt x="48" y="92"/>
                  </a:lnTo>
                  <a:lnTo>
                    <a:pt x="74" y="115"/>
                  </a:lnTo>
                  <a:lnTo>
                    <a:pt x="107" y="141"/>
                  </a:lnTo>
                  <a:lnTo>
                    <a:pt x="144" y="163"/>
                  </a:lnTo>
                  <a:lnTo>
                    <a:pt x="189" y="181"/>
                  </a:lnTo>
                  <a:lnTo>
                    <a:pt x="234" y="204"/>
                  </a:lnTo>
                  <a:lnTo>
                    <a:pt x="285" y="219"/>
                  </a:lnTo>
                  <a:lnTo>
                    <a:pt x="341" y="237"/>
                  </a:lnTo>
                  <a:lnTo>
                    <a:pt x="404" y="248"/>
                  </a:lnTo>
                  <a:lnTo>
                    <a:pt x="467" y="259"/>
                  </a:lnTo>
                  <a:lnTo>
                    <a:pt x="534" y="270"/>
                  </a:lnTo>
                  <a:lnTo>
                    <a:pt x="608" y="274"/>
                  </a:lnTo>
                  <a:lnTo>
                    <a:pt x="683" y="278"/>
                  </a:lnTo>
                  <a:lnTo>
                    <a:pt x="757" y="274"/>
                  </a:lnTo>
                  <a:lnTo>
                    <a:pt x="827" y="270"/>
                  </a:lnTo>
                  <a:lnTo>
                    <a:pt x="894" y="259"/>
                  </a:lnTo>
                  <a:lnTo>
                    <a:pt x="961" y="248"/>
                  </a:lnTo>
                  <a:lnTo>
                    <a:pt x="1020" y="237"/>
                  </a:lnTo>
                  <a:lnTo>
                    <a:pt x="1076" y="219"/>
                  </a:lnTo>
                  <a:lnTo>
                    <a:pt x="1128" y="204"/>
                  </a:lnTo>
                  <a:lnTo>
                    <a:pt x="1176" y="181"/>
                  </a:lnTo>
                  <a:lnTo>
                    <a:pt x="1217" y="163"/>
                  </a:lnTo>
                  <a:lnTo>
                    <a:pt x="1254" y="141"/>
                  </a:lnTo>
                  <a:lnTo>
                    <a:pt x="1288" y="115"/>
                  </a:lnTo>
                  <a:lnTo>
                    <a:pt x="1314" y="92"/>
                  </a:lnTo>
                  <a:lnTo>
                    <a:pt x="1336" y="70"/>
                  </a:lnTo>
                  <a:lnTo>
                    <a:pt x="1351" y="44"/>
                  </a:lnTo>
                  <a:lnTo>
                    <a:pt x="1362" y="22"/>
                  </a:lnTo>
                  <a:lnTo>
                    <a:pt x="1366" y="0"/>
                  </a:lnTo>
                </a:path>
              </a:pathLst>
            </a:custGeom>
            <a:noFill/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5" name="Freeform 73"/>
            <p:cNvSpPr>
              <a:spLocks/>
            </p:cNvSpPr>
            <p:nvPr/>
          </p:nvSpPr>
          <p:spPr bwMode="auto">
            <a:xfrm>
              <a:off x="4077" y="3359"/>
              <a:ext cx="553" cy="483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78" y="104"/>
                </a:cxn>
                <a:cxn ang="0">
                  <a:pos x="130" y="130"/>
                </a:cxn>
                <a:cxn ang="0">
                  <a:pos x="174" y="100"/>
                </a:cxn>
                <a:cxn ang="0">
                  <a:pos x="219" y="145"/>
                </a:cxn>
                <a:cxn ang="0">
                  <a:pos x="249" y="208"/>
                </a:cxn>
                <a:cxn ang="0">
                  <a:pos x="278" y="260"/>
                </a:cxn>
                <a:cxn ang="0">
                  <a:pos x="345" y="282"/>
                </a:cxn>
                <a:cxn ang="0">
                  <a:pos x="382" y="260"/>
                </a:cxn>
                <a:cxn ang="0">
                  <a:pos x="390" y="211"/>
                </a:cxn>
                <a:cxn ang="0">
                  <a:pos x="408" y="163"/>
                </a:cxn>
                <a:cxn ang="0">
                  <a:pos x="483" y="145"/>
                </a:cxn>
                <a:cxn ang="0">
                  <a:pos x="542" y="163"/>
                </a:cxn>
                <a:cxn ang="0">
                  <a:pos x="553" y="211"/>
                </a:cxn>
                <a:cxn ang="0">
                  <a:pos x="549" y="271"/>
                </a:cxn>
                <a:cxn ang="0">
                  <a:pos x="572" y="315"/>
                </a:cxn>
                <a:cxn ang="0">
                  <a:pos x="627" y="293"/>
                </a:cxn>
                <a:cxn ang="0">
                  <a:pos x="638" y="249"/>
                </a:cxn>
                <a:cxn ang="0">
                  <a:pos x="683" y="326"/>
                </a:cxn>
                <a:cxn ang="0">
                  <a:pos x="694" y="401"/>
                </a:cxn>
                <a:cxn ang="0">
                  <a:pos x="698" y="475"/>
                </a:cxn>
                <a:cxn ang="0">
                  <a:pos x="716" y="545"/>
                </a:cxn>
                <a:cxn ang="0">
                  <a:pos x="724" y="586"/>
                </a:cxn>
                <a:cxn ang="0">
                  <a:pos x="724" y="638"/>
                </a:cxn>
                <a:cxn ang="0">
                  <a:pos x="716" y="698"/>
                </a:cxn>
                <a:cxn ang="0">
                  <a:pos x="709" y="757"/>
                </a:cxn>
                <a:cxn ang="0">
                  <a:pos x="701" y="813"/>
                </a:cxn>
                <a:cxn ang="0">
                  <a:pos x="705" y="865"/>
                </a:cxn>
                <a:cxn ang="0">
                  <a:pos x="720" y="905"/>
                </a:cxn>
                <a:cxn ang="0">
                  <a:pos x="753" y="928"/>
                </a:cxn>
                <a:cxn ang="0">
                  <a:pos x="798" y="954"/>
                </a:cxn>
                <a:cxn ang="0">
                  <a:pos x="843" y="991"/>
                </a:cxn>
                <a:cxn ang="0">
                  <a:pos x="891" y="998"/>
                </a:cxn>
                <a:cxn ang="0">
                  <a:pos x="935" y="961"/>
                </a:cxn>
                <a:cxn ang="0">
                  <a:pos x="954" y="913"/>
                </a:cxn>
                <a:cxn ang="0">
                  <a:pos x="969" y="865"/>
                </a:cxn>
                <a:cxn ang="0">
                  <a:pos x="972" y="816"/>
                </a:cxn>
                <a:cxn ang="0">
                  <a:pos x="976" y="764"/>
                </a:cxn>
                <a:cxn ang="0">
                  <a:pos x="976" y="709"/>
                </a:cxn>
                <a:cxn ang="0">
                  <a:pos x="972" y="657"/>
                </a:cxn>
                <a:cxn ang="0">
                  <a:pos x="969" y="601"/>
                </a:cxn>
                <a:cxn ang="0">
                  <a:pos x="969" y="542"/>
                </a:cxn>
                <a:cxn ang="0">
                  <a:pos x="1024" y="564"/>
                </a:cxn>
                <a:cxn ang="0">
                  <a:pos x="1054" y="490"/>
                </a:cxn>
                <a:cxn ang="0">
                  <a:pos x="1050" y="430"/>
                </a:cxn>
                <a:cxn ang="0">
                  <a:pos x="1047" y="367"/>
                </a:cxn>
                <a:cxn ang="0">
                  <a:pos x="1047" y="312"/>
                </a:cxn>
                <a:cxn ang="0">
                  <a:pos x="1058" y="271"/>
                </a:cxn>
                <a:cxn ang="0">
                  <a:pos x="1087" y="278"/>
                </a:cxn>
                <a:cxn ang="0">
                  <a:pos x="1110" y="263"/>
                </a:cxn>
                <a:cxn ang="0">
                  <a:pos x="1125" y="230"/>
                </a:cxn>
                <a:cxn ang="0">
                  <a:pos x="1136" y="182"/>
                </a:cxn>
                <a:cxn ang="0">
                  <a:pos x="1143" y="130"/>
                </a:cxn>
                <a:cxn ang="0">
                  <a:pos x="1143" y="78"/>
                </a:cxn>
                <a:cxn ang="0">
                  <a:pos x="1139" y="30"/>
                </a:cxn>
                <a:cxn ang="0">
                  <a:pos x="1132" y="0"/>
                </a:cxn>
              </a:cxnLst>
              <a:rect l="0" t="0" r="r" b="b"/>
              <a:pathLst>
                <a:path w="1143" h="998">
                  <a:moveTo>
                    <a:pt x="0" y="22"/>
                  </a:moveTo>
                  <a:lnTo>
                    <a:pt x="41" y="44"/>
                  </a:lnTo>
                  <a:lnTo>
                    <a:pt x="63" y="78"/>
                  </a:lnTo>
                  <a:lnTo>
                    <a:pt x="78" y="104"/>
                  </a:lnTo>
                  <a:lnTo>
                    <a:pt x="97" y="122"/>
                  </a:lnTo>
                  <a:lnTo>
                    <a:pt x="130" y="130"/>
                  </a:lnTo>
                  <a:lnTo>
                    <a:pt x="145" y="119"/>
                  </a:lnTo>
                  <a:lnTo>
                    <a:pt x="174" y="100"/>
                  </a:lnTo>
                  <a:lnTo>
                    <a:pt x="200" y="119"/>
                  </a:lnTo>
                  <a:lnTo>
                    <a:pt x="219" y="145"/>
                  </a:lnTo>
                  <a:lnTo>
                    <a:pt x="234" y="174"/>
                  </a:lnTo>
                  <a:lnTo>
                    <a:pt x="249" y="208"/>
                  </a:lnTo>
                  <a:lnTo>
                    <a:pt x="260" y="234"/>
                  </a:lnTo>
                  <a:lnTo>
                    <a:pt x="278" y="260"/>
                  </a:lnTo>
                  <a:lnTo>
                    <a:pt x="308" y="275"/>
                  </a:lnTo>
                  <a:lnTo>
                    <a:pt x="345" y="282"/>
                  </a:lnTo>
                  <a:lnTo>
                    <a:pt x="371" y="275"/>
                  </a:lnTo>
                  <a:lnTo>
                    <a:pt x="382" y="260"/>
                  </a:lnTo>
                  <a:lnTo>
                    <a:pt x="386" y="237"/>
                  </a:lnTo>
                  <a:lnTo>
                    <a:pt x="390" y="211"/>
                  </a:lnTo>
                  <a:lnTo>
                    <a:pt x="393" y="185"/>
                  </a:lnTo>
                  <a:lnTo>
                    <a:pt x="408" y="163"/>
                  </a:lnTo>
                  <a:lnTo>
                    <a:pt x="438" y="148"/>
                  </a:lnTo>
                  <a:lnTo>
                    <a:pt x="483" y="145"/>
                  </a:lnTo>
                  <a:lnTo>
                    <a:pt x="520" y="148"/>
                  </a:lnTo>
                  <a:lnTo>
                    <a:pt x="542" y="163"/>
                  </a:lnTo>
                  <a:lnTo>
                    <a:pt x="549" y="185"/>
                  </a:lnTo>
                  <a:lnTo>
                    <a:pt x="553" y="211"/>
                  </a:lnTo>
                  <a:lnTo>
                    <a:pt x="549" y="241"/>
                  </a:lnTo>
                  <a:lnTo>
                    <a:pt x="549" y="271"/>
                  </a:lnTo>
                  <a:lnTo>
                    <a:pt x="557" y="293"/>
                  </a:lnTo>
                  <a:lnTo>
                    <a:pt x="572" y="315"/>
                  </a:lnTo>
                  <a:lnTo>
                    <a:pt x="616" y="330"/>
                  </a:lnTo>
                  <a:lnTo>
                    <a:pt x="627" y="293"/>
                  </a:lnTo>
                  <a:lnTo>
                    <a:pt x="627" y="252"/>
                  </a:lnTo>
                  <a:lnTo>
                    <a:pt x="638" y="249"/>
                  </a:lnTo>
                  <a:lnTo>
                    <a:pt x="668" y="286"/>
                  </a:lnTo>
                  <a:lnTo>
                    <a:pt x="683" y="326"/>
                  </a:lnTo>
                  <a:lnTo>
                    <a:pt x="690" y="364"/>
                  </a:lnTo>
                  <a:lnTo>
                    <a:pt x="694" y="401"/>
                  </a:lnTo>
                  <a:lnTo>
                    <a:pt x="698" y="438"/>
                  </a:lnTo>
                  <a:lnTo>
                    <a:pt x="698" y="475"/>
                  </a:lnTo>
                  <a:lnTo>
                    <a:pt x="705" y="508"/>
                  </a:lnTo>
                  <a:lnTo>
                    <a:pt x="716" y="545"/>
                  </a:lnTo>
                  <a:lnTo>
                    <a:pt x="720" y="564"/>
                  </a:lnTo>
                  <a:lnTo>
                    <a:pt x="724" y="586"/>
                  </a:lnTo>
                  <a:lnTo>
                    <a:pt x="724" y="612"/>
                  </a:lnTo>
                  <a:lnTo>
                    <a:pt x="724" y="638"/>
                  </a:lnTo>
                  <a:lnTo>
                    <a:pt x="720" y="664"/>
                  </a:lnTo>
                  <a:lnTo>
                    <a:pt x="716" y="698"/>
                  </a:lnTo>
                  <a:lnTo>
                    <a:pt x="713" y="727"/>
                  </a:lnTo>
                  <a:lnTo>
                    <a:pt x="709" y="757"/>
                  </a:lnTo>
                  <a:lnTo>
                    <a:pt x="705" y="787"/>
                  </a:lnTo>
                  <a:lnTo>
                    <a:pt x="701" y="813"/>
                  </a:lnTo>
                  <a:lnTo>
                    <a:pt x="701" y="842"/>
                  </a:lnTo>
                  <a:lnTo>
                    <a:pt x="705" y="865"/>
                  </a:lnTo>
                  <a:lnTo>
                    <a:pt x="713" y="887"/>
                  </a:lnTo>
                  <a:lnTo>
                    <a:pt x="720" y="905"/>
                  </a:lnTo>
                  <a:lnTo>
                    <a:pt x="735" y="920"/>
                  </a:lnTo>
                  <a:lnTo>
                    <a:pt x="753" y="928"/>
                  </a:lnTo>
                  <a:lnTo>
                    <a:pt x="776" y="939"/>
                  </a:lnTo>
                  <a:lnTo>
                    <a:pt x="798" y="954"/>
                  </a:lnTo>
                  <a:lnTo>
                    <a:pt x="820" y="972"/>
                  </a:lnTo>
                  <a:lnTo>
                    <a:pt x="843" y="991"/>
                  </a:lnTo>
                  <a:lnTo>
                    <a:pt x="869" y="998"/>
                  </a:lnTo>
                  <a:lnTo>
                    <a:pt x="891" y="998"/>
                  </a:lnTo>
                  <a:lnTo>
                    <a:pt x="913" y="987"/>
                  </a:lnTo>
                  <a:lnTo>
                    <a:pt x="935" y="961"/>
                  </a:lnTo>
                  <a:lnTo>
                    <a:pt x="946" y="935"/>
                  </a:lnTo>
                  <a:lnTo>
                    <a:pt x="954" y="913"/>
                  </a:lnTo>
                  <a:lnTo>
                    <a:pt x="961" y="887"/>
                  </a:lnTo>
                  <a:lnTo>
                    <a:pt x="969" y="865"/>
                  </a:lnTo>
                  <a:lnTo>
                    <a:pt x="972" y="839"/>
                  </a:lnTo>
                  <a:lnTo>
                    <a:pt x="972" y="816"/>
                  </a:lnTo>
                  <a:lnTo>
                    <a:pt x="976" y="790"/>
                  </a:lnTo>
                  <a:lnTo>
                    <a:pt x="976" y="764"/>
                  </a:lnTo>
                  <a:lnTo>
                    <a:pt x="976" y="738"/>
                  </a:lnTo>
                  <a:lnTo>
                    <a:pt x="976" y="709"/>
                  </a:lnTo>
                  <a:lnTo>
                    <a:pt x="972" y="683"/>
                  </a:lnTo>
                  <a:lnTo>
                    <a:pt x="972" y="657"/>
                  </a:lnTo>
                  <a:lnTo>
                    <a:pt x="972" y="627"/>
                  </a:lnTo>
                  <a:lnTo>
                    <a:pt x="969" y="601"/>
                  </a:lnTo>
                  <a:lnTo>
                    <a:pt x="969" y="571"/>
                  </a:lnTo>
                  <a:lnTo>
                    <a:pt x="969" y="542"/>
                  </a:lnTo>
                  <a:lnTo>
                    <a:pt x="998" y="568"/>
                  </a:lnTo>
                  <a:lnTo>
                    <a:pt x="1024" y="564"/>
                  </a:lnTo>
                  <a:lnTo>
                    <a:pt x="1047" y="538"/>
                  </a:lnTo>
                  <a:lnTo>
                    <a:pt x="1054" y="490"/>
                  </a:lnTo>
                  <a:lnTo>
                    <a:pt x="1054" y="460"/>
                  </a:lnTo>
                  <a:lnTo>
                    <a:pt x="1050" y="430"/>
                  </a:lnTo>
                  <a:lnTo>
                    <a:pt x="1050" y="397"/>
                  </a:lnTo>
                  <a:lnTo>
                    <a:pt x="1047" y="367"/>
                  </a:lnTo>
                  <a:lnTo>
                    <a:pt x="1047" y="338"/>
                  </a:lnTo>
                  <a:lnTo>
                    <a:pt x="1047" y="312"/>
                  </a:lnTo>
                  <a:lnTo>
                    <a:pt x="1050" y="289"/>
                  </a:lnTo>
                  <a:lnTo>
                    <a:pt x="1058" y="271"/>
                  </a:lnTo>
                  <a:lnTo>
                    <a:pt x="1073" y="278"/>
                  </a:lnTo>
                  <a:lnTo>
                    <a:pt x="1087" y="278"/>
                  </a:lnTo>
                  <a:lnTo>
                    <a:pt x="1099" y="275"/>
                  </a:lnTo>
                  <a:lnTo>
                    <a:pt x="1110" y="263"/>
                  </a:lnTo>
                  <a:lnTo>
                    <a:pt x="1117" y="249"/>
                  </a:lnTo>
                  <a:lnTo>
                    <a:pt x="1125" y="230"/>
                  </a:lnTo>
                  <a:lnTo>
                    <a:pt x="1132" y="208"/>
                  </a:lnTo>
                  <a:lnTo>
                    <a:pt x="1136" y="182"/>
                  </a:lnTo>
                  <a:lnTo>
                    <a:pt x="1139" y="156"/>
                  </a:lnTo>
                  <a:lnTo>
                    <a:pt x="1143" y="130"/>
                  </a:lnTo>
                  <a:lnTo>
                    <a:pt x="1143" y="100"/>
                  </a:lnTo>
                  <a:lnTo>
                    <a:pt x="1143" y="78"/>
                  </a:lnTo>
                  <a:lnTo>
                    <a:pt x="1143" y="52"/>
                  </a:lnTo>
                  <a:lnTo>
                    <a:pt x="1139" y="30"/>
                  </a:lnTo>
                  <a:lnTo>
                    <a:pt x="1136" y="11"/>
                  </a:lnTo>
                  <a:lnTo>
                    <a:pt x="113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6" name="Freeform 74"/>
            <p:cNvSpPr>
              <a:spLocks/>
            </p:cNvSpPr>
            <p:nvPr/>
          </p:nvSpPr>
          <p:spPr bwMode="auto">
            <a:xfrm>
              <a:off x="4385" y="3418"/>
              <a:ext cx="1" cy="53"/>
            </a:xfrm>
            <a:custGeom>
              <a:avLst/>
              <a:gdLst/>
              <a:ahLst/>
              <a:cxnLst>
                <a:cxn ang="0">
                  <a:pos x="3" y="108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7" name="Freeform 75"/>
            <p:cNvSpPr>
              <a:spLocks/>
            </p:cNvSpPr>
            <p:nvPr/>
          </p:nvSpPr>
          <p:spPr bwMode="auto">
            <a:xfrm>
              <a:off x="4512" y="3424"/>
              <a:ext cx="34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38"/>
                </a:cxn>
                <a:cxn ang="0">
                  <a:pos x="34" y="86"/>
                </a:cxn>
                <a:cxn ang="0">
                  <a:pos x="45" y="138"/>
                </a:cxn>
                <a:cxn ang="0">
                  <a:pos x="56" y="197"/>
                </a:cxn>
                <a:cxn ang="0">
                  <a:pos x="63" y="253"/>
                </a:cxn>
                <a:cxn ang="0">
                  <a:pos x="67" y="309"/>
                </a:cxn>
                <a:cxn ang="0">
                  <a:pos x="71" y="361"/>
                </a:cxn>
                <a:cxn ang="0">
                  <a:pos x="71" y="409"/>
                </a:cxn>
              </a:cxnLst>
              <a:rect l="0" t="0" r="r" b="b"/>
              <a:pathLst>
                <a:path w="71" h="409">
                  <a:moveTo>
                    <a:pt x="0" y="0"/>
                  </a:moveTo>
                  <a:lnTo>
                    <a:pt x="19" y="38"/>
                  </a:lnTo>
                  <a:lnTo>
                    <a:pt x="34" y="86"/>
                  </a:lnTo>
                  <a:lnTo>
                    <a:pt x="45" y="138"/>
                  </a:lnTo>
                  <a:lnTo>
                    <a:pt x="56" y="197"/>
                  </a:lnTo>
                  <a:lnTo>
                    <a:pt x="63" y="253"/>
                  </a:lnTo>
                  <a:lnTo>
                    <a:pt x="67" y="309"/>
                  </a:lnTo>
                  <a:lnTo>
                    <a:pt x="71" y="361"/>
                  </a:lnTo>
                  <a:lnTo>
                    <a:pt x="71" y="409"/>
                  </a:lnTo>
                </a:path>
              </a:pathLst>
            </a:custGeom>
            <a:noFill/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8" name="Freeform 76"/>
            <p:cNvSpPr>
              <a:spLocks/>
            </p:cNvSpPr>
            <p:nvPr/>
          </p:nvSpPr>
          <p:spPr bwMode="auto">
            <a:xfrm>
              <a:off x="4461" y="3618"/>
              <a:ext cx="20" cy="1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4" y="45"/>
                </a:cxn>
                <a:cxn ang="0">
                  <a:pos x="37" y="93"/>
                </a:cxn>
                <a:cxn ang="0">
                  <a:pos x="41" y="138"/>
                </a:cxn>
                <a:cxn ang="0">
                  <a:pos x="41" y="186"/>
                </a:cxn>
                <a:cxn ang="0">
                  <a:pos x="37" y="234"/>
                </a:cxn>
                <a:cxn ang="0">
                  <a:pos x="26" y="282"/>
                </a:cxn>
                <a:cxn ang="0">
                  <a:pos x="15" y="323"/>
                </a:cxn>
                <a:cxn ang="0">
                  <a:pos x="0" y="368"/>
                </a:cxn>
              </a:cxnLst>
              <a:rect l="0" t="0" r="r" b="b"/>
              <a:pathLst>
                <a:path w="41" h="368">
                  <a:moveTo>
                    <a:pt x="26" y="0"/>
                  </a:moveTo>
                  <a:lnTo>
                    <a:pt x="34" y="45"/>
                  </a:lnTo>
                  <a:lnTo>
                    <a:pt x="37" y="93"/>
                  </a:lnTo>
                  <a:lnTo>
                    <a:pt x="41" y="138"/>
                  </a:lnTo>
                  <a:lnTo>
                    <a:pt x="41" y="186"/>
                  </a:lnTo>
                  <a:lnTo>
                    <a:pt x="37" y="234"/>
                  </a:lnTo>
                  <a:lnTo>
                    <a:pt x="26" y="282"/>
                  </a:lnTo>
                  <a:lnTo>
                    <a:pt x="15" y="323"/>
                  </a:lnTo>
                  <a:lnTo>
                    <a:pt x="0" y="368"/>
                  </a:lnTo>
                </a:path>
              </a:pathLst>
            </a:custGeom>
            <a:noFill/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9" name="Freeform 77"/>
            <p:cNvSpPr>
              <a:spLocks/>
            </p:cNvSpPr>
            <p:nvPr/>
          </p:nvSpPr>
          <p:spPr bwMode="auto">
            <a:xfrm>
              <a:off x="4296" y="3555"/>
              <a:ext cx="65" cy="75"/>
            </a:xfrm>
            <a:custGeom>
              <a:avLst/>
              <a:gdLst/>
              <a:ahLst/>
              <a:cxnLst>
                <a:cxn ang="0">
                  <a:pos x="67" y="156"/>
                </a:cxn>
                <a:cxn ang="0">
                  <a:pos x="93" y="149"/>
                </a:cxn>
                <a:cxn ang="0">
                  <a:pos x="115" y="130"/>
                </a:cxn>
                <a:cxn ang="0">
                  <a:pos x="126" y="108"/>
                </a:cxn>
                <a:cxn ang="0">
                  <a:pos x="133" y="78"/>
                </a:cxn>
                <a:cxn ang="0">
                  <a:pos x="126" y="49"/>
                </a:cxn>
                <a:cxn ang="0">
                  <a:pos x="115" y="23"/>
                </a:cxn>
                <a:cxn ang="0">
                  <a:pos x="93" y="8"/>
                </a:cxn>
                <a:cxn ang="0">
                  <a:pos x="67" y="0"/>
                </a:cxn>
                <a:cxn ang="0">
                  <a:pos x="41" y="8"/>
                </a:cxn>
                <a:cxn ang="0">
                  <a:pos x="18" y="23"/>
                </a:cxn>
                <a:cxn ang="0">
                  <a:pos x="4" y="49"/>
                </a:cxn>
                <a:cxn ang="0">
                  <a:pos x="0" y="78"/>
                </a:cxn>
                <a:cxn ang="0">
                  <a:pos x="4" y="108"/>
                </a:cxn>
                <a:cxn ang="0">
                  <a:pos x="18" y="130"/>
                </a:cxn>
                <a:cxn ang="0">
                  <a:pos x="41" y="149"/>
                </a:cxn>
                <a:cxn ang="0">
                  <a:pos x="67" y="156"/>
                </a:cxn>
              </a:cxnLst>
              <a:rect l="0" t="0" r="r" b="b"/>
              <a:pathLst>
                <a:path w="133" h="156">
                  <a:moveTo>
                    <a:pt x="67" y="156"/>
                  </a:moveTo>
                  <a:lnTo>
                    <a:pt x="93" y="149"/>
                  </a:lnTo>
                  <a:lnTo>
                    <a:pt x="115" y="130"/>
                  </a:lnTo>
                  <a:lnTo>
                    <a:pt x="126" y="108"/>
                  </a:lnTo>
                  <a:lnTo>
                    <a:pt x="133" y="78"/>
                  </a:lnTo>
                  <a:lnTo>
                    <a:pt x="126" y="49"/>
                  </a:lnTo>
                  <a:lnTo>
                    <a:pt x="115" y="23"/>
                  </a:lnTo>
                  <a:lnTo>
                    <a:pt x="93" y="8"/>
                  </a:lnTo>
                  <a:lnTo>
                    <a:pt x="67" y="0"/>
                  </a:lnTo>
                  <a:lnTo>
                    <a:pt x="41" y="8"/>
                  </a:lnTo>
                  <a:lnTo>
                    <a:pt x="18" y="23"/>
                  </a:lnTo>
                  <a:lnTo>
                    <a:pt x="4" y="49"/>
                  </a:lnTo>
                  <a:lnTo>
                    <a:pt x="0" y="78"/>
                  </a:lnTo>
                  <a:lnTo>
                    <a:pt x="4" y="108"/>
                  </a:lnTo>
                  <a:lnTo>
                    <a:pt x="18" y="130"/>
                  </a:lnTo>
                  <a:lnTo>
                    <a:pt x="41" y="149"/>
                  </a:lnTo>
                  <a:lnTo>
                    <a:pt x="67" y="156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0" name="Freeform 78"/>
            <p:cNvSpPr>
              <a:spLocks/>
            </p:cNvSpPr>
            <p:nvPr/>
          </p:nvSpPr>
          <p:spPr bwMode="auto">
            <a:xfrm>
              <a:off x="4327" y="3591"/>
              <a:ext cx="359" cy="2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7"/>
                </a:cxn>
                <a:cxn ang="0">
                  <a:pos x="0" y="22"/>
                </a:cxn>
                <a:cxn ang="0">
                  <a:pos x="7" y="40"/>
                </a:cxn>
                <a:cxn ang="0">
                  <a:pos x="18" y="52"/>
                </a:cxn>
                <a:cxn ang="0">
                  <a:pos x="59" y="85"/>
                </a:cxn>
                <a:cxn ang="0">
                  <a:pos x="115" y="126"/>
                </a:cxn>
                <a:cxn ang="0">
                  <a:pos x="174" y="170"/>
                </a:cxn>
                <a:cxn ang="0">
                  <a:pos x="237" y="219"/>
                </a:cxn>
                <a:cxn ang="0">
                  <a:pos x="304" y="271"/>
                </a:cxn>
                <a:cxn ang="0">
                  <a:pos x="375" y="319"/>
                </a:cxn>
                <a:cxn ang="0">
                  <a:pos x="445" y="363"/>
                </a:cxn>
                <a:cxn ang="0">
                  <a:pos x="512" y="408"/>
                </a:cxn>
                <a:cxn ang="0">
                  <a:pos x="542" y="426"/>
                </a:cxn>
                <a:cxn ang="0">
                  <a:pos x="571" y="445"/>
                </a:cxn>
                <a:cxn ang="0">
                  <a:pos x="601" y="460"/>
                </a:cxn>
                <a:cxn ang="0">
                  <a:pos x="627" y="471"/>
                </a:cxn>
                <a:cxn ang="0">
                  <a:pos x="653" y="482"/>
                </a:cxn>
                <a:cxn ang="0">
                  <a:pos x="675" y="490"/>
                </a:cxn>
                <a:cxn ang="0">
                  <a:pos x="694" y="493"/>
                </a:cxn>
                <a:cxn ang="0">
                  <a:pos x="713" y="493"/>
                </a:cxn>
                <a:cxn ang="0">
                  <a:pos x="724" y="490"/>
                </a:cxn>
                <a:cxn ang="0">
                  <a:pos x="735" y="486"/>
                </a:cxn>
                <a:cxn ang="0">
                  <a:pos x="742" y="475"/>
                </a:cxn>
                <a:cxn ang="0">
                  <a:pos x="742" y="460"/>
                </a:cxn>
                <a:cxn ang="0">
                  <a:pos x="742" y="441"/>
                </a:cxn>
                <a:cxn ang="0">
                  <a:pos x="735" y="419"/>
                </a:cxn>
                <a:cxn ang="0">
                  <a:pos x="727" y="393"/>
                </a:cxn>
                <a:cxn ang="0">
                  <a:pos x="713" y="360"/>
                </a:cxn>
                <a:cxn ang="0">
                  <a:pos x="713" y="389"/>
                </a:cxn>
                <a:cxn ang="0">
                  <a:pos x="709" y="412"/>
                </a:cxn>
                <a:cxn ang="0">
                  <a:pos x="701" y="430"/>
                </a:cxn>
                <a:cxn ang="0">
                  <a:pos x="687" y="438"/>
                </a:cxn>
                <a:cxn ang="0">
                  <a:pos x="664" y="434"/>
                </a:cxn>
                <a:cxn ang="0">
                  <a:pos x="627" y="423"/>
                </a:cxn>
                <a:cxn ang="0">
                  <a:pos x="579" y="397"/>
                </a:cxn>
                <a:cxn ang="0">
                  <a:pos x="516" y="360"/>
                </a:cxn>
                <a:cxn ang="0">
                  <a:pos x="445" y="315"/>
                </a:cxn>
                <a:cxn ang="0">
                  <a:pos x="382" y="274"/>
                </a:cxn>
                <a:cxn ang="0">
                  <a:pos x="323" y="230"/>
                </a:cxn>
                <a:cxn ang="0">
                  <a:pos x="267" y="193"/>
                </a:cxn>
                <a:cxn ang="0">
                  <a:pos x="211" y="148"/>
                </a:cxn>
                <a:cxn ang="0">
                  <a:pos x="152" y="104"/>
                </a:cxn>
                <a:cxn ang="0">
                  <a:pos x="89" y="55"/>
                </a:cxn>
                <a:cxn ang="0">
                  <a:pos x="18" y="0"/>
                </a:cxn>
              </a:cxnLst>
              <a:rect l="0" t="0" r="r" b="b"/>
              <a:pathLst>
                <a:path w="742" h="493">
                  <a:moveTo>
                    <a:pt x="18" y="0"/>
                  </a:moveTo>
                  <a:lnTo>
                    <a:pt x="7" y="7"/>
                  </a:lnTo>
                  <a:lnTo>
                    <a:pt x="0" y="22"/>
                  </a:lnTo>
                  <a:lnTo>
                    <a:pt x="7" y="40"/>
                  </a:lnTo>
                  <a:lnTo>
                    <a:pt x="18" y="52"/>
                  </a:lnTo>
                  <a:lnTo>
                    <a:pt x="59" y="85"/>
                  </a:lnTo>
                  <a:lnTo>
                    <a:pt x="115" y="126"/>
                  </a:lnTo>
                  <a:lnTo>
                    <a:pt x="174" y="170"/>
                  </a:lnTo>
                  <a:lnTo>
                    <a:pt x="237" y="219"/>
                  </a:lnTo>
                  <a:lnTo>
                    <a:pt x="304" y="271"/>
                  </a:lnTo>
                  <a:lnTo>
                    <a:pt x="375" y="319"/>
                  </a:lnTo>
                  <a:lnTo>
                    <a:pt x="445" y="363"/>
                  </a:lnTo>
                  <a:lnTo>
                    <a:pt x="512" y="408"/>
                  </a:lnTo>
                  <a:lnTo>
                    <a:pt x="542" y="426"/>
                  </a:lnTo>
                  <a:lnTo>
                    <a:pt x="571" y="445"/>
                  </a:lnTo>
                  <a:lnTo>
                    <a:pt x="601" y="460"/>
                  </a:lnTo>
                  <a:lnTo>
                    <a:pt x="627" y="471"/>
                  </a:lnTo>
                  <a:lnTo>
                    <a:pt x="653" y="482"/>
                  </a:lnTo>
                  <a:lnTo>
                    <a:pt x="675" y="490"/>
                  </a:lnTo>
                  <a:lnTo>
                    <a:pt x="694" y="493"/>
                  </a:lnTo>
                  <a:lnTo>
                    <a:pt x="713" y="493"/>
                  </a:lnTo>
                  <a:lnTo>
                    <a:pt x="724" y="490"/>
                  </a:lnTo>
                  <a:lnTo>
                    <a:pt x="735" y="486"/>
                  </a:lnTo>
                  <a:lnTo>
                    <a:pt x="742" y="475"/>
                  </a:lnTo>
                  <a:lnTo>
                    <a:pt x="742" y="460"/>
                  </a:lnTo>
                  <a:lnTo>
                    <a:pt x="742" y="441"/>
                  </a:lnTo>
                  <a:lnTo>
                    <a:pt x="735" y="419"/>
                  </a:lnTo>
                  <a:lnTo>
                    <a:pt x="727" y="393"/>
                  </a:lnTo>
                  <a:lnTo>
                    <a:pt x="713" y="360"/>
                  </a:lnTo>
                  <a:lnTo>
                    <a:pt x="713" y="389"/>
                  </a:lnTo>
                  <a:lnTo>
                    <a:pt x="709" y="412"/>
                  </a:lnTo>
                  <a:lnTo>
                    <a:pt x="701" y="430"/>
                  </a:lnTo>
                  <a:lnTo>
                    <a:pt x="687" y="438"/>
                  </a:lnTo>
                  <a:lnTo>
                    <a:pt x="664" y="434"/>
                  </a:lnTo>
                  <a:lnTo>
                    <a:pt x="627" y="423"/>
                  </a:lnTo>
                  <a:lnTo>
                    <a:pt x="579" y="397"/>
                  </a:lnTo>
                  <a:lnTo>
                    <a:pt x="516" y="360"/>
                  </a:lnTo>
                  <a:lnTo>
                    <a:pt x="445" y="315"/>
                  </a:lnTo>
                  <a:lnTo>
                    <a:pt x="382" y="274"/>
                  </a:lnTo>
                  <a:lnTo>
                    <a:pt x="323" y="230"/>
                  </a:lnTo>
                  <a:lnTo>
                    <a:pt x="267" y="193"/>
                  </a:lnTo>
                  <a:lnTo>
                    <a:pt x="211" y="148"/>
                  </a:lnTo>
                  <a:lnTo>
                    <a:pt x="152" y="104"/>
                  </a:lnTo>
                  <a:lnTo>
                    <a:pt x="89" y="5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1" name="Freeform 79"/>
            <p:cNvSpPr>
              <a:spLocks/>
            </p:cNvSpPr>
            <p:nvPr/>
          </p:nvSpPr>
          <p:spPr bwMode="auto">
            <a:xfrm>
              <a:off x="4311" y="3571"/>
              <a:ext cx="48" cy="56"/>
            </a:xfrm>
            <a:custGeom>
              <a:avLst/>
              <a:gdLst/>
              <a:ahLst/>
              <a:cxnLst>
                <a:cxn ang="0">
                  <a:pos x="100" y="59"/>
                </a:cxn>
                <a:cxn ang="0">
                  <a:pos x="96" y="37"/>
                </a:cxn>
                <a:cxn ang="0">
                  <a:pos x="85" y="18"/>
                </a:cxn>
                <a:cxn ang="0">
                  <a:pos x="70" y="4"/>
                </a:cxn>
                <a:cxn ang="0">
                  <a:pos x="51" y="0"/>
                </a:cxn>
                <a:cxn ang="0">
                  <a:pos x="29" y="4"/>
                </a:cxn>
                <a:cxn ang="0">
                  <a:pos x="14" y="18"/>
                </a:cxn>
                <a:cxn ang="0">
                  <a:pos x="3" y="37"/>
                </a:cxn>
                <a:cxn ang="0">
                  <a:pos x="0" y="59"/>
                </a:cxn>
                <a:cxn ang="0">
                  <a:pos x="3" y="81"/>
                </a:cxn>
                <a:cxn ang="0">
                  <a:pos x="14" y="100"/>
                </a:cxn>
                <a:cxn ang="0">
                  <a:pos x="29" y="111"/>
                </a:cxn>
                <a:cxn ang="0">
                  <a:pos x="51" y="115"/>
                </a:cxn>
              </a:cxnLst>
              <a:rect l="0" t="0" r="r" b="b"/>
              <a:pathLst>
                <a:path w="100" h="115">
                  <a:moveTo>
                    <a:pt x="100" y="59"/>
                  </a:moveTo>
                  <a:lnTo>
                    <a:pt x="96" y="37"/>
                  </a:lnTo>
                  <a:lnTo>
                    <a:pt x="85" y="18"/>
                  </a:lnTo>
                  <a:lnTo>
                    <a:pt x="70" y="4"/>
                  </a:lnTo>
                  <a:lnTo>
                    <a:pt x="51" y="0"/>
                  </a:lnTo>
                  <a:lnTo>
                    <a:pt x="29" y="4"/>
                  </a:lnTo>
                  <a:lnTo>
                    <a:pt x="14" y="18"/>
                  </a:lnTo>
                  <a:lnTo>
                    <a:pt x="3" y="37"/>
                  </a:lnTo>
                  <a:lnTo>
                    <a:pt x="0" y="59"/>
                  </a:lnTo>
                  <a:lnTo>
                    <a:pt x="3" y="81"/>
                  </a:lnTo>
                  <a:lnTo>
                    <a:pt x="14" y="100"/>
                  </a:lnTo>
                  <a:lnTo>
                    <a:pt x="29" y="111"/>
                  </a:lnTo>
                  <a:lnTo>
                    <a:pt x="51" y="11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2" name="Freeform 80"/>
            <p:cNvSpPr>
              <a:spLocks/>
            </p:cNvSpPr>
            <p:nvPr/>
          </p:nvSpPr>
          <p:spPr bwMode="auto">
            <a:xfrm>
              <a:off x="4521" y="3740"/>
              <a:ext cx="142" cy="76"/>
            </a:xfrm>
            <a:custGeom>
              <a:avLst/>
              <a:gdLst/>
              <a:ahLst/>
              <a:cxnLst>
                <a:cxn ang="0">
                  <a:pos x="293" y="156"/>
                </a:cxn>
                <a:cxn ang="0">
                  <a:pos x="260" y="148"/>
                </a:cxn>
                <a:cxn ang="0">
                  <a:pos x="226" y="133"/>
                </a:cxn>
                <a:cxn ang="0">
                  <a:pos x="189" y="118"/>
                </a:cxn>
                <a:cxn ang="0">
                  <a:pos x="152" y="96"/>
                </a:cxn>
                <a:cxn ang="0">
                  <a:pos x="115" y="78"/>
                </a:cxn>
                <a:cxn ang="0">
                  <a:pos x="78" y="52"/>
                </a:cxn>
                <a:cxn ang="0">
                  <a:pos x="41" y="26"/>
                </a:cxn>
                <a:cxn ang="0">
                  <a:pos x="0" y="0"/>
                </a:cxn>
              </a:cxnLst>
              <a:rect l="0" t="0" r="r" b="b"/>
              <a:pathLst>
                <a:path w="293" h="156">
                  <a:moveTo>
                    <a:pt x="293" y="156"/>
                  </a:moveTo>
                  <a:lnTo>
                    <a:pt x="260" y="148"/>
                  </a:lnTo>
                  <a:lnTo>
                    <a:pt x="226" y="133"/>
                  </a:lnTo>
                  <a:lnTo>
                    <a:pt x="189" y="118"/>
                  </a:lnTo>
                  <a:lnTo>
                    <a:pt x="152" y="96"/>
                  </a:lnTo>
                  <a:lnTo>
                    <a:pt x="115" y="78"/>
                  </a:lnTo>
                  <a:lnTo>
                    <a:pt x="78" y="52"/>
                  </a:lnTo>
                  <a:lnTo>
                    <a:pt x="41" y="2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3" name="Freeform 81"/>
            <p:cNvSpPr>
              <a:spLocks/>
            </p:cNvSpPr>
            <p:nvPr/>
          </p:nvSpPr>
          <p:spPr bwMode="auto">
            <a:xfrm>
              <a:off x="4011" y="3228"/>
              <a:ext cx="661" cy="174"/>
            </a:xfrm>
            <a:custGeom>
              <a:avLst/>
              <a:gdLst/>
              <a:ahLst/>
              <a:cxnLst>
                <a:cxn ang="0">
                  <a:pos x="749" y="360"/>
                </a:cxn>
                <a:cxn ang="0">
                  <a:pos x="883" y="356"/>
                </a:cxn>
                <a:cxn ang="0">
                  <a:pos x="1002" y="341"/>
                </a:cxn>
                <a:cxn ang="0">
                  <a:pos x="1113" y="327"/>
                </a:cxn>
                <a:cxn ang="0">
                  <a:pos x="1206" y="301"/>
                </a:cxn>
                <a:cxn ang="0">
                  <a:pos x="1280" y="275"/>
                </a:cxn>
                <a:cxn ang="0">
                  <a:pos x="1332" y="241"/>
                </a:cxn>
                <a:cxn ang="0">
                  <a:pos x="1358" y="208"/>
                </a:cxn>
                <a:cxn ang="0">
                  <a:pos x="1358" y="171"/>
                </a:cxn>
                <a:cxn ang="0">
                  <a:pos x="1332" y="134"/>
                </a:cxn>
                <a:cxn ang="0">
                  <a:pos x="1280" y="100"/>
                </a:cxn>
                <a:cxn ang="0">
                  <a:pos x="1206" y="70"/>
                </a:cxn>
                <a:cxn ang="0">
                  <a:pos x="1113" y="44"/>
                </a:cxn>
                <a:cxn ang="0">
                  <a:pos x="1002" y="22"/>
                </a:cxn>
                <a:cxn ang="0">
                  <a:pos x="883" y="7"/>
                </a:cxn>
                <a:cxn ang="0">
                  <a:pos x="749" y="0"/>
                </a:cxn>
                <a:cxn ang="0">
                  <a:pos x="612" y="0"/>
                </a:cxn>
                <a:cxn ang="0">
                  <a:pos x="478" y="7"/>
                </a:cxn>
                <a:cxn ang="0">
                  <a:pos x="356" y="22"/>
                </a:cxn>
                <a:cxn ang="0">
                  <a:pos x="245" y="44"/>
                </a:cxn>
                <a:cxn ang="0">
                  <a:pos x="156" y="70"/>
                </a:cxn>
                <a:cxn ang="0">
                  <a:pos x="81" y="100"/>
                </a:cxn>
                <a:cxn ang="0">
                  <a:pos x="29" y="134"/>
                </a:cxn>
                <a:cxn ang="0">
                  <a:pos x="3" y="171"/>
                </a:cxn>
                <a:cxn ang="0">
                  <a:pos x="3" y="208"/>
                </a:cxn>
                <a:cxn ang="0">
                  <a:pos x="29" y="241"/>
                </a:cxn>
                <a:cxn ang="0">
                  <a:pos x="81" y="275"/>
                </a:cxn>
                <a:cxn ang="0">
                  <a:pos x="156" y="301"/>
                </a:cxn>
                <a:cxn ang="0">
                  <a:pos x="245" y="327"/>
                </a:cxn>
                <a:cxn ang="0">
                  <a:pos x="356" y="341"/>
                </a:cxn>
                <a:cxn ang="0">
                  <a:pos x="478" y="356"/>
                </a:cxn>
                <a:cxn ang="0">
                  <a:pos x="612" y="360"/>
                </a:cxn>
              </a:cxnLst>
              <a:rect l="0" t="0" r="r" b="b"/>
              <a:pathLst>
                <a:path w="1366" h="360">
                  <a:moveTo>
                    <a:pt x="683" y="360"/>
                  </a:moveTo>
                  <a:lnTo>
                    <a:pt x="749" y="360"/>
                  </a:lnTo>
                  <a:lnTo>
                    <a:pt x="816" y="356"/>
                  </a:lnTo>
                  <a:lnTo>
                    <a:pt x="883" y="356"/>
                  </a:lnTo>
                  <a:lnTo>
                    <a:pt x="946" y="349"/>
                  </a:lnTo>
                  <a:lnTo>
                    <a:pt x="1002" y="341"/>
                  </a:lnTo>
                  <a:lnTo>
                    <a:pt x="1061" y="334"/>
                  </a:lnTo>
                  <a:lnTo>
                    <a:pt x="1113" y="327"/>
                  </a:lnTo>
                  <a:lnTo>
                    <a:pt x="1161" y="312"/>
                  </a:lnTo>
                  <a:lnTo>
                    <a:pt x="1206" y="301"/>
                  </a:lnTo>
                  <a:lnTo>
                    <a:pt x="1247" y="286"/>
                  </a:lnTo>
                  <a:lnTo>
                    <a:pt x="1280" y="275"/>
                  </a:lnTo>
                  <a:lnTo>
                    <a:pt x="1310" y="260"/>
                  </a:lnTo>
                  <a:lnTo>
                    <a:pt x="1332" y="241"/>
                  </a:lnTo>
                  <a:lnTo>
                    <a:pt x="1351" y="226"/>
                  </a:lnTo>
                  <a:lnTo>
                    <a:pt x="1358" y="208"/>
                  </a:lnTo>
                  <a:lnTo>
                    <a:pt x="1366" y="189"/>
                  </a:lnTo>
                  <a:lnTo>
                    <a:pt x="1358" y="171"/>
                  </a:lnTo>
                  <a:lnTo>
                    <a:pt x="1351" y="152"/>
                  </a:lnTo>
                  <a:lnTo>
                    <a:pt x="1332" y="134"/>
                  </a:lnTo>
                  <a:lnTo>
                    <a:pt x="1310" y="119"/>
                  </a:lnTo>
                  <a:lnTo>
                    <a:pt x="1280" y="100"/>
                  </a:lnTo>
                  <a:lnTo>
                    <a:pt x="1247" y="85"/>
                  </a:lnTo>
                  <a:lnTo>
                    <a:pt x="1206" y="70"/>
                  </a:lnTo>
                  <a:lnTo>
                    <a:pt x="1161" y="56"/>
                  </a:lnTo>
                  <a:lnTo>
                    <a:pt x="1113" y="44"/>
                  </a:lnTo>
                  <a:lnTo>
                    <a:pt x="1061" y="33"/>
                  </a:lnTo>
                  <a:lnTo>
                    <a:pt x="1002" y="22"/>
                  </a:lnTo>
                  <a:lnTo>
                    <a:pt x="946" y="15"/>
                  </a:lnTo>
                  <a:lnTo>
                    <a:pt x="883" y="7"/>
                  </a:lnTo>
                  <a:lnTo>
                    <a:pt x="816" y="4"/>
                  </a:lnTo>
                  <a:lnTo>
                    <a:pt x="749" y="0"/>
                  </a:lnTo>
                  <a:lnTo>
                    <a:pt x="683" y="0"/>
                  </a:lnTo>
                  <a:lnTo>
                    <a:pt x="612" y="0"/>
                  </a:lnTo>
                  <a:lnTo>
                    <a:pt x="542" y="4"/>
                  </a:lnTo>
                  <a:lnTo>
                    <a:pt x="478" y="7"/>
                  </a:lnTo>
                  <a:lnTo>
                    <a:pt x="415" y="15"/>
                  </a:lnTo>
                  <a:lnTo>
                    <a:pt x="356" y="22"/>
                  </a:lnTo>
                  <a:lnTo>
                    <a:pt x="300" y="33"/>
                  </a:lnTo>
                  <a:lnTo>
                    <a:pt x="245" y="44"/>
                  </a:lnTo>
                  <a:lnTo>
                    <a:pt x="200" y="56"/>
                  </a:lnTo>
                  <a:lnTo>
                    <a:pt x="156" y="70"/>
                  </a:lnTo>
                  <a:lnTo>
                    <a:pt x="115" y="85"/>
                  </a:lnTo>
                  <a:lnTo>
                    <a:pt x="81" y="100"/>
                  </a:lnTo>
                  <a:lnTo>
                    <a:pt x="52" y="119"/>
                  </a:lnTo>
                  <a:lnTo>
                    <a:pt x="29" y="134"/>
                  </a:lnTo>
                  <a:lnTo>
                    <a:pt x="15" y="152"/>
                  </a:lnTo>
                  <a:lnTo>
                    <a:pt x="3" y="171"/>
                  </a:lnTo>
                  <a:lnTo>
                    <a:pt x="0" y="189"/>
                  </a:lnTo>
                  <a:lnTo>
                    <a:pt x="3" y="208"/>
                  </a:lnTo>
                  <a:lnTo>
                    <a:pt x="15" y="226"/>
                  </a:lnTo>
                  <a:lnTo>
                    <a:pt x="29" y="241"/>
                  </a:lnTo>
                  <a:lnTo>
                    <a:pt x="52" y="260"/>
                  </a:lnTo>
                  <a:lnTo>
                    <a:pt x="81" y="275"/>
                  </a:lnTo>
                  <a:lnTo>
                    <a:pt x="115" y="286"/>
                  </a:lnTo>
                  <a:lnTo>
                    <a:pt x="156" y="301"/>
                  </a:lnTo>
                  <a:lnTo>
                    <a:pt x="200" y="312"/>
                  </a:lnTo>
                  <a:lnTo>
                    <a:pt x="245" y="327"/>
                  </a:lnTo>
                  <a:lnTo>
                    <a:pt x="300" y="334"/>
                  </a:lnTo>
                  <a:lnTo>
                    <a:pt x="356" y="341"/>
                  </a:lnTo>
                  <a:lnTo>
                    <a:pt x="415" y="349"/>
                  </a:lnTo>
                  <a:lnTo>
                    <a:pt x="478" y="356"/>
                  </a:lnTo>
                  <a:lnTo>
                    <a:pt x="542" y="356"/>
                  </a:lnTo>
                  <a:lnTo>
                    <a:pt x="612" y="360"/>
                  </a:lnTo>
                  <a:lnTo>
                    <a:pt x="683" y="36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4" name="Freeform 82"/>
            <p:cNvSpPr>
              <a:spLocks/>
            </p:cNvSpPr>
            <p:nvPr/>
          </p:nvSpPr>
          <p:spPr bwMode="auto">
            <a:xfrm>
              <a:off x="4045" y="3237"/>
              <a:ext cx="593" cy="158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427" y="8"/>
                </a:cxn>
                <a:cxn ang="0">
                  <a:pos x="319" y="23"/>
                </a:cxn>
                <a:cxn ang="0">
                  <a:pos x="219" y="41"/>
                </a:cxn>
                <a:cxn ang="0">
                  <a:pos x="138" y="64"/>
                </a:cxn>
                <a:cxn ang="0">
                  <a:pos x="71" y="90"/>
                </a:cxn>
                <a:cxn ang="0">
                  <a:pos x="26" y="123"/>
                </a:cxn>
                <a:cxn ang="0">
                  <a:pos x="4" y="153"/>
                </a:cxn>
                <a:cxn ang="0">
                  <a:pos x="4" y="186"/>
                </a:cxn>
                <a:cxn ang="0">
                  <a:pos x="26" y="219"/>
                </a:cxn>
                <a:cxn ang="0">
                  <a:pos x="71" y="245"/>
                </a:cxn>
                <a:cxn ang="0">
                  <a:pos x="138" y="271"/>
                </a:cxn>
                <a:cxn ang="0">
                  <a:pos x="219" y="294"/>
                </a:cxn>
                <a:cxn ang="0">
                  <a:pos x="319" y="309"/>
                </a:cxn>
                <a:cxn ang="0">
                  <a:pos x="427" y="320"/>
                </a:cxn>
                <a:cxn ang="0">
                  <a:pos x="550" y="323"/>
                </a:cxn>
                <a:cxn ang="0">
                  <a:pos x="672" y="323"/>
                </a:cxn>
                <a:cxn ang="0">
                  <a:pos x="791" y="320"/>
                </a:cxn>
                <a:cxn ang="0">
                  <a:pos x="902" y="309"/>
                </a:cxn>
                <a:cxn ang="0">
                  <a:pos x="999" y="294"/>
                </a:cxn>
                <a:cxn ang="0">
                  <a:pos x="1084" y="271"/>
                </a:cxn>
                <a:cxn ang="0">
                  <a:pos x="1151" y="245"/>
                </a:cxn>
                <a:cxn ang="0">
                  <a:pos x="1195" y="219"/>
                </a:cxn>
                <a:cxn ang="0">
                  <a:pos x="1221" y="186"/>
                </a:cxn>
                <a:cxn ang="0">
                  <a:pos x="1221" y="153"/>
                </a:cxn>
                <a:cxn ang="0">
                  <a:pos x="1195" y="123"/>
                </a:cxn>
                <a:cxn ang="0">
                  <a:pos x="1151" y="90"/>
                </a:cxn>
                <a:cxn ang="0">
                  <a:pos x="1084" y="64"/>
                </a:cxn>
                <a:cxn ang="0">
                  <a:pos x="999" y="41"/>
                </a:cxn>
                <a:cxn ang="0">
                  <a:pos x="902" y="23"/>
                </a:cxn>
                <a:cxn ang="0">
                  <a:pos x="791" y="8"/>
                </a:cxn>
                <a:cxn ang="0">
                  <a:pos x="672" y="0"/>
                </a:cxn>
                <a:cxn ang="0">
                  <a:pos x="613" y="0"/>
                </a:cxn>
              </a:cxnLst>
              <a:rect l="0" t="0" r="r" b="b"/>
              <a:pathLst>
                <a:path w="1225" h="327">
                  <a:moveTo>
                    <a:pt x="613" y="0"/>
                  </a:moveTo>
                  <a:lnTo>
                    <a:pt x="550" y="0"/>
                  </a:lnTo>
                  <a:lnTo>
                    <a:pt x="486" y="4"/>
                  </a:lnTo>
                  <a:lnTo>
                    <a:pt x="427" y="8"/>
                  </a:lnTo>
                  <a:lnTo>
                    <a:pt x="371" y="15"/>
                  </a:lnTo>
                  <a:lnTo>
                    <a:pt x="319" y="23"/>
                  </a:lnTo>
                  <a:lnTo>
                    <a:pt x="267" y="30"/>
                  </a:lnTo>
                  <a:lnTo>
                    <a:pt x="219" y="41"/>
                  </a:lnTo>
                  <a:lnTo>
                    <a:pt x="178" y="52"/>
                  </a:lnTo>
                  <a:lnTo>
                    <a:pt x="138" y="64"/>
                  </a:lnTo>
                  <a:lnTo>
                    <a:pt x="104" y="78"/>
                  </a:lnTo>
                  <a:lnTo>
                    <a:pt x="71" y="90"/>
                  </a:lnTo>
                  <a:lnTo>
                    <a:pt x="48" y="104"/>
                  </a:lnTo>
                  <a:lnTo>
                    <a:pt x="26" y="123"/>
                  </a:lnTo>
                  <a:lnTo>
                    <a:pt x="11" y="138"/>
                  </a:lnTo>
                  <a:lnTo>
                    <a:pt x="4" y="153"/>
                  </a:lnTo>
                  <a:lnTo>
                    <a:pt x="0" y="171"/>
                  </a:lnTo>
                  <a:lnTo>
                    <a:pt x="4" y="186"/>
                  </a:lnTo>
                  <a:lnTo>
                    <a:pt x="11" y="205"/>
                  </a:lnTo>
                  <a:lnTo>
                    <a:pt x="26" y="219"/>
                  </a:lnTo>
                  <a:lnTo>
                    <a:pt x="48" y="231"/>
                  </a:lnTo>
                  <a:lnTo>
                    <a:pt x="71" y="245"/>
                  </a:lnTo>
                  <a:lnTo>
                    <a:pt x="104" y="260"/>
                  </a:lnTo>
                  <a:lnTo>
                    <a:pt x="138" y="271"/>
                  </a:lnTo>
                  <a:lnTo>
                    <a:pt x="178" y="283"/>
                  </a:lnTo>
                  <a:lnTo>
                    <a:pt x="219" y="294"/>
                  </a:lnTo>
                  <a:lnTo>
                    <a:pt x="267" y="301"/>
                  </a:lnTo>
                  <a:lnTo>
                    <a:pt x="319" y="309"/>
                  </a:lnTo>
                  <a:lnTo>
                    <a:pt x="371" y="316"/>
                  </a:lnTo>
                  <a:lnTo>
                    <a:pt x="427" y="320"/>
                  </a:lnTo>
                  <a:lnTo>
                    <a:pt x="486" y="323"/>
                  </a:lnTo>
                  <a:lnTo>
                    <a:pt x="550" y="323"/>
                  </a:lnTo>
                  <a:lnTo>
                    <a:pt x="613" y="327"/>
                  </a:lnTo>
                  <a:lnTo>
                    <a:pt x="672" y="323"/>
                  </a:lnTo>
                  <a:lnTo>
                    <a:pt x="731" y="323"/>
                  </a:lnTo>
                  <a:lnTo>
                    <a:pt x="791" y="320"/>
                  </a:lnTo>
                  <a:lnTo>
                    <a:pt x="846" y="316"/>
                  </a:lnTo>
                  <a:lnTo>
                    <a:pt x="902" y="309"/>
                  </a:lnTo>
                  <a:lnTo>
                    <a:pt x="950" y="301"/>
                  </a:lnTo>
                  <a:lnTo>
                    <a:pt x="999" y="294"/>
                  </a:lnTo>
                  <a:lnTo>
                    <a:pt x="1043" y="283"/>
                  </a:lnTo>
                  <a:lnTo>
                    <a:pt x="1084" y="271"/>
                  </a:lnTo>
                  <a:lnTo>
                    <a:pt x="1117" y="260"/>
                  </a:lnTo>
                  <a:lnTo>
                    <a:pt x="1151" y="245"/>
                  </a:lnTo>
                  <a:lnTo>
                    <a:pt x="1177" y="231"/>
                  </a:lnTo>
                  <a:lnTo>
                    <a:pt x="1195" y="219"/>
                  </a:lnTo>
                  <a:lnTo>
                    <a:pt x="1210" y="205"/>
                  </a:lnTo>
                  <a:lnTo>
                    <a:pt x="1221" y="186"/>
                  </a:lnTo>
                  <a:lnTo>
                    <a:pt x="1225" y="171"/>
                  </a:lnTo>
                  <a:lnTo>
                    <a:pt x="1221" y="153"/>
                  </a:lnTo>
                  <a:lnTo>
                    <a:pt x="1210" y="138"/>
                  </a:lnTo>
                  <a:lnTo>
                    <a:pt x="1195" y="123"/>
                  </a:lnTo>
                  <a:lnTo>
                    <a:pt x="1177" y="104"/>
                  </a:lnTo>
                  <a:lnTo>
                    <a:pt x="1151" y="90"/>
                  </a:lnTo>
                  <a:lnTo>
                    <a:pt x="1117" y="78"/>
                  </a:lnTo>
                  <a:lnTo>
                    <a:pt x="1084" y="64"/>
                  </a:lnTo>
                  <a:lnTo>
                    <a:pt x="1043" y="52"/>
                  </a:lnTo>
                  <a:lnTo>
                    <a:pt x="999" y="41"/>
                  </a:lnTo>
                  <a:lnTo>
                    <a:pt x="950" y="30"/>
                  </a:lnTo>
                  <a:lnTo>
                    <a:pt x="902" y="23"/>
                  </a:lnTo>
                  <a:lnTo>
                    <a:pt x="846" y="15"/>
                  </a:lnTo>
                  <a:lnTo>
                    <a:pt x="791" y="8"/>
                  </a:lnTo>
                  <a:lnTo>
                    <a:pt x="731" y="4"/>
                  </a:lnTo>
                  <a:lnTo>
                    <a:pt x="672" y="0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13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5" name="Freeform 83"/>
            <p:cNvSpPr>
              <a:spLocks/>
            </p:cNvSpPr>
            <p:nvPr/>
          </p:nvSpPr>
          <p:spPr bwMode="auto">
            <a:xfrm>
              <a:off x="4072" y="3244"/>
              <a:ext cx="537" cy="142"/>
            </a:xfrm>
            <a:custGeom>
              <a:avLst/>
              <a:gdLst/>
              <a:ahLst/>
              <a:cxnLst>
                <a:cxn ang="0">
                  <a:pos x="557" y="294"/>
                </a:cxn>
                <a:cxn ang="0">
                  <a:pos x="664" y="290"/>
                </a:cxn>
                <a:cxn ang="0">
                  <a:pos x="768" y="282"/>
                </a:cxn>
                <a:cxn ang="0">
                  <a:pos x="865" y="271"/>
                </a:cxn>
                <a:cxn ang="0">
                  <a:pos x="946" y="253"/>
                </a:cxn>
                <a:cxn ang="0">
                  <a:pos x="1013" y="234"/>
                </a:cxn>
                <a:cxn ang="0">
                  <a:pos x="1065" y="208"/>
                </a:cxn>
                <a:cxn ang="0">
                  <a:pos x="1098" y="182"/>
                </a:cxn>
                <a:cxn ang="0">
                  <a:pos x="1110" y="152"/>
                </a:cxn>
                <a:cxn ang="0">
                  <a:pos x="1098" y="123"/>
                </a:cxn>
                <a:cxn ang="0">
                  <a:pos x="1065" y="93"/>
                </a:cxn>
                <a:cxn ang="0">
                  <a:pos x="1013" y="67"/>
                </a:cxn>
                <a:cxn ang="0">
                  <a:pos x="946" y="45"/>
                </a:cxn>
                <a:cxn ang="0">
                  <a:pos x="865" y="26"/>
                </a:cxn>
                <a:cxn ang="0">
                  <a:pos x="768" y="11"/>
                </a:cxn>
                <a:cxn ang="0">
                  <a:pos x="664" y="4"/>
                </a:cxn>
                <a:cxn ang="0">
                  <a:pos x="557" y="0"/>
                </a:cxn>
                <a:cxn ang="0">
                  <a:pos x="442" y="4"/>
                </a:cxn>
                <a:cxn ang="0">
                  <a:pos x="341" y="11"/>
                </a:cxn>
                <a:cxn ang="0">
                  <a:pos x="245" y="26"/>
                </a:cxn>
                <a:cxn ang="0">
                  <a:pos x="163" y="45"/>
                </a:cxn>
                <a:cxn ang="0">
                  <a:pos x="96" y="67"/>
                </a:cxn>
                <a:cxn ang="0">
                  <a:pos x="44" y="93"/>
                </a:cxn>
                <a:cxn ang="0">
                  <a:pos x="11" y="123"/>
                </a:cxn>
                <a:cxn ang="0">
                  <a:pos x="0" y="152"/>
                </a:cxn>
                <a:cxn ang="0">
                  <a:pos x="11" y="182"/>
                </a:cxn>
                <a:cxn ang="0">
                  <a:pos x="44" y="208"/>
                </a:cxn>
                <a:cxn ang="0">
                  <a:pos x="96" y="234"/>
                </a:cxn>
                <a:cxn ang="0">
                  <a:pos x="163" y="253"/>
                </a:cxn>
                <a:cxn ang="0">
                  <a:pos x="245" y="271"/>
                </a:cxn>
                <a:cxn ang="0">
                  <a:pos x="341" y="282"/>
                </a:cxn>
                <a:cxn ang="0">
                  <a:pos x="442" y="290"/>
                </a:cxn>
                <a:cxn ang="0">
                  <a:pos x="557" y="294"/>
                </a:cxn>
              </a:cxnLst>
              <a:rect l="0" t="0" r="r" b="b"/>
              <a:pathLst>
                <a:path w="1110" h="294">
                  <a:moveTo>
                    <a:pt x="557" y="294"/>
                  </a:moveTo>
                  <a:lnTo>
                    <a:pt x="664" y="290"/>
                  </a:lnTo>
                  <a:lnTo>
                    <a:pt x="768" y="282"/>
                  </a:lnTo>
                  <a:lnTo>
                    <a:pt x="865" y="271"/>
                  </a:lnTo>
                  <a:lnTo>
                    <a:pt x="946" y="253"/>
                  </a:lnTo>
                  <a:lnTo>
                    <a:pt x="1013" y="234"/>
                  </a:lnTo>
                  <a:lnTo>
                    <a:pt x="1065" y="208"/>
                  </a:lnTo>
                  <a:lnTo>
                    <a:pt x="1098" y="182"/>
                  </a:lnTo>
                  <a:lnTo>
                    <a:pt x="1110" y="152"/>
                  </a:lnTo>
                  <a:lnTo>
                    <a:pt x="1098" y="123"/>
                  </a:lnTo>
                  <a:lnTo>
                    <a:pt x="1065" y="93"/>
                  </a:lnTo>
                  <a:lnTo>
                    <a:pt x="1013" y="67"/>
                  </a:lnTo>
                  <a:lnTo>
                    <a:pt x="946" y="45"/>
                  </a:lnTo>
                  <a:lnTo>
                    <a:pt x="865" y="26"/>
                  </a:lnTo>
                  <a:lnTo>
                    <a:pt x="768" y="11"/>
                  </a:lnTo>
                  <a:lnTo>
                    <a:pt x="664" y="4"/>
                  </a:lnTo>
                  <a:lnTo>
                    <a:pt x="557" y="0"/>
                  </a:lnTo>
                  <a:lnTo>
                    <a:pt x="442" y="4"/>
                  </a:lnTo>
                  <a:lnTo>
                    <a:pt x="341" y="11"/>
                  </a:lnTo>
                  <a:lnTo>
                    <a:pt x="245" y="26"/>
                  </a:lnTo>
                  <a:lnTo>
                    <a:pt x="163" y="45"/>
                  </a:lnTo>
                  <a:lnTo>
                    <a:pt x="96" y="67"/>
                  </a:lnTo>
                  <a:lnTo>
                    <a:pt x="44" y="93"/>
                  </a:lnTo>
                  <a:lnTo>
                    <a:pt x="11" y="123"/>
                  </a:lnTo>
                  <a:lnTo>
                    <a:pt x="0" y="152"/>
                  </a:lnTo>
                  <a:lnTo>
                    <a:pt x="11" y="182"/>
                  </a:lnTo>
                  <a:lnTo>
                    <a:pt x="44" y="208"/>
                  </a:lnTo>
                  <a:lnTo>
                    <a:pt x="96" y="234"/>
                  </a:lnTo>
                  <a:lnTo>
                    <a:pt x="163" y="253"/>
                  </a:lnTo>
                  <a:lnTo>
                    <a:pt x="245" y="271"/>
                  </a:lnTo>
                  <a:lnTo>
                    <a:pt x="341" y="282"/>
                  </a:lnTo>
                  <a:lnTo>
                    <a:pt x="442" y="290"/>
                  </a:lnTo>
                  <a:lnTo>
                    <a:pt x="557" y="29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6" name="Freeform 84"/>
            <p:cNvSpPr>
              <a:spLocks/>
            </p:cNvSpPr>
            <p:nvPr/>
          </p:nvSpPr>
          <p:spPr bwMode="auto">
            <a:xfrm>
              <a:off x="4072" y="3249"/>
              <a:ext cx="165" cy="117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245" y="15"/>
                </a:cxn>
                <a:cxn ang="0">
                  <a:pos x="163" y="34"/>
                </a:cxn>
                <a:cxn ang="0">
                  <a:pos x="96" y="56"/>
                </a:cxn>
                <a:cxn ang="0">
                  <a:pos x="44" y="82"/>
                </a:cxn>
                <a:cxn ang="0">
                  <a:pos x="11" y="112"/>
                </a:cxn>
                <a:cxn ang="0">
                  <a:pos x="0" y="141"/>
                </a:cxn>
                <a:cxn ang="0">
                  <a:pos x="11" y="171"/>
                </a:cxn>
                <a:cxn ang="0">
                  <a:pos x="44" y="197"/>
                </a:cxn>
                <a:cxn ang="0">
                  <a:pos x="96" y="223"/>
                </a:cxn>
                <a:cxn ang="0">
                  <a:pos x="163" y="242"/>
                </a:cxn>
                <a:cxn ang="0">
                  <a:pos x="145" y="212"/>
                </a:cxn>
                <a:cxn ang="0">
                  <a:pos x="141" y="175"/>
                </a:cxn>
                <a:cxn ang="0">
                  <a:pos x="145" y="141"/>
                </a:cxn>
                <a:cxn ang="0">
                  <a:pos x="163" y="104"/>
                </a:cxn>
                <a:cxn ang="0">
                  <a:pos x="189" y="75"/>
                </a:cxn>
                <a:cxn ang="0">
                  <a:pos x="230" y="45"/>
                </a:cxn>
                <a:cxn ang="0">
                  <a:pos x="278" y="19"/>
                </a:cxn>
                <a:cxn ang="0">
                  <a:pos x="341" y="0"/>
                </a:cxn>
              </a:cxnLst>
              <a:rect l="0" t="0" r="r" b="b"/>
              <a:pathLst>
                <a:path w="341" h="242">
                  <a:moveTo>
                    <a:pt x="341" y="0"/>
                  </a:moveTo>
                  <a:lnTo>
                    <a:pt x="245" y="15"/>
                  </a:lnTo>
                  <a:lnTo>
                    <a:pt x="163" y="34"/>
                  </a:lnTo>
                  <a:lnTo>
                    <a:pt x="96" y="56"/>
                  </a:lnTo>
                  <a:lnTo>
                    <a:pt x="44" y="82"/>
                  </a:lnTo>
                  <a:lnTo>
                    <a:pt x="11" y="112"/>
                  </a:lnTo>
                  <a:lnTo>
                    <a:pt x="0" y="141"/>
                  </a:lnTo>
                  <a:lnTo>
                    <a:pt x="11" y="171"/>
                  </a:lnTo>
                  <a:lnTo>
                    <a:pt x="44" y="197"/>
                  </a:lnTo>
                  <a:lnTo>
                    <a:pt x="96" y="223"/>
                  </a:lnTo>
                  <a:lnTo>
                    <a:pt x="163" y="242"/>
                  </a:lnTo>
                  <a:lnTo>
                    <a:pt x="145" y="212"/>
                  </a:lnTo>
                  <a:lnTo>
                    <a:pt x="141" y="175"/>
                  </a:lnTo>
                  <a:lnTo>
                    <a:pt x="145" y="141"/>
                  </a:lnTo>
                  <a:lnTo>
                    <a:pt x="163" y="104"/>
                  </a:lnTo>
                  <a:lnTo>
                    <a:pt x="189" y="75"/>
                  </a:lnTo>
                  <a:lnTo>
                    <a:pt x="230" y="45"/>
                  </a:lnTo>
                  <a:lnTo>
                    <a:pt x="278" y="1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00AC"/>
            </a:solidFill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7" name="Freeform 85"/>
            <p:cNvSpPr>
              <a:spLocks/>
            </p:cNvSpPr>
            <p:nvPr/>
          </p:nvSpPr>
          <p:spPr bwMode="auto">
            <a:xfrm>
              <a:off x="4214" y="3440"/>
              <a:ext cx="14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8"/>
                </a:cxn>
                <a:cxn ang="0">
                  <a:pos x="11" y="26"/>
                </a:cxn>
                <a:cxn ang="0">
                  <a:pos x="19" y="33"/>
                </a:cxn>
                <a:cxn ang="0">
                  <a:pos x="26" y="41"/>
                </a:cxn>
                <a:cxn ang="0">
                  <a:pos x="30" y="44"/>
                </a:cxn>
                <a:cxn ang="0">
                  <a:pos x="30" y="48"/>
                </a:cxn>
                <a:cxn ang="0">
                  <a:pos x="22" y="56"/>
                </a:cxn>
                <a:cxn ang="0">
                  <a:pos x="15" y="52"/>
                </a:cxn>
                <a:cxn ang="0">
                  <a:pos x="11" y="48"/>
                </a:cxn>
                <a:cxn ang="0">
                  <a:pos x="4" y="41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0" h="56">
                  <a:moveTo>
                    <a:pt x="0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11" y="26"/>
                  </a:lnTo>
                  <a:lnTo>
                    <a:pt x="19" y="33"/>
                  </a:lnTo>
                  <a:lnTo>
                    <a:pt x="26" y="41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22" y="56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4" y="41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8" name="Freeform 86"/>
            <p:cNvSpPr>
              <a:spLocks/>
            </p:cNvSpPr>
            <p:nvPr/>
          </p:nvSpPr>
          <p:spPr bwMode="auto">
            <a:xfrm>
              <a:off x="4503" y="3614"/>
              <a:ext cx="14" cy="7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22"/>
                </a:cxn>
                <a:cxn ang="0">
                  <a:pos x="29" y="48"/>
                </a:cxn>
                <a:cxn ang="0">
                  <a:pos x="29" y="74"/>
                </a:cxn>
                <a:cxn ang="0">
                  <a:pos x="29" y="100"/>
                </a:cxn>
                <a:cxn ang="0">
                  <a:pos x="29" y="122"/>
                </a:cxn>
                <a:cxn ang="0">
                  <a:pos x="22" y="137"/>
                </a:cxn>
                <a:cxn ang="0">
                  <a:pos x="14" y="145"/>
                </a:cxn>
                <a:cxn ang="0">
                  <a:pos x="3" y="137"/>
                </a:cxn>
                <a:cxn ang="0">
                  <a:pos x="0" y="130"/>
                </a:cxn>
                <a:cxn ang="0">
                  <a:pos x="0" y="115"/>
                </a:cxn>
                <a:cxn ang="0">
                  <a:pos x="7" y="100"/>
                </a:cxn>
                <a:cxn ang="0">
                  <a:pos x="11" y="82"/>
                </a:cxn>
                <a:cxn ang="0">
                  <a:pos x="18" y="63"/>
                </a:cxn>
                <a:cxn ang="0">
                  <a:pos x="22" y="41"/>
                </a:cxn>
                <a:cxn ang="0">
                  <a:pos x="26" y="18"/>
                </a:cxn>
                <a:cxn ang="0">
                  <a:pos x="26" y="0"/>
                </a:cxn>
              </a:cxnLst>
              <a:rect l="0" t="0" r="r" b="b"/>
              <a:pathLst>
                <a:path w="29" h="145">
                  <a:moveTo>
                    <a:pt x="26" y="0"/>
                  </a:moveTo>
                  <a:lnTo>
                    <a:pt x="26" y="22"/>
                  </a:lnTo>
                  <a:lnTo>
                    <a:pt x="29" y="48"/>
                  </a:lnTo>
                  <a:lnTo>
                    <a:pt x="29" y="74"/>
                  </a:lnTo>
                  <a:lnTo>
                    <a:pt x="29" y="100"/>
                  </a:lnTo>
                  <a:lnTo>
                    <a:pt x="29" y="122"/>
                  </a:lnTo>
                  <a:lnTo>
                    <a:pt x="22" y="137"/>
                  </a:lnTo>
                  <a:lnTo>
                    <a:pt x="14" y="145"/>
                  </a:lnTo>
                  <a:lnTo>
                    <a:pt x="3" y="137"/>
                  </a:lnTo>
                  <a:lnTo>
                    <a:pt x="0" y="130"/>
                  </a:lnTo>
                  <a:lnTo>
                    <a:pt x="0" y="115"/>
                  </a:lnTo>
                  <a:lnTo>
                    <a:pt x="7" y="100"/>
                  </a:lnTo>
                  <a:lnTo>
                    <a:pt x="11" y="82"/>
                  </a:lnTo>
                  <a:lnTo>
                    <a:pt x="18" y="63"/>
                  </a:lnTo>
                  <a:lnTo>
                    <a:pt x="22" y="41"/>
                  </a:lnTo>
                  <a:lnTo>
                    <a:pt x="26" y="1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9" name="Freeform 87"/>
            <p:cNvSpPr>
              <a:spLocks/>
            </p:cNvSpPr>
            <p:nvPr/>
          </p:nvSpPr>
          <p:spPr bwMode="auto">
            <a:xfrm>
              <a:off x="4580" y="3393"/>
              <a:ext cx="4" cy="8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7"/>
                </a:cxn>
                <a:cxn ang="0">
                  <a:pos x="0" y="86"/>
                </a:cxn>
                <a:cxn ang="0">
                  <a:pos x="0" y="134"/>
                </a:cxn>
                <a:cxn ang="0">
                  <a:pos x="8" y="167"/>
                </a:cxn>
              </a:cxnLst>
              <a:rect l="0" t="0" r="r" b="b"/>
              <a:pathLst>
                <a:path w="8" h="167">
                  <a:moveTo>
                    <a:pt x="4" y="0"/>
                  </a:moveTo>
                  <a:lnTo>
                    <a:pt x="0" y="37"/>
                  </a:lnTo>
                  <a:lnTo>
                    <a:pt x="0" y="86"/>
                  </a:lnTo>
                  <a:lnTo>
                    <a:pt x="0" y="134"/>
                  </a:lnTo>
                  <a:lnTo>
                    <a:pt x="8" y="16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0" name="Line 88"/>
            <p:cNvSpPr>
              <a:spLocks noChangeShapeType="1"/>
            </p:cNvSpPr>
            <p:nvPr/>
          </p:nvSpPr>
          <p:spPr bwMode="auto">
            <a:xfrm>
              <a:off x="4546" y="3273"/>
              <a:ext cx="1" cy="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1" name="Line 89"/>
            <p:cNvSpPr>
              <a:spLocks noChangeShapeType="1"/>
            </p:cNvSpPr>
            <p:nvPr/>
          </p:nvSpPr>
          <p:spPr bwMode="auto">
            <a:xfrm>
              <a:off x="4555" y="3276"/>
              <a:ext cx="0" cy="8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2" name="Line 90"/>
            <p:cNvSpPr>
              <a:spLocks noChangeShapeType="1"/>
            </p:cNvSpPr>
            <p:nvPr/>
          </p:nvSpPr>
          <p:spPr bwMode="auto">
            <a:xfrm>
              <a:off x="4562" y="3278"/>
              <a:ext cx="1" cy="7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7572396" y="4643446"/>
            <a:ext cx="1071563" cy="1400175"/>
            <a:chOff x="537" y="359"/>
            <a:chExt cx="675" cy="882"/>
          </a:xfrm>
        </p:grpSpPr>
        <p:sp>
          <p:nvSpPr>
            <p:cNvPr id="3164" name="Freeform 92"/>
            <p:cNvSpPr>
              <a:spLocks/>
            </p:cNvSpPr>
            <p:nvPr/>
          </p:nvSpPr>
          <p:spPr bwMode="auto">
            <a:xfrm>
              <a:off x="858" y="384"/>
              <a:ext cx="40" cy="5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5" y="18"/>
                </a:cxn>
                <a:cxn ang="0">
                  <a:pos x="7" y="30"/>
                </a:cxn>
                <a:cxn ang="0">
                  <a:pos x="4" y="41"/>
                </a:cxn>
                <a:cxn ang="0">
                  <a:pos x="4" y="48"/>
                </a:cxn>
                <a:cxn ang="0">
                  <a:pos x="0" y="59"/>
                </a:cxn>
                <a:cxn ang="0">
                  <a:pos x="4" y="70"/>
                </a:cxn>
                <a:cxn ang="0">
                  <a:pos x="4" y="78"/>
                </a:cxn>
                <a:cxn ang="0">
                  <a:pos x="7" y="89"/>
                </a:cxn>
                <a:cxn ang="0">
                  <a:pos x="15" y="104"/>
                </a:cxn>
                <a:cxn ang="0">
                  <a:pos x="82" y="122"/>
                </a:cxn>
                <a:cxn ang="0">
                  <a:pos x="82" y="0"/>
                </a:cxn>
              </a:cxnLst>
              <a:rect l="0" t="0" r="r" b="b"/>
              <a:pathLst>
                <a:path w="82" h="122">
                  <a:moveTo>
                    <a:pt x="82" y="0"/>
                  </a:moveTo>
                  <a:lnTo>
                    <a:pt x="15" y="18"/>
                  </a:lnTo>
                  <a:lnTo>
                    <a:pt x="7" y="30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0" y="59"/>
                  </a:lnTo>
                  <a:lnTo>
                    <a:pt x="4" y="70"/>
                  </a:lnTo>
                  <a:lnTo>
                    <a:pt x="4" y="78"/>
                  </a:lnTo>
                  <a:lnTo>
                    <a:pt x="7" y="89"/>
                  </a:lnTo>
                  <a:lnTo>
                    <a:pt x="15" y="104"/>
                  </a:lnTo>
                  <a:lnTo>
                    <a:pt x="82" y="12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5" name="Line 93"/>
            <p:cNvSpPr>
              <a:spLocks noChangeShapeType="1"/>
            </p:cNvSpPr>
            <p:nvPr/>
          </p:nvSpPr>
          <p:spPr bwMode="auto">
            <a:xfrm flipH="1">
              <a:off x="867" y="399"/>
              <a:ext cx="26" cy="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6" name="Freeform 94"/>
            <p:cNvSpPr>
              <a:spLocks/>
            </p:cNvSpPr>
            <p:nvPr/>
          </p:nvSpPr>
          <p:spPr bwMode="auto">
            <a:xfrm>
              <a:off x="1154" y="470"/>
              <a:ext cx="15" cy="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1"/>
                </a:cxn>
                <a:cxn ang="0">
                  <a:pos x="8" y="19"/>
                </a:cxn>
                <a:cxn ang="0">
                  <a:pos x="12" y="30"/>
                </a:cxn>
                <a:cxn ang="0">
                  <a:pos x="19" y="37"/>
                </a:cxn>
                <a:cxn ang="0">
                  <a:pos x="26" y="41"/>
                </a:cxn>
                <a:cxn ang="0">
                  <a:pos x="30" y="48"/>
                </a:cxn>
                <a:cxn ang="0">
                  <a:pos x="30" y="52"/>
                </a:cxn>
                <a:cxn ang="0">
                  <a:pos x="26" y="56"/>
                </a:cxn>
                <a:cxn ang="0">
                  <a:pos x="19" y="56"/>
                </a:cxn>
                <a:cxn ang="0">
                  <a:pos x="12" y="48"/>
                </a:cxn>
                <a:cxn ang="0">
                  <a:pos x="8" y="41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0"/>
                </a:cxn>
              </a:cxnLst>
              <a:rect l="0" t="0" r="r" b="b"/>
              <a:pathLst>
                <a:path w="30" h="56">
                  <a:moveTo>
                    <a:pt x="4" y="0"/>
                  </a:moveTo>
                  <a:lnTo>
                    <a:pt x="4" y="11"/>
                  </a:lnTo>
                  <a:lnTo>
                    <a:pt x="8" y="19"/>
                  </a:lnTo>
                  <a:lnTo>
                    <a:pt x="12" y="30"/>
                  </a:lnTo>
                  <a:lnTo>
                    <a:pt x="19" y="37"/>
                  </a:lnTo>
                  <a:lnTo>
                    <a:pt x="26" y="41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19" y="56"/>
                  </a:lnTo>
                  <a:lnTo>
                    <a:pt x="12" y="48"/>
                  </a:lnTo>
                  <a:lnTo>
                    <a:pt x="8" y="41"/>
                  </a:lnTo>
                  <a:lnTo>
                    <a:pt x="4" y="33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7" name="Freeform 95"/>
            <p:cNvSpPr>
              <a:spLocks/>
            </p:cNvSpPr>
            <p:nvPr/>
          </p:nvSpPr>
          <p:spPr bwMode="auto">
            <a:xfrm>
              <a:off x="537" y="450"/>
              <a:ext cx="661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73"/>
                </a:cxn>
                <a:cxn ang="0">
                  <a:pos x="3" y="1396"/>
                </a:cxn>
                <a:cxn ang="0">
                  <a:pos x="11" y="1418"/>
                </a:cxn>
                <a:cxn ang="0">
                  <a:pos x="29" y="1440"/>
                </a:cxn>
                <a:cxn ang="0">
                  <a:pos x="52" y="1466"/>
                </a:cxn>
                <a:cxn ang="0">
                  <a:pos x="78" y="1489"/>
                </a:cxn>
                <a:cxn ang="0">
                  <a:pos x="111" y="1507"/>
                </a:cxn>
                <a:cxn ang="0">
                  <a:pos x="152" y="1529"/>
                </a:cxn>
                <a:cxn ang="0">
                  <a:pos x="193" y="1548"/>
                </a:cxn>
                <a:cxn ang="0">
                  <a:pos x="241" y="1566"/>
                </a:cxn>
                <a:cxn ang="0">
                  <a:pos x="293" y="1581"/>
                </a:cxn>
                <a:cxn ang="0">
                  <a:pos x="349" y="1596"/>
                </a:cxn>
                <a:cxn ang="0">
                  <a:pos x="412" y="1611"/>
                </a:cxn>
                <a:cxn ang="0">
                  <a:pos x="475" y="1618"/>
                </a:cxn>
                <a:cxn ang="0">
                  <a:pos x="542" y="1626"/>
                </a:cxn>
                <a:cxn ang="0">
                  <a:pos x="608" y="1633"/>
                </a:cxn>
                <a:cxn ang="0">
                  <a:pos x="683" y="1633"/>
                </a:cxn>
                <a:cxn ang="0">
                  <a:pos x="753" y="1633"/>
                </a:cxn>
                <a:cxn ang="0">
                  <a:pos x="824" y="1626"/>
                </a:cxn>
                <a:cxn ang="0">
                  <a:pos x="887" y="1618"/>
                </a:cxn>
                <a:cxn ang="0">
                  <a:pos x="954" y="1611"/>
                </a:cxn>
                <a:cxn ang="0">
                  <a:pos x="1013" y="1596"/>
                </a:cxn>
                <a:cxn ang="0">
                  <a:pos x="1069" y="1581"/>
                </a:cxn>
                <a:cxn ang="0">
                  <a:pos x="1121" y="1566"/>
                </a:cxn>
                <a:cxn ang="0">
                  <a:pos x="1169" y="1548"/>
                </a:cxn>
                <a:cxn ang="0">
                  <a:pos x="1213" y="1529"/>
                </a:cxn>
                <a:cxn ang="0">
                  <a:pos x="1250" y="1507"/>
                </a:cxn>
                <a:cxn ang="0">
                  <a:pos x="1284" y="1489"/>
                </a:cxn>
                <a:cxn ang="0">
                  <a:pos x="1314" y="1466"/>
                </a:cxn>
                <a:cxn ang="0">
                  <a:pos x="1336" y="1440"/>
                </a:cxn>
                <a:cxn ang="0">
                  <a:pos x="1351" y="1418"/>
                </a:cxn>
                <a:cxn ang="0">
                  <a:pos x="1362" y="1396"/>
                </a:cxn>
                <a:cxn ang="0">
                  <a:pos x="1366" y="1373"/>
                </a:cxn>
                <a:cxn ang="0">
                  <a:pos x="1366" y="0"/>
                </a:cxn>
                <a:cxn ang="0">
                  <a:pos x="0" y="0"/>
                </a:cxn>
              </a:cxnLst>
              <a:rect l="0" t="0" r="r" b="b"/>
              <a:pathLst>
                <a:path w="1366" h="1633">
                  <a:moveTo>
                    <a:pt x="0" y="0"/>
                  </a:moveTo>
                  <a:lnTo>
                    <a:pt x="0" y="1373"/>
                  </a:lnTo>
                  <a:lnTo>
                    <a:pt x="3" y="1396"/>
                  </a:lnTo>
                  <a:lnTo>
                    <a:pt x="11" y="1418"/>
                  </a:lnTo>
                  <a:lnTo>
                    <a:pt x="29" y="1440"/>
                  </a:lnTo>
                  <a:lnTo>
                    <a:pt x="52" y="1466"/>
                  </a:lnTo>
                  <a:lnTo>
                    <a:pt x="78" y="1489"/>
                  </a:lnTo>
                  <a:lnTo>
                    <a:pt x="111" y="1507"/>
                  </a:lnTo>
                  <a:lnTo>
                    <a:pt x="152" y="1529"/>
                  </a:lnTo>
                  <a:lnTo>
                    <a:pt x="193" y="1548"/>
                  </a:lnTo>
                  <a:lnTo>
                    <a:pt x="241" y="1566"/>
                  </a:lnTo>
                  <a:lnTo>
                    <a:pt x="293" y="1581"/>
                  </a:lnTo>
                  <a:lnTo>
                    <a:pt x="349" y="1596"/>
                  </a:lnTo>
                  <a:lnTo>
                    <a:pt x="412" y="1611"/>
                  </a:lnTo>
                  <a:lnTo>
                    <a:pt x="475" y="1618"/>
                  </a:lnTo>
                  <a:lnTo>
                    <a:pt x="542" y="1626"/>
                  </a:lnTo>
                  <a:lnTo>
                    <a:pt x="608" y="1633"/>
                  </a:lnTo>
                  <a:lnTo>
                    <a:pt x="683" y="1633"/>
                  </a:lnTo>
                  <a:lnTo>
                    <a:pt x="753" y="1633"/>
                  </a:lnTo>
                  <a:lnTo>
                    <a:pt x="824" y="1626"/>
                  </a:lnTo>
                  <a:lnTo>
                    <a:pt x="887" y="1618"/>
                  </a:lnTo>
                  <a:lnTo>
                    <a:pt x="954" y="1611"/>
                  </a:lnTo>
                  <a:lnTo>
                    <a:pt x="1013" y="1596"/>
                  </a:lnTo>
                  <a:lnTo>
                    <a:pt x="1069" y="1581"/>
                  </a:lnTo>
                  <a:lnTo>
                    <a:pt x="1121" y="1566"/>
                  </a:lnTo>
                  <a:lnTo>
                    <a:pt x="1169" y="1548"/>
                  </a:lnTo>
                  <a:lnTo>
                    <a:pt x="1213" y="1529"/>
                  </a:lnTo>
                  <a:lnTo>
                    <a:pt x="1250" y="1507"/>
                  </a:lnTo>
                  <a:lnTo>
                    <a:pt x="1284" y="1489"/>
                  </a:lnTo>
                  <a:lnTo>
                    <a:pt x="1314" y="1466"/>
                  </a:lnTo>
                  <a:lnTo>
                    <a:pt x="1336" y="1440"/>
                  </a:lnTo>
                  <a:lnTo>
                    <a:pt x="1351" y="1418"/>
                  </a:lnTo>
                  <a:lnTo>
                    <a:pt x="1362" y="1396"/>
                  </a:lnTo>
                  <a:lnTo>
                    <a:pt x="1366" y="1373"/>
                  </a:lnTo>
                  <a:lnTo>
                    <a:pt x="1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0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8" name="Line 96"/>
            <p:cNvSpPr>
              <a:spLocks noChangeShapeType="1"/>
            </p:cNvSpPr>
            <p:nvPr/>
          </p:nvSpPr>
          <p:spPr bwMode="auto">
            <a:xfrm>
              <a:off x="553" y="485"/>
              <a:ext cx="0" cy="637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9" name="Line 97"/>
            <p:cNvSpPr>
              <a:spLocks noChangeShapeType="1"/>
            </p:cNvSpPr>
            <p:nvPr/>
          </p:nvSpPr>
          <p:spPr bwMode="auto">
            <a:xfrm>
              <a:off x="571" y="501"/>
              <a:ext cx="0" cy="647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0" name="Line 98"/>
            <p:cNvSpPr>
              <a:spLocks noChangeShapeType="1"/>
            </p:cNvSpPr>
            <p:nvPr/>
          </p:nvSpPr>
          <p:spPr bwMode="auto">
            <a:xfrm>
              <a:off x="587" y="510"/>
              <a:ext cx="1" cy="638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1" name="Line 99"/>
            <p:cNvSpPr>
              <a:spLocks noChangeShapeType="1"/>
            </p:cNvSpPr>
            <p:nvPr/>
          </p:nvSpPr>
          <p:spPr bwMode="auto">
            <a:xfrm>
              <a:off x="619" y="519"/>
              <a:ext cx="1" cy="646"/>
            </a:xfrm>
            <a:prstGeom prst="line">
              <a:avLst/>
            </a:prstGeom>
            <a:noFill/>
            <a:ln w="0">
              <a:solidFill>
                <a:srgbClr val="ABABA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2" name="Freeform 100"/>
            <p:cNvSpPr>
              <a:spLocks/>
            </p:cNvSpPr>
            <p:nvPr/>
          </p:nvSpPr>
          <p:spPr bwMode="auto">
            <a:xfrm>
              <a:off x="537" y="1090"/>
              <a:ext cx="66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2"/>
                </a:cxn>
                <a:cxn ang="0">
                  <a:pos x="11" y="44"/>
                </a:cxn>
                <a:cxn ang="0">
                  <a:pos x="26" y="70"/>
                </a:cxn>
                <a:cxn ang="0">
                  <a:pos x="48" y="92"/>
                </a:cxn>
                <a:cxn ang="0">
                  <a:pos x="74" y="115"/>
                </a:cxn>
                <a:cxn ang="0">
                  <a:pos x="107" y="141"/>
                </a:cxn>
                <a:cxn ang="0">
                  <a:pos x="144" y="163"/>
                </a:cxn>
                <a:cxn ang="0">
                  <a:pos x="189" y="181"/>
                </a:cxn>
                <a:cxn ang="0">
                  <a:pos x="234" y="204"/>
                </a:cxn>
                <a:cxn ang="0">
                  <a:pos x="285" y="219"/>
                </a:cxn>
                <a:cxn ang="0">
                  <a:pos x="341" y="237"/>
                </a:cxn>
                <a:cxn ang="0">
                  <a:pos x="404" y="248"/>
                </a:cxn>
                <a:cxn ang="0">
                  <a:pos x="467" y="259"/>
                </a:cxn>
                <a:cxn ang="0">
                  <a:pos x="534" y="270"/>
                </a:cxn>
                <a:cxn ang="0">
                  <a:pos x="608" y="274"/>
                </a:cxn>
                <a:cxn ang="0">
                  <a:pos x="683" y="278"/>
                </a:cxn>
                <a:cxn ang="0">
                  <a:pos x="757" y="274"/>
                </a:cxn>
                <a:cxn ang="0">
                  <a:pos x="827" y="270"/>
                </a:cxn>
                <a:cxn ang="0">
                  <a:pos x="894" y="259"/>
                </a:cxn>
                <a:cxn ang="0">
                  <a:pos x="961" y="248"/>
                </a:cxn>
                <a:cxn ang="0">
                  <a:pos x="1020" y="237"/>
                </a:cxn>
                <a:cxn ang="0">
                  <a:pos x="1076" y="219"/>
                </a:cxn>
                <a:cxn ang="0">
                  <a:pos x="1128" y="204"/>
                </a:cxn>
                <a:cxn ang="0">
                  <a:pos x="1176" y="181"/>
                </a:cxn>
                <a:cxn ang="0">
                  <a:pos x="1217" y="163"/>
                </a:cxn>
                <a:cxn ang="0">
                  <a:pos x="1254" y="141"/>
                </a:cxn>
                <a:cxn ang="0">
                  <a:pos x="1288" y="115"/>
                </a:cxn>
                <a:cxn ang="0">
                  <a:pos x="1314" y="92"/>
                </a:cxn>
                <a:cxn ang="0">
                  <a:pos x="1336" y="70"/>
                </a:cxn>
                <a:cxn ang="0">
                  <a:pos x="1351" y="44"/>
                </a:cxn>
                <a:cxn ang="0">
                  <a:pos x="1362" y="22"/>
                </a:cxn>
                <a:cxn ang="0">
                  <a:pos x="1366" y="0"/>
                </a:cxn>
              </a:cxnLst>
              <a:rect l="0" t="0" r="r" b="b"/>
              <a:pathLst>
                <a:path w="1366" h="278">
                  <a:moveTo>
                    <a:pt x="0" y="0"/>
                  </a:moveTo>
                  <a:lnTo>
                    <a:pt x="3" y="22"/>
                  </a:lnTo>
                  <a:lnTo>
                    <a:pt x="11" y="44"/>
                  </a:lnTo>
                  <a:lnTo>
                    <a:pt x="26" y="70"/>
                  </a:lnTo>
                  <a:lnTo>
                    <a:pt x="48" y="92"/>
                  </a:lnTo>
                  <a:lnTo>
                    <a:pt x="74" y="115"/>
                  </a:lnTo>
                  <a:lnTo>
                    <a:pt x="107" y="141"/>
                  </a:lnTo>
                  <a:lnTo>
                    <a:pt x="144" y="163"/>
                  </a:lnTo>
                  <a:lnTo>
                    <a:pt x="189" y="181"/>
                  </a:lnTo>
                  <a:lnTo>
                    <a:pt x="234" y="204"/>
                  </a:lnTo>
                  <a:lnTo>
                    <a:pt x="285" y="219"/>
                  </a:lnTo>
                  <a:lnTo>
                    <a:pt x="341" y="237"/>
                  </a:lnTo>
                  <a:lnTo>
                    <a:pt x="404" y="248"/>
                  </a:lnTo>
                  <a:lnTo>
                    <a:pt x="467" y="259"/>
                  </a:lnTo>
                  <a:lnTo>
                    <a:pt x="534" y="270"/>
                  </a:lnTo>
                  <a:lnTo>
                    <a:pt x="608" y="274"/>
                  </a:lnTo>
                  <a:lnTo>
                    <a:pt x="683" y="278"/>
                  </a:lnTo>
                  <a:lnTo>
                    <a:pt x="757" y="274"/>
                  </a:lnTo>
                  <a:lnTo>
                    <a:pt x="827" y="270"/>
                  </a:lnTo>
                  <a:lnTo>
                    <a:pt x="894" y="259"/>
                  </a:lnTo>
                  <a:lnTo>
                    <a:pt x="961" y="248"/>
                  </a:lnTo>
                  <a:lnTo>
                    <a:pt x="1020" y="237"/>
                  </a:lnTo>
                  <a:lnTo>
                    <a:pt x="1076" y="219"/>
                  </a:lnTo>
                  <a:lnTo>
                    <a:pt x="1128" y="204"/>
                  </a:lnTo>
                  <a:lnTo>
                    <a:pt x="1176" y="181"/>
                  </a:lnTo>
                  <a:lnTo>
                    <a:pt x="1217" y="163"/>
                  </a:lnTo>
                  <a:lnTo>
                    <a:pt x="1254" y="141"/>
                  </a:lnTo>
                  <a:lnTo>
                    <a:pt x="1288" y="115"/>
                  </a:lnTo>
                  <a:lnTo>
                    <a:pt x="1314" y="92"/>
                  </a:lnTo>
                  <a:lnTo>
                    <a:pt x="1336" y="70"/>
                  </a:lnTo>
                  <a:lnTo>
                    <a:pt x="1351" y="44"/>
                  </a:lnTo>
                  <a:lnTo>
                    <a:pt x="1362" y="22"/>
                  </a:lnTo>
                  <a:lnTo>
                    <a:pt x="1366" y="0"/>
                  </a:lnTo>
                </a:path>
              </a:pathLst>
            </a:custGeom>
            <a:noFill/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3" name="Freeform 101"/>
            <p:cNvSpPr>
              <a:spLocks/>
            </p:cNvSpPr>
            <p:nvPr/>
          </p:nvSpPr>
          <p:spPr bwMode="auto">
            <a:xfrm>
              <a:off x="603" y="490"/>
              <a:ext cx="553" cy="483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78" y="104"/>
                </a:cxn>
                <a:cxn ang="0">
                  <a:pos x="130" y="130"/>
                </a:cxn>
                <a:cxn ang="0">
                  <a:pos x="174" y="100"/>
                </a:cxn>
                <a:cxn ang="0">
                  <a:pos x="219" y="145"/>
                </a:cxn>
                <a:cxn ang="0">
                  <a:pos x="249" y="208"/>
                </a:cxn>
                <a:cxn ang="0">
                  <a:pos x="278" y="260"/>
                </a:cxn>
                <a:cxn ang="0">
                  <a:pos x="345" y="282"/>
                </a:cxn>
                <a:cxn ang="0">
                  <a:pos x="382" y="260"/>
                </a:cxn>
                <a:cxn ang="0">
                  <a:pos x="390" y="211"/>
                </a:cxn>
                <a:cxn ang="0">
                  <a:pos x="408" y="163"/>
                </a:cxn>
                <a:cxn ang="0">
                  <a:pos x="483" y="145"/>
                </a:cxn>
                <a:cxn ang="0">
                  <a:pos x="542" y="163"/>
                </a:cxn>
                <a:cxn ang="0">
                  <a:pos x="553" y="211"/>
                </a:cxn>
                <a:cxn ang="0">
                  <a:pos x="549" y="271"/>
                </a:cxn>
                <a:cxn ang="0">
                  <a:pos x="572" y="315"/>
                </a:cxn>
                <a:cxn ang="0">
                  <a:pos x="627" y="293"/>
                </a:cxn>
                <a:cxn ang="0">
                  <a:pos x="638" y="249"/>
                </a:cxn>
                <a:cxn ang="0">
                  <a:pos x="683" y="326"/>
                </a:cxn>
                <a:cxn ang="0">
                  <a:pos x="694" y="401"/>
                </a:cxn>
                <a:cxn ang="0">
                  <a:pos x="698" y="475"/>
                </a:cxn>
                <a:cxn ang="0">
                  <a:pos x="716" y="545"/>
                </a:cxn>
                <a:cxn ang="0">
                  <a:pos x="724" y="586"/>
                </a:cxn>
                <a:cxn ang="0">
                  <a:pos x="724" y="638"/>
                </a:cxn>
                <a:cxn ang="0">
                  <a:pos x="716" y="698"/>
                </a:cxn>
                <a:cxn ang="0">
                  <a:pos x="709" y="757"/>
                </a:cxn>
                <a:cxn ang="0">
                  <a:pos x="701" y="813"/>
                </a:cxn>
                <a:cxn ang="0">
                  <a:pos x="705" y="865"/>
                </a:cxn>
                <a:cxn ang="0">
                  <a:pos x="720" y="905"/>
                </a:cxn>
                <a:cxn ang="0">
                  <a:pos x="753" y="928"/>
                </a:cxn>
                <a:cxn ang="0">
                  <a:pos x="798" y="954"/>
                </a:cxn>
                <a:cxn ang="0">
                  <a:pos x="843" y="991"/>
                </a:cxn>
                <a:cxn ang="0">
                  <a:pos x="891" y="998"/>
                </a:cxn>
                <a:cxn ang="0">
                  <a:pos x="935" y="961"/>
                </a:cxn>
                <a:cxn ang="0">
                  <a:pos x="954" y="913"/>
                </a:cxn>
                <a:cxn ang="0">
                  <a:pos x="969" y="865"/>
                </a:cxn>
                <a:cxn ang="0">
                  <a:pos x="972" y="816"/>
                </a:cxn>
                <a:cxn ang="0">
                  <a:pos x="976" y="764"/>
                </a:cxn>
                <a:cxn ang="0">
                  <a:pos x="976" y="709"/>
                </a:cxn>
                <a:cxn ang="0">
                  <a:pos x="972" y="657"/>
                </a:cxn>
                <a:cxn ang="0">
                  <a:pos x="969" y="601"/>
                </a:cxn>
                <a:cxn ang="0">
                  <a:pos x="969" y="542"/>
                </a:cxn>
                <a:cxn ang="0">
                  <a:pos x="1024" y="564"/>
                </a:cxn>
                <a:cxn ang="0">
                  <a:pos x="1054" y="490"/>
                </a:cxn>
                <a:cxn ang="0">
                  <a:pos x="1050" y="430"/>
                </a:cxn>
                <a:cxn ang="0">
                  <a:pos x="1047" y="367"/>
                </a:cxn>
                <a:cxn ang="0">
                  <a:pos x="1047" y="312"/>
                </a:cxn>
                <a:cxn ang="0">
                  <a:pos x="1058" y="271"/>
                </a:cxn>
                <a:cxn ang="0">
                  <a:pos x="1087" y="278"/>
                </a:cxn>
                <a:cxn ang="0">
                  <a:pos x="1110" y="263"/>
                </a:cxn>
                <a:cxn ang="0">
                  <a:pos x="1125" y="230"/>
                </a:cxn>
                <a:cxn ang="0">
                  <a:pos x="1136" y="182"/>
                </a:cxn>
                <a:cxn ang="0">
                  <a:pos x="1143" y="130"/>
                </a:cxn>
                <a:cxn ang="0">
                  <a:pos x="1143" y="78"/>
                </a:cxn>
                <a:cxn ang="0">
                  <a:pos x="1139" y="30"/>
                </a:cxn>
                <a:cxn ang="0">
                  <a:pos x="1132" y="0"/>
                </a:cxn>
              </a:cxnLst>
              <a:rect l="0" t="0" r="r" b="b"/>
              <a:pathLst>
                <a:path w="1143" h="998">
                  <a:moveTo>
                    <a:pt x="0" y="22"/>
                  </a:moveTo>
                  <a:lnTo>
                    <a:pt x="41" y="44"/>
                  </a:lnTo>
                  <a:lnTo>
                    <a:pt x="63" y="78"/>
                  </a:lnTo>
                  <a:lnTo>
                    <a:pt x="78" y="104"/>
                  </a:lnTo>
                  <a:lnTo>
                    <a:pt x="97" y="122"/>
                  </a:lnTo>
                  <a:lnTo>
                    <a:pt x="130" y="130"/>
                  </a:lnTo>
                  <a:lnTo>
                    <a:pt x="145" y="119"/>
                  </a:lnTo>
                  <a:lnTo>
                    <a:pt x="174" y="100"/>
                  </a:lnTo>
                  <a:lnTo>
                    <a:pt x="200" y="119"/>
                  </a:lnTo>
                  <a:lnTo>
                    <a:pt x="219" y="145"/>
                  </a:lnTo>
                  <a:lnTo>
                    <a:pt x="234" y="174"/>
                  </a:lnTo>
                  <a:lnTo>
                    <a:pt x="249" y="208"/>
                  </a:lnTo>
                  <a:lnTo>
                    <a:pt x="260" y="234"/>
                  </a:lnTo>
                  <a:lnTo>
                    <a:pt x="278" y="260"/>
                  </a:lnTo>
                  <a:lnTo>
                    <a:pt x="308" y="275"/>
                  </a:lnTo>
                  <a:lnTo>
                    <a:pt x="345" y="282"/>
                  </a:lnTo>
                  <a:lnTo>
                    <a:pt x="371" y="275"/>
                  </a:lnTo>
                  <a:lnTo>
                    <a:pt x="382" y="260"/>
                  </a:lnTo>
                  <a:lnTo>
                    <a:pt x="386" y="237"/>
                  </a:lnTo>
                  <a:lnTo>
                    <a:pt x="390" y="211"/>
                  </a:lnTo>
                  <a:lnTo>
                    <a:pt x="393" y="185"/>
                  </a:lnTo>
                  <a:lnTo>
                    <a:pt x="408" y="163"/>
                  </a:lnTo>
                  <a:lnTo>
                    <a:pt x="438" y="148"/>
                  </a:lnTo>
                  <a:lnTo>
                    <a:pt x="483" y="145"/>
                  </a:lnTo>
                  <a:lnTo>
                    <a:pt x="520" y="148"/>
                  </a:lnTo>
                  <a:lnTo>
                    <a:pt x="542" y="163"/>
                  </a:lnTo>
                  <a:lnTo>
                    <a:pt x="549" y="185"/>
                  </a:lnTo>
                  <a:lnTo>
                    <a:pt x="553" y="211"/>
                  </a:lnTo>
                  <a:lnTo>
                    <a:pt x="549" y="241"/>
                  </a:lnTo>
                  <a:lnTo>
                    <a:pt x="549" y="271"/>
                  </a:lnTo>
                  <a:lnTo>
                    <a:pt x="557" y="293"/>
                  </a:lnTo>
                  <a:lnTo>
                    <a:pt x="572" y="315"/>
                  </a:lnTo>
                  <a:lnTo>
                    <a:pt x="616" y="330"/>
                  </a:lnTo>
                  <a:lnTo>
                    <a:pt x="627" y="293"/>
                  </a:lnTo>
                  <a:lnTo>
                    <a:pt x="627" y="252"/>
                  </a:lnTo>
                  <a:lnTo>
                    <a:pt x="638" y="249"/>
                  </a:lnTo>
                  <a:lnTo>
                    <a:pt x="668" y="286"/>
                  </a:lnTo>
                  <a:lnTo>
                    <a:pt x="683" y="326"/>
                  </a:lnTo>
                  <a:lnTo>
                    <a:pt x="690" y="364"/>
                  </a:lnTo>
                  <a:lnTo>
                    <a:pt x="694" y="401"/>
                  </a:lnTo>
                  <a:lnTo>
                    <a:pt x="698" y="438"/>
                  </a:lnTo>
                  <a:lnTo>
                    <a:pt x="698" y="475"/>
                  </a:lnTo>
                  <a:lnTo>
                    <a:pt x="705" y="508"/>
                  </a:lnTo>
                  <a:lnTo>
                    <a:pt x="716" y="545"/>
                  </a:lnTo>
                  <a:lnTo>
                    <a:pt x="720" y="564"/>
                  </a:lnTo>
                  <a:lnTo>
                    <a:pt x="724" y="586"/>
                  </a:lnTo>
                  <a:lnTo>
                    <a:pt x="724" y="612"/>
                  </a:lnTo>
                  <a:lnTo>
                    <a:pt x="724" y="638"/>
                  </a:lnTo>
                  <a:lnTo>
                    <a:pt x="720" y="664"/>
                  </a:lnTo>
                  <a:lnTo>
                    <a:pt x="716" y="698"/>
                  </a:lnTo>
                  <a:lnTo>
                    <a:pt x="713" y="727"/>
                  </a:lnTo>
                  <a:lnTo>
                    <a:pt x="709" y="757"/>
                  </a:lnTo>
                  <a:lnTo>
                    <a:pt x="705" y="787"/>
                  </a:lnTo>
                  <a:lnTo>
                    <a:pt x="701" y="813"/>
                  </a:lnTo>
                  <a:lnTo>
                    <a:pt x="701" y="842"/>
                  </a:lnTo>
                  <a:lnTo>
                    <a:pt x="705" y="865"/>
                  </a:lnTo>
                  <a:lnTo>
                    <a:pt x="713" y="887"/>
                  </a:lnTo>
                  <a:lnTo>
                    <a:pt x="720" y="905"/>
                  </a:lnTo>
                  <a:lnTo>
                    <a:pt x="735" y="920"/>
                  </a:lnTo>
                  <a:lnTo>
                    <a:pt x="753" y="928"/>
                  </a:lnTo>
                  <a:lnTo>
                    <a:pt x="776" y="939"/>
                  </a:lnTo>
                  <a:lnTo>
                    <a:pt x="798" y="954"/>
                  </a:lnTo>
                  <a:lnTo>
                    <a:pt x="820" y="972"/>
                  </a:lnTo>
                  <a:lnTo>
                    <a:pt x="843" y="991"/>
                  </a:lnTo>
                  <a:lnTo>
                    <a:pt x="869" y="998"/>
                  </a:lnTo>
                  <a:lnTo>
                    <a:pt x="891" y="998"/>
                  </a:lnTo>
                  <a:lnTo>
                    <a:pt x="913" y="987"/>
                  </a:lnTo>
                  <a:lnTo>
                    <a:pt x="935" y="961"/>
                  </a:lnTo>
                  <a:lnTo>
                    <a:pt x="946" y="935"/>
                  </a:lnTo>
                  <a:lnTo>
                    <a:pt x="954" y="913"/>
                  </a:lnTo>
                  <a:lnTo>
                    <a:pt x="961" y="887"/>
                  </a:lnTo>
                  <a:lnTo>
                    <a:pt x="969" y="865"/>
                  </a:lnTo>
                  <a:lnTo>
                    <a:pt x="972" y="839"/>
                  </a:lnTo>
                  <a:lnTo>
                    <a:pt x="972" y="816"/>
                  </a:lnTo>
                  <a:lnTo>
                    <a:pt x="976" y="790"/>
                  </a:lnTo>
                  <a:lnTo>
                    <a:pt x="976" y="764"/>
                  </a:lnTo>
                  <a:lnTo>
                    <a:pt x="976" y="738"/>
                  </a:lnTo>
                  <a:lnTo>
                    <a:pt x="976" y="709"/>
                  </a:lnTo>
                  <a:lnTo>
                    <a:pt x="972" y="683"/>
                  </a:lnTo>
                  <a:lnTo>
                    <a:pt x="972" y="657"/>
                  </a:lnTo>
                  <a:lnTo>
                    <a:pt x="972" y="627"/>
                  </a:lnTo>
                  <a:lnTo>
                    <a:pt x="969" y="601"/>
                  </a:lnTo>
                  <a:lnTo>
                    <a:pt x="969" y="571"/>
                  </a:lnTo>
                  <a:lnTo>
                    <a:pt x="969" y="542"/>
                  </a:lnTo>
                  <a:lnTo>
                    <a:pt x="998" y="568"/>
                  </a:lnTo>
                  <a:lnTo>
                    <a:pt x="1024" y="564"/>
                  </a:lnTo>
                  <a:lnTo>
                    <a:pt x="1047" y="538"/>
                  </a:lnTo>
                  <a:lnTo>
                    <a:pt x="1054" y="490"/>
                  </a:lnTo>
                  <a:lnTo>
                    <a:pt x="1054" y="460"/>
                  </a:lnTo>
                  <a:lnTo>
                    <a:pt x="1050" y="430"/>
                  </a:lnTo>
                  <a:lnTo>
                    <a:pt x="1050" y="397"/>
                  </a:lnTo>
                  <a:lnTo>
                    <a:pt x="1047" y="367"/>
                  </a:lnTo>
                  <a:lnTo>
                    <a:pt x="1047" y="338"/>
                  </a:lnTo>
                  <a:lnTo>
                    <a:pt x="1047" y="312"/>
                  </a:lnTo>
                  <a:lnTo>
                    <a:pt x="1050" y="289"/>
                  </a:lnTo>
                  <a:lnTo>
                    <a:pt x="1058" y="271"/>
                  </a:lnTo>
                  <a:lnTo>
                    <a:pt x="1073" y="278"/>
                  </a:lnTo>
                  <a:lnTo>
                    <a:pt x="1087" y="278"/>
                  </a:lnTo>
                  <a:lnTo>
                    <a:pt x="1099" y="275"/>
                  </a:lnTo>
                  <a:lnTo>
                    <a:pt x="1110" y="263"/>
                  </a:lnTo>
                  <a:lnTo>
                    <a:pt x="1117" y="249"/>
                  </a:lnTo>
                  <a:lnTo>
                    <a:pt x="1125" y="230"/>
                  </a:lnTo>
                  <a:lnTo>
                    <a:pt x="1132" y="208"/>
                  </a:lnTo>
                  <a:lnTo>
                    <a:pt x="1136" y="182"/>
                  </a:lnTo>
                  <a:lnTo>
                    <a:pt x="1139" y="156"/>
                  </a:lnTo>
                  <a:lnTo>
                    <a:pt x="1143" y="130"/>
                  </a:lnTo>
                  <a:lnTo>
                    <a:pt x="1143" y="100"/>
                  </a:lnTo>
                  <a:lnTo>
                    <a:pt x="1143" y="78"/>
                  </a:lnTo>
                  <a:lnTo>
                    <a:pt x="1143" y="52"/>
                  </a:lnTo>
                  <a:lnTo>
                    <a:pt x="1139" y="30"/>
                  </a:lnTo>
                  <a:lnTo>
                    <a:pt x="1136" y="11"/>
                  </a:lnTo>
                  <a:lnTo>
                    <a:pt x="113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B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4" name="Freeform 102"/>
            <p:cNvSpPr>
              <a:spLocks/>
            </p:cNvSpPr>
            <p:nvPr/>
          </p:nvSpPr>
          <p:spPr bwMode="auto">
            <a:xfrm>
              <a:off x="911" y="549"/>
              <a:ext cx="1" cy="53"/>
            </a:xfrm>
            <a:custGeom>
              <a:avLst/>
              <a:gdLst/>
              <a:ahLst/>
              <a:cxnLst>
                <a:cxn ang="0">
                  <a:pos x="3" y="108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" name="Freeform 103"/>
            <p:cNvSpPr>
              <a:spLocks/>
            </p:cNvSpPr>
            <p:nvPr/>
          </p:nvSpPr>
          <p:spPr bwMode="auto">
            <a:xfrm>
              <a:off x="1038" y="555"/>
              <a:ext cx="34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38"/>
                </a:cxn>
                <a:cxn ang="0">
                  <a:pos x="34" y="86"/>
                </a:cxn>
                <a:cxn ang="0">
                  <a:pos x="45" y="138"/>
                </a:cxn>
                <a:cxn ang="0">
                  <a:pos x="56" y="197"/>
                </a:cxn>
                <a:cxn ang="0">
                  <a:pos x="63" y="253"/>
                </a:cxn>
                <a:cxn ang="0">
                  <a:pos x="67" y="309"/>
                </a:cxn>
                <a:cxn ang="0">
                  <a:pos x="71" y="361"/>
                </a:cxn>
                <a:cxn ang="0">
                  <a:pos x="71" y="409"/>
                </a:cxn>
              </a:cxnLst>
              <a:rect l="0" t="0" r="r" b="b"/>
              <a:pathLst>
                <a:path w="71" h="409">
                  <a:moveTo>
                    <a:pt x="0" y="0"/>
                  </a:moveTo>
                  <a:lnTo>
                    <a:pt x="19" y="38"/>
                  </a:lnTo>
                  <a:lnTo>
                    <a:pt x="34" y="86"/>
                  </a:lnTo>
                  <a:lnTo>
                    <a:pt x="45" y="138"/>
                  </a:lnTo>
                  <a:lnTo>
                    <a:pt x="56" y="197"/>
                  </a:lnTo>
                  <a:lnTo>
                    <a:pt x="63" y="253"/>
                  </a:lnTo>
                  <a:lnTo>
                    <a:pt x="67" y="309"/>
                  </a:lnTo>
                  <a:lnTo>
                    <a:pt x="71" y="361"/>
                  </a:lnTo>
                  <a:lnTo>
                    <a:pt x="71" y="409"/>
                  </a:lnTo>
                </a:path>
              </a:pathLst>
            </a:custGeom>
            <a:noFill/>
            <a:ln w="0">
              <a:solidFill>
                <a:srgbClr val="B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" name="Freeform 104"/>
            <p:cNvSpPr>
              <a:spLocks/>
            </p:cNvSpPr>
            <p:nvPr/>
          </p:nvSpPr>
          <p:spPr bwMode="auto">
            <a:xfrm>
              <a:off x="987" y="749"/>
              <a:ext cx="20" cy="17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4" y="45"/>
                </a:cxn>
                <a:cxn ang="0">
                  <a:pos x="37" y="93"/>
                </a:cxn>
                <a:cxn ang="0">
                  <a:pos x="41" y="138"/>
                </a:cxn>
                <a:cxn ang="0">
                  <a:pos x="41" y="186"/>
                </a:cxn>
                <a:cxn ang="0">
                  <a:pos x="37" y="234"/>
                </a:cxn>
                <a:cxn ang="0">
                  <a:pos x="26" y="282"/>
                </a:cxn>
                <a:cxn ang="0">
                  <a:pos x="15" y="323"/>
                </a:cxn>
                <a:cxn ang="0">
                  <a:pos x="0" y="368"/>
                </a:cxn>
              </a:cxnLst>
              <a:rect l="0" t="0" r="r" b="b"/>
              <a:pathLst>
                <a:path w="41" h="368">
                  <a:moveTo>
                    <a:pt x="26" y="0"/>
                  </a:moveTo>
                  <a:lnTo>
                    <a:pt x="34" y="45"/>
                  </a:lnTo>
                  <a:lnTo>
                    <a:pt x="37" y="93"/>
                  </a:lnTo>
                  <a:lnTo>
                    <a:pt x="41" y="138"/>
                  </a:lnTo>
                  <a:lnTo>
                    <a:pt x="41" y="186"/>
                  </a:lnTo>
                  <a:lnTo>
                    <a:pt x="37" y="234"/>
                  </a:lnTo>
                  <a:lnTo>
                    <a:pt x="26" y="282"/>
                  </a:lnTo>
                  <a:lnTo>
                    <a:pt x="15" y="323"/>
                  </a:lnTo>
                  <a:lnTo>
                    <a:pt x="0" y="368"/>
                  </a:lnTo>
                </a:path>
              </a:pathLst>
            </a:custGeom>
            <a:noFill/>
            <a:ln w="0">
              <a:solidFill>
                <a:srgbClr val="B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7" name="Freeform 105"/>
            <p:cNvSpPr>
              <a:spLocks/>
            </p:cNvSpPr>
            <p:nvPr/>
          </p:nvSpPr>
          <p:spPr bwMode="auto">
            <a:xfrm>
              <a:off x="822" y="686"/>
              <a:ext cx="65" cy="75"/>
            </a:xfrm>
            <a:custGeom>
              <a:avLst/>
              <a:gdLst/>
              <a:ahLst/>
              <a:cxnLst>
                <a:cxn ang="0">
                  <a:pos x="67" y="156"/>
                </a:cxn>
                <a:cxn ang="0">
                  <a:pos x="93" y="149"/>
                </a:cxn>
                <a:cxn ang="0">
                  <a:pos x="115" y="130"/>
                </a:cxn>
                <a:cxn ang="0">
                  <a:pos x="126" y="108"/>
                </a:cxn>
                <a:cxn ang="0">
                  <a:pos x="133" y="78"/>
                </a:cxn>
                <a:cxn ang="0">
                  <a:pos x="126" y="49"/>
                </a:cxn>
                <a:cxn ang="0">
                  <a:pos x="115" y="23"/>
                </a:cxn>
                <a:cxn ang="0">
                  <a:pos x="93" y="8"/>
                </a:cxn>
                <a:cxn ang="0">
                  <a:pos x="67" y="0"/>
                </a:cxn>
                <a:cxn ang="0">
                  <a:pos x="41" y="8"/>
                </a:cxn>
                <a:cxn ang="0">
                  <a:pos x="18" y="23"/>
                </a:cxn>
                <a:cxn ang="0">
                  <a:pos x="4" y="49"/>
                </a:cxn>
                <a:cxn ang="0">
                  <a:pos x="0" y="78"/>
                </a:cxn>
                <a:cxn ang="0">
                  <a:pos x="4" y="108"/>
                </a:cxn>
                <a:cxn ang="0">
                  <a:pos x="18" y="130"/>
                </a:cxn>
                <a:cxn ang="0">
                  <a:pos x="41" y="149"/>
                </a:cxn>
                <a:cxn ang="0">
                  <a:pos x="67" y="156"/>
                </a:cxn>
              </a:cxnLst>
              <a:rect l="0" t="0" r="r" b="b"/>
              <a:pathLst>
                <a:path w="133" h="156">
                  <a:moveTo>
                    <a:pt x="67" y="156"/>
                  </a:moveTo>
                  <a:lnTo>
                    <a:pt x="93" y="149"/>
                  </a:lnTo>
                  <a:lnTo>
                    <a:pt x="115" y="130"/>
                  </a:lnTo>
                  <a:lnTo>
                    <a:pt x="126" y="108"/>
                  </a:lnTo>
                  <a:lnTo>
                    <a:pt x="133" y="78"/>
                  </a:lnTo>
                  <a:lnTo>
                    <a:pt x="126" y="49"/>
                  </a:lnTo>
                  <a:lnTo>
                    <a:pt x="115" y="23"/>
                  </a:lnTo>
                  <a:lnTo>
                    <a:pt x="93" y="8"/>
                  </a:lnTo>
                  <a:lnTo>
                    <a:pt x="67" y="0"/>
                  </a:lnTo>
                  <a:lnTo>
                    <a:pt x="41" y="8"/>
                  </a:lnTo>
                  <a:lnTo>
                    <a:pt x="18" y="23"/>
                  </a:lnTo>
                  <a:lnTo>
                    <a:pt x="4" y="49"/>
                  </a:lnTo>
                  <a:lnTo>
                    <a:pt x="0" y="78"/>
                  </a:lnTo>
                  <a:lnTo>
                    <a:pt x="4" y="108"/>
                  </a:lnTo>
                  <a:lnTo>
                    <a:pt x="18" y="130"/>
                  </a:lnTo>
                  <a:lnTo>
                    <a:pt x="41" y="149"/>
                  </a:lnTo>
                  <a:lnTo>
                    <a:pt x="67" y="156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8" name="Freeform 106"/>
            <p:cNvSpPr>
              <a:spLocks/>
            </p:cNvSpPr>
            <p:nvPr/>
          </p:nvSpPr>
          <p:spPr bwMode="auto">
            <a:xfrm>
              <a:off x="853" y="722"/>
              <a:ext cx="359" cy="23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7"/>
                </a:cxn>
                <a:cxn ang="0">
                  <a:pos x="0" y="22"/>
                </a:cxn>
                <a:cxn ang="0">
                  <a:pos x="7" y="40"/>
                </a:cxn>
                <a:cxn ang="0">
                  <a:pos x="18" y="52"/>
                </a:cxn>
                <a:cxn ang="0">
                  <a:pos x="59" y="85"/>
                </a:cxn>
                <a:cxn ang="0">
                  <a:pos x="115" y="126"/>
                </a:cxn>
                <a:cxn ang="0">
                  <a:pos x="174" y="170"/>
                </a:cxn>
                <a:cxn ang="0">
                  <a:pos x="237" y="219"/>
                </a:cxn>
                <a:cxn ang="0">
                  <a:pos x="304" y="271"/>
                </a:cxn>
                <a:cxn ang="0">
                  <a:pos x="375" y="319"/>
                </a:cxn>
                <a:cxn ang="0">
                  <a:pos x="445" y="363"/>
                </a:cxn>
                <a:cxn ang="0">
                  <a:pos x="512" y="408"/>
                </a:cxn>
                <a:cxn ang="0">
                  <a:pos x="542" y="426"/>
                </a:cxn>
                <a:cxn ang="0">
                  <a:pos x="571" y="445"/>
                </a:cxn>
                <a:cxn ang="0">
                  <a:pos x="601" y="460"/>
                </a:cxn>
                <a:cxn ang="0">
                  <a:pos x="627" y="471"/>
                </a:cxn>
                <a:cxn ang="0">
                  <a:pos x="653" y="482"/>
                </a:cxn>
                <a:cxn ang="0">
                  <a:pos x="675" y="490"/>
                </a:cxn>
                <a:cxn ang="0">
                  <a:pos x="694" y="493"/>
                </a:cxn>
                <a:cxn ang="0">
                  <a:pos x="713" y="493"/>
                </a:cxn>
                <a:cxn ang="0">
                  <a:pos x="724" y="490"/>
                </a:cxn>
                <a:cxn ang="0">
                  <a:pos x="735" y="486"/>
                </a:cxn>
                <a:cxn ang="0">
                  <a:pos x="742" y="475"/>
                </a:cxn>
                <a:cxn ang="0">
                  <a:pos x="742" y="460"/>
                </a:cxn>
                <a:cxn ang="0">
                  <a:pos x="742" y="441"/>
                </a:cxn>
                <a:cxn ang="0">
                  <a:pos x="735" y="419"/>
                </a:cxn>
                <a:cxn ang="0">
                  <a:pos x="727" y="393"/>
                </a:cxn>
                <a:cxn ang="0">
                  <a:pos x="713" y="360"/>
                </a:cxn>
                <a:cxn ang="0">
                  <a:pos x="713" y="389"/>
                </a:cxn>
                <a:cxn ang="0">
                  <a:pos x="709" y="412"/>
                </a:cxn>
                <a:cxn ang="0">
                  <a:pos x="701" y="430"/>
                </a:cxn>
                <a:cxn ang="0">
                  <a:pos x="687" y="438"/>
                </a:cxn>
                <a:cxn ang="0">
                  <a:pos x="664" y="434"/>
                </a:cxn>
                <a:cxn ang="0">
                  <a:pos x="627" y="423"/>
                </a:cxn>
                <a:cxn ang="0">
                  <a:pos x="579" y="397"/>
                </a:cxn>
                <a:cxn ang="0">
                  <a:pos x="516" y="360"/>
                </a:cxn>
                <a:cxn ang="0">
                  <a:pos x="445" y="315"/>
                </a:cxn>
                <a:cxn ang="0">
                  <a:pos x="382" y="274"/>
                </a:cxn>
                <a:cxn ang="0">
                  <a:pos x="323" y="230"/>
                </a:cxn>
                <a:cxn ang="0">
                  <a:pos x="267" y="193"/>
                </a:cxn>
                <a:cxn ang="0">
                  <a:pos x="211" y="148"/>
                </a:cxn>
                <a:cxn ang="0">
                  <a:pos x="152" y="104"/>
                </a:cxn>
                <a:cxn ang="0">
                  <a:pos x="89" y="55"/>
                </a:cxn>
                <a:cxn ang="0">
                  <a:pos x="18" y="0"/>
                </a:cxn>
              </a:cxnLst>
              <a:rect l="0" t="0" r="r" b="b"/>
              <a:pathLst>
                <a:path w="742" h="493">
                  <a:moveTo>
                    <a:pt x="18" y="0"/>
                  </a:moveTo>
                  <a:lnTo>
                    <a:pt x="7" y="7"/>
                  </a:lnTo>
                  <a:lnTo>
                    <a:pt x="0" y="22"/>
                  </a:lnTo>
                  <a:lnTo>
                    <a:pt x="7" y="40"/>
                  </a:lnTo>
                  <a:lnTo>
                    <a:pt x="18" y="52"/>
                  </a:lnTo>
                  <a:lnTo>
                    <a:pt x="59" y="85"/>
                  </a:lnTo>
                  <a:lnTo>
                    <a:pt x="115" y="126"/>
                  </a:lnTo>
                  <a:lnTo>
                    <a:pt x="174" y="170"/>
                  </a:lnTo>
                  <a:lnTo>
                    <a:pt x="237" y="219"/>
                  </a:lnTo>
                  <a:lnTo>
                    <a:pt x="304" y="271"/>
                  </a:lnTo>
                  <a:lnTo>
                    <a:pt x="375" y="319"/>
                  </a:lnTo>
                  <a:lnTo>
                    <a:pt x="445" y="363"/>
                  </a:lnTo>
                  <a:lnTo>
                    <a:pt x="512" y="408"/>
                  </a:lnTo>
                  <a:lnTo>
                    <a:pt x="542" y="426"/>
                  </a:lnTo>
                  <a:lnTo>
                    <a:pt x="571" y="445"/>
                  </a:lnTo>
                  <a:lnTo>
                    <a:pt x="601" y="460"/>
                  </a:lnTo>
                  <a:lnTo>
                    <a:pt x="627" y="471"/>
                  </a:lnTo>
                  <a:lnTo>
                    <a:pt x="653" y="482"/>
                  </a:lnTo>
                  <a:lnTo>
                    <a:pt x="675" y="490"/>
                  </a:lnTo>
                  <a:lnTo>
                    <a:pt x="694" y="493"/>
                  </a:lnTo>
                  <a:lnTo>
                    <a:pt x="713" y="493"/>
                  </a:lnTo>
                  <a:lnTo>
                    <a:pt x="724" y="490"/>
                  </a:lnTo>
                  <a:lnTo>
                    <a:pt x="735" y="486"/>
                  </a:lnTo>
                  <a:lnTo>
                    <a:pt x="742" y="475"/>
                  </a:lnTo>
                  <a:lnTo>
                    <a:pt x="742" y="460"/>
                  </a:lnTo>
                  <a:lnTo>
                    <a:pt x="742" y="441"/>
                  </a:lnTo>
                  <a:lnTo>
                    <a:pt x="735" y="419"/>
                  </a:lnTo>
                  <a:lnTo>
                    <a:pt x="727" y="393"/>
                  </a:lnTo>
                  <a:lnTo>
                    <a:pt x="713" y="360"/>
                  </a:lnTo>
                  <a:lnTo>
                    <a:pt x="713" y="389"/>
                  </a:lnTo>
                  <a:lnTo>
                    <a:pt x="709" y="412"/>
                  </a:lnTo>
                  <a:lnTo>
                    <a:pt x="701" y="430"/>
                  </a:lnTo>
                  <a:lnTo>
                    <a:pt x="687" y="438"/>
                  </a:lnTo>
                  <a:lnTo>
                    <a:pt x="664" y="434"/>
                  </a:lnTo>
                  <a:lnTo>
                    <a:pt x="627" y="423"/>
                  </a:lnTo>
                  <a:lnTo>
                    <a:pt x="579" y="397"/>
                  </a:lnTo>
                  <a:lnTo>
                    <a:pt x="516" y="360"/>
                  </a:lnTo>
                  <a:lnTo>
                    <a:pt x="445" y="315"/>
                  </a:lnTo>
                  <a:lnTo>
                    <a:pt x="382" y="274"/>
                  </a:lnTo>
                  <a:lnTo>
                    <a:pt x="323" y="230"/>
                  </a:lnTo>
                  <a:lnTo>
                    <a:pt x="267" y="193"/>
                  </a:lnTo>
                  <a:lnTo>
                    <a:pt x="211" y="148"/>
                  </a:lnTo>
                  <a:lnTo>
                    <a:pt x="152" y="104"/>
                  </a:lnTo>
                  <a:lnTo>
                    <a:pt x="89" y="5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9" name="Freeform 107"/>
            <p:cNvSpPr>
              <a:spLocks/>
            </p:cNvSpPr>
            <p:nvPr/>
          </p:nvSpPr>
          <p:spPr bwMode="auto">
            <a:xfrm>
              <a:off x="837" y="702"/>
              <a:ext cx="48" cy="56"/>
            </a:xfrm>
            <a:custGeom>
              <a:avLst/>
              <a:gdLst/>
              <a:ahLst/>
              <a:cxnLst>
                <a:cxn ang="0">
                  <a:pos x="100" y="59"/>
                </a:cxn>
                <a:cxn ang="0">
                  <a:pos x="96" y="37"/>
                </a:cxn>
                <a:cxn ang="0">
                  <a:pos x="85" y="18"/>
                </a:cxn>
                <a:cxn ang="0">
                  <a:pos x="70" y="4"/>
                </a:cxn>
                <a:cxn ang="0">
                  <a:pos x="51" y="0"/>
                </a:cxn>
                <a:cxn ang="0">
                  <a:pos x="29" y="4"/>
                </a:cxn>
                <a:cxn ang="0">
                  <a:pos x="14" y="18"/>
                </a:cxn>
                <a:cxn ang="0">
                  <a:pos x="3" y="37"/>
                </a:cxn>
                <a:cxn ang="0">
                  <a:pos x="0" y="59"/>
                </a:cxn>
                <a:cxn ang="0">
                  <a:pos x="3" y="81"/>
                </a:cxn>
                <a:cxn ang="0">
                  <a:pos x="14" y="100"/>
                </a:cxn>
                <a:cxn ang="0">
                  <a:pos x="29" y="111"/>
                </a:cxn>
                <a:cxn ang="0">
                  <a:pos x="51" y="115"/>
                </a:cxn>
              </a:cxnLst>
              <a:rect l="0" t="0" r="r" b="b"/>
              <a:pathLst>
                <a:path w="100" h="115">
                  <a:moveTo>
                    <a:pt x="100" y="59"/>
                  </a:moveTo>
                  <a:lnTo>
                    <a:pt x="96" y="37"/>
                  </a:lnTo>
                  <a:lnTo>
                    <a:pt x="85" y="18"/>
                  </a:lnTo>
                  <a:lnTo>
                    <a:pt x="70" y="4"/>
                  </a:lnTo>
                  <a:lnTo>
                    <a:pt x="51" y="0"/>
                  </a:lnTo>
                  <a:lnTo>
                    <a:pt x="29" y="4"/>
                  </a:lnTo>
                  <a:lnTo>
                    <a:pt x="14" y="18"/>
                  </a:lnTo>
                  <a:lnTo>
                    <a:pt x="3" y="37"/>
                  </a:lnTo>
                  <a:lnTo>
                    <a:pt x="0" y="59"/>
                  </a:lnTo>
                  <a:lnTo>
                    <a:pt x="3" y="81"/>
                  </a:lnTo>
                  <a:lnTo>
                    <a:pt x="14" y="100"/>
                  </a:lnTo>
                  <a:lnTo>
                    <a:pt x="29" y="111"/>
                  </a:lnTo>
                  <a:lnTo>
                    <a:pt x="51" y="11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0" name="Freeform 108"/>
            <p:cNvSpPr>
              <a:spLocks/>
            </p:cNvSpPr>
            <p:nvPr/>
          </p:nvSpPr>
          <p:spPr bwMode="auto">
            <a:xfrm>
              <a:off x="1047" y="871"/>
              <a:ext cx="142" cy="76"/>
            </a:xfrm>
            <a:custGeom>
              <a:avLst/>
              <a:gdLst/>
              <a:ahLst/>
              <a:cxnLst>
                <a:cxn ang="0">
                  <a:pos x="293" y="156"/>
                </a:cxn>
                <a:cxn ang="0">
                  <a:pos x="260" y="148"/>
                </a:cxn>
                <a:cxn ang="0">
                  <a:pos x="226" y="133"/>
                </a:cxn>
                <a:cxn ang="0">
                  <a:pos x="189" y="118"/>
                </a:cxn>
                <a:cxn ang="0">
                  <a:pos x="152" y="96"/>
                </a:cxn>
                <a:cxn ang="0">
                  <a:pos x="115" y="78"/>
                </a:cxn>
                <a:cxn ang="0">
                  <a:pos x="78" y="52"/>
                </a:cxn>
                <a:cxn ang="0">
                  <a:pos x="41" y="26"/>
                </a:cxn>
                <a:cxn ang="0">
                  <a:pos x="0" y="0"/>
                </a:cxn>
              </a:cxnLst>
              <a:rect l="0" t="0" r="r" b="b"/>
              <a:pathLst>
                <a:path w="293" h="156">
                  <a:moveTo>
                    <a:pt x="293" y="156"/>
                  </a:moveTo>
                  <a:lnTo>
                    <a:pt x="260" y="148"/>
                  </a:lnTo>
                  <a:lnTo>
                    <a:pt x="226" y="133"/>
                  </a:lnTo>
                  <a:lnTo>
                    <a:pt x="189" y="118"/>
                  </a:lnTo>
                  <a:lnTo>
                    <a:pt x="152" y="96"/>
                  </a:lnTo>
                  <a:lnTo>
                    <a:pt x="115" y="78"/>
                  </a:lnTo>
                  <a:lnTo>
                    <a:pt x="78" y="52"/>
                  </a:lnTo>
                  <a:lnTo>
                    <a:pt x="41" y="2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1" name="Freeform 109"/>
            <p:cNvSpPr>
              <a:spLocks/>
            </p:cNvSpPr>
            <p:nvPr/>
          </p:nvSpPr>
          <p:spPr bwMode="auto">
            <a:xfrm>
              <a:off x="537" y="359"/>
              <a:ext cx="661" cy="174"/>
            </a:xfrm>
            <a:custGeom>
              <a:avLst/>
              <a:gdLst/>
              <a:ahLst/>
              <a:cxnLst>
                <a:cxn ang="0">
                  <a:pos x="749" y="360"/>
                </a:cxn>
                <a:cxn ang="0">
                  <a:pos x="883" y="356"/>
                </a:cxn>
                <a:cxn ang="0">
                  <a:pos x="1002" y="341"/>
                </a:cxn>
                <a:cxn ang="0">
                  <a:pos x="1113" y="327"/>
                </a:cxn>
                <a:cxn ang="0">
                  <a:pos x="1206" y="301"/>
                </a:cxn>
                <a:cxn ang="0">
                  <a:pos x="1280" y="275"/>
                </a:cxn>
                <a:cxn ang="0">
                  <a:pos x="1332" y="241"/>
                </a:cxn>
                <a:cxn ang="0">
                  <a:pos x="1358" y="208"/>
                </a:cxn>
                <a:cxn ang="0">
                  <a:pos x="1358" y="171"/>
                </a:cxn>
                <a:cxn ang="0">
                  <a:pos x="1332" y="134"/>
                </a:cxn>
                <a:cxn ang="0">
                  <a:pos x="1280" y="100"/>
                </a:cxn>
                <a:cxn ang="0">
                  <a:pos x="1206" y="70"/>
                </a:cxn>
                <a:cxn ang="0">
                  <a:pos x="1113" y="44"/>
                </a:cxn>
                <a:cxn ang="0">
                  <a:pos x="1002" y="22"/>
                </a:cxn>
                <a:cxn ang="0">
                  <a:pos x="883" y="7"/>
                </a:cxn>
                <a:cxn ang="0">
                  <a:pos x="749" y="0"/>
                </a:cxn>
                <a:cxn ang="0">
                  <a:pos x="612" y="0"/>
                </a:cxn>
                <a:cxn ang="0">
                  <a:pos x="478" y="7"/>
                </a:cxn>
                <a:cxn ang="0">
                  <a:pos x="356" y="22"/>
                </a:cxn>
                <a:cxn ang="0">
                  <a:pos x="245" y="44"/>
                </a:cxn>
                <a:cxn ang="0">
                  <a:pos x="156" y="70"/>
                </a:cxn>
                <a:cxn ang="0">
                  <a:pos x="81" y="100"/>
                </a:cxn>
                <a:cxn ang="0">
                  <a:pos x="29" y="134"/>
                </a:cxn>
                <a:cxn ang="0">
                  <a:pos x="3" y="171"/>
                </a:cxn>
                <a:cxn ang="0">
                  <a:pos x="3" y="208"/>
                </a:cxn>
                <a:cxn ang="0">
                  <a:pos x="29" y="241"/>
                </a:cxn>
                <a:cxn ang="0">
                  <a:pos x="81" y="275"/>
                </a:cxn>
                <a:cxn ang="0">
                  <a:pos x="156" y="301"/>
                </a:cxn>
                <a:cxn ang="0">
                  <a:pos x="245" y="327"/>
                </a:cxn>
                <a:cxn ang="0">
                  <a:pos x="356" y="341"/>
                </a:cxn>
                <a:cxn ang="0">
                  <a:pos x="478" y="356"/>
                </a:cxn>
                <a:cxn ang="0">
                  <a:pos x="612" y="360"/>
                </a:cxn>
              </a:cxnLst>
              <a:rect l="0" t="0" r="r" b="b"/>
              <a:pathLst>
                <a:path w="1366" h="360">
                  <a:moveTo>
                    <a:pt x="683" y="360"/>
                  </a:moveTo>
                  <a:lnTo>
                    <a:pt x="749" y="360"/>
                  </a:lnTo>
                  <a:lnTo>
                    <a:pt x="816" y="356"/>
                  </a:lnTo>
                  <a:lnTo>
                    <a:pt x="883" y="356"/>
                  </a:lnTo>
                  <a:lnTo>
                    <a:pt x="946" y="349"/>
                  </a:lnTo>
                  <a:lnTo>
                    <a:pt x="1002" y="341"/>
                  </a:lnTo>
                  <a:lnTo>
                    <a:pt x="1061" y="334"/>
                  </a:lnTo>
                  <a:lnTo>
                    <a:pt x="1113" y="327"/>
                  </a:lnTo>
                  <a:lnTo>
                    <a:pt x="1161" y="312"/>
                  </a:lnTo>
                  <a:lnTo>
                    <a:pt x="1206" y="301"/>
                  </a:lnTo>
                  <a:lnTo>
                    <a:pt x="1247" y="286"/>
                  </a:lnTo>
                  <a:lnTo>
                    <a:pt x="1280" y="275"/>
                  </a:lnTo>
                  <a:lnTo>
                    <a:pt x="1310" y="260"/>
                  </a:lnTo>
                  <a:lnTo>
                    <a:pt x="1332" y="241"/>
                  </a:lnTo>
                  <a:lnTo>
                    <a:pt x="1351" y="226"/>
                  </a:lnTo>
                  <a:lnTo>
                    <a:pt x="1358" y="208"/>
                  </a:lnTo>
                  <a:lnTo>
                    <a:pt x="1366" y="189"/>
                  </a:lnTo>
                  <a:lnTo>
                    <a:pt x="1358" y="171"/>
                  </a:lnTo>
                  <a:lnTo>
                    <a:pt x="1351" y="152"/>
                  </a:lnTo>
                  <a:lnTo>
                    <a:pt x="1332" y="134"/>
                  </a:lnTo>
                  <a:lnTo>
                    <a:pt x="1310" y="119"/>
                  </a:lnTo>
                  <a:lnTo>
                    <a:pt x="1280" y="100"/>
                  </a:lnTo>
                  <a:lnTo>
                    <a:pt x="1247" y="85"/>
                  </a:lnTo>
                  <a:lnTo>
                    <a:pt x="1206" y="70"/>
                  </a:lnTo>
                  <a:lnTo>
                    <a:pt x="1161" y="56"/>
                  </a:lnTo>
                  <a:lnTo>
                    <a:pt x="1113" y="44"/>
                  </a:lnTo>
                  <a:lnTo>
                    <a:pt x="1061" y="33"/>
                  </a:lnTo>
                  <a:lnTo>
                    <a:pt x="1002" y="22"/>
                  </a:lnTo>
                  <a:lnTo>
                    <a:pt x="946" y="15"/>
                  </a:lnTo>
                  <a:lnTo>
                    <a:pt x="883" y="7"/>
                  </a:lnTo>
                  <a:lnTo>
                    <a:pt x="816" y="4"/>
                  </a:lnTo>
                  <a:lnTo>
                    <a:pt x="749" y="0"/>
                  </a:lnTo>
                  <a:lnTo>
                    <a:pt x="683" y="0"/>
                  </a:lnTo>
                  <a:lnTo>
                    <a:pt x="612" y="0"/>
                  </a:lnTo>
                  <a:lnTo>
                    <a:pt x="542" y="4"/>
                  </a:lnTo>
                  <a:lnTo>
                    <a:pt x="478" y="7"/>
                  </a:lnTo>
                  <a:lnTo>
                    <a:pt x="415" y="15"/>
                  </a:lnTo>
                  <a:lnTo>
                    <a:pt x="356" y="22"/>
                  </a:lnTo>
                  <a:lnTo>
                    <a:pt x="300" y="33"/>
                  </a:lnTo>
                  <a:lnTo>
                    <a:pt x="245" y="44"/>
                  </a:lnTo>
                  <a:lnTo>
                    <a:pt x="200" y="56"/>
                  </a:lnTo>
                  <a:lnTo>
                    <a:pt x="156" y="70"/>
                  </a:lnTo>
                  <a:lnTo>
                    <a:pt x="115" y="85"/>
                  </a:lnTo>
                  <a:lnTo>
                    <a:pt x="81" y="100"/>
                  </a:lnTo>
                  <a:lnTo>
                    <a:pt x="52" y="119"/>
                  </a:lnTo>
                  <a:lnTo>
                    <a:pt x="29" y="134"/>
                  </a:lnTo>
                  <a:lnTo>
                    <a:pt x="15" y="152"/>
                  </a:lnTo>
                  <a:lnTo>
                    <a:pt x="3" y="171"/>
                  </a:lnTo>
                  <a:lnTo>
                    <a:pt x="0" y="189"/>
                  </a:lnTo>
                  <a:lnTo>
                    <a:pt x="3" y="208"/>
                  </a:lnTo>
                  <a:lnTo>
                    <a:pt x="15" y="226"/>
                  </a:lnTo>
                  <a:lnTo>
                    <a:pt x="29" y="241"/>
                  </a:lnTo>
                  <a:lnTo>
                    <a:pt x="52" y="260"/>
                  </a:lnTo>
                  <a:lnTo>
                    <a:pt x="81" y="275"/>
                  </a:lnTo>
                  <a:lnTo>
                    <a:pt x="115" y="286"/>
                  </a:lnTo>
                  <a:lnTo>
                    <a:pt x="156" y="301"/>
                  </a:lnTo>
                  <a:lnTo>
                    <a:pt x="200" y="312"/>
                  </a:lnTo>
                  <a:lnTo>
                    <a:pt x="245" y="327"/>
                  </a:lnTo>
                  <a:lnTo>
                    <a:pt x="300" y="334"/>
                  </a:lnTo>
                  <a:lnTo>
                    <a:pt x="356" y="341"/>
                  </a:lnTo>
                  <a:lnTo>
                    <a:pt x="415" y="349"/>
                  </a:lnTo>
                  <a:lnTo>
                    <a:pt x="478" y="356"/>
                  </a:lnTo>
                  <a:lnTo>
                    <a:pt x="542" y="356"/>
                  </a:lnTo>
                  <a:lnTo>
                    <a:pt x="612" y="360"/>
                  </a:lnTo>
                  <a:lnTo>
                    <a:pt x="683" y="360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2" name="Freeform 110"/>
            <p:cNvSpPr>
              <a:spLocks/>
            </p:cNvSpPr>
            <p:nvPr/>
          </p:nvSpPr>
          <p:spPr bwMode="auto">
            <a:xfrm>
              <a:off x="571" y="368"/>
              <a:ext cx="593" cy="158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427" y="8"/>
                </a:cxn>
                <a:cxn ang="0">
                  <a:pos x="319" y="23"/>
                </a:cxn>
                <a:cxn ang="0">
                  <a:pos x="219" y="41"/>
                </a:cxn>
                <a:cxn ang="0">
                  <a:pos x="138" y="64"/>
                </a:cxn>
                <a:cxn ang="0">
                  <a:pos x="71" y="90"/>
                </a:cxn>
                <a:cxn ang="0">
                  <a:pos x="26" y="123"/>
                </a:cxn>
                <a:cxn ang="0">
                  <a:pos x="4" y="153"/>
                </a:cxn>
                <a:cxn ang="0">
                  <a:pos x="4" y="186"/>
                </a:cxn>
                <a:cxn ang="0">
                  <a:pos x="26" y="219"/>
                </a:cxn>
                <a:cxn ang="0">
                  <a:pos x="71" y="245"/>
                </a:cxn>
                <a:cxn ang="0">
                  <a:pos x="138" y="271"/>
                </a:cxn>
                <a:cxn ang="0">
                  <a:pos x="219" y="294"/>
                </a:cxn>
                <a:cxn ang="0">
                  <a:pos x="319" y="309"/>
                </a:cxn>
                <a:cxn ang="0">
                  <a:pos x="427" y="320"/>
                </a:cxn>
                <a:cxn ang="0">
                  <a:pos x="550" y="323"/>
                </a:cxn>
                <a:cxn ang="0">
                  <a:pos x="672" y="323"/>
                </a:cxn>
                <a:cxn ang="0">
                  <a:pos x="791" y="320"/>
                </a:cxn>
                <a:cxn ang="0">
                  <a:pos x="902" y="309"/>
                </a:cxn>
                <a:cxn ang="0">
                  <a:pos x="999" y="294"/>
                </a:cxn>
                <a:cxn ang="0">
                  <a:pos x="1084" y="271"/>
                </a:cxn>
                <a:cxn ang="0">
                  <a:pos x="1151" y="245"/>
                </a:cxn>
                <a:cxn ang="0">
                  <a:pos x="1195" y="219"/>
                </a:cxn>
                <a:cxn ang="0">
                  <a:pos x="1221" y="186"/>
                </a:cxn>
                <a:cxn ang="0">
                  <a:pos x="1221" y="153"/>
                </a:cxn>
                <a:cxn ang="0">
                  <a:pos x="1195" y="123"/>
                </a:cxn>
                <a:cxn ang="0">
                  <a:pos x="1151" y="90"/>
                </a:cxn>
                <a:cxn ang="0">
                  <a:pos x="1084" y="64"/>
                </a:cxn>
                <a:cxn ang="0">
                  <a:pos x="999" y="41"/>
                </a:cxn>
                <a:cxn ang="0">
                  <a:pos x="902" y="23"/>
                </a:cxn>
                <a:cxn ang="0">
                  <a:pos x="791" y="8"/>
                </a:cxn>
                <a:cxn ang="0">
                  <a:pos x="672" y="0"/>
                </a:cxn>
                <a:cxn ang="0">
                  <a:pos x="613" y="0"/>
                </a:cxn>
              </a:cxnLst>
              <a:rect l="0" t="0" r="r" b="b"/>
              <a:pathLst>
                <a:path w="1225" h="327">
                  <a:moveTo>
                    <a:pt x="613" y="0"/>
                  </a:moveTo>
                  <a:lnTo>
                    <a:pt x="550" y="0"/>
                  </a:lnTo>
                  <a:lnTo>
                    <a:pt x="486" y="4"/>
                  </a:lnTo>
                  <a:lnTo>
                    <a:pt x="427" y="8"/>
                  </a:lnTo>
                  <a:lnTo>
                    <a:pt x="371" y="15"/>
                  </a:lnTo>
                  <a:lnTo>
                    <a:pt x="319" y="23"/>
                  </a:lnTo>
                  <a:lnTo>
                    <a:pt x="267" y="30"/>
                  </a:lnTo>
                  <a:lnTo>
                    <a:pt x="219" y="41"/>
                  </a:lnTo>
                  <a:lnTo>
                    <a:pt x="178" y="52"/>
                  </a:lnTo>
                  <a:lnTo>
                    <a:pt x="138" y="64"/>
                  </a:lnTo>
                  <a:lnTo>
                    <a:pt x="104" y="78"/>
                  </a:lnTo>
                  <a:lnTo>
                    <a:pt x="71" y="90"/>
                  </a:lnTo>
                  <a:lnTo>
                    <a:pt x="48" y="104"/>
                  </a:lnTo>
                  <a:lnTo>
                    <a:pt x="26" y="123"/>
                  </a:lnTo>
                  <a:lnTo>
                    <a:pt x="11" y="138"/>
                  </a:lnTo>
                  <a:lnTo>
                    <a:pt x="4" y="153"/>
                  </a:lnTo>
                  <a:lnTo>
                    <a:pt x="0" y="171"/>
                  </a:lnTo>
                  <a:lnTo>
                    <a:pt x="4" y="186"/>
                  </a:lnTo>
                  <a:lnTo>
                    <a:pt x="11" y="205"/>
                  </a:lnTo>
                  <a:lnTo>
                    <a:pt x="26" y="219"/>
                  </a:lnTo>
                  <a:lnTo>
                    <a:pt x="48" y="231"/>
                  </a:lnTo>
                  <a:lnTo>
                    <a:pt x="71" y="245"/>
                  </a:lnTo>
                  <a:lnTo>
                    <a:pt x="104" y="260"/>
                  </a:lnTo>
                  <a:lnTo>
                    <a:pt x="138" y="271"/>
                  </a:lnTo>
                  <a:lnTo>
                    <a:pt x="178" y="283"/>
                  </a:lnTo>
                  <a:lnTo>
                    <a:pt x="219" y="294"/>
                  </a:lnTo>
                  <a:lnTo>
                    <a:pt x="267" y="301"/>
                  </a:lnTo>
                  <a:lnTo>
                    <a:pt x="319" y="309"/>
                  </a:lnTo>
                  <a:lnTo>
                    <a:pt x="371" y="316"/>
                  </a:lnTo>
                  <a:lnTo>
                    <a:pt x="427" y="320"/>
                  </a:lnTo>
                  <a:lnTo>
                    <a:pt x="486" y="323"/>
                  </a:lnTo>
                  <a:lnTo>
                    <a:pt x="550" y="323"/>
                  </a:lnTo>
                  <a:lnTo>
                    <a:pt x="613" y="327"/>
                  </a:lnTo>
                  <a:lnTo>
                    <a:pt x="672" y="323"/>
                  </a:lnTo>
                  <a:lnTo>
                    <a:pt x="731" y="323"/>
                  </a:lnTo>
                  <a:lnTo>
                    <a:pt x="791" y="320"/>
                  </a:lnTo>
                  <a:lnTo>
                    <a:pt x="846" y="316"/>
                  </a:lnTo>
                  <a:lnTo>
                    <a:pt x="902" y="309"/>
                  </a:lnTo>
                  <a:lnTo>
                    <a:pt x="950" y="301"/>
                  </a:lnTo>
                  <a:lnTo>
                    <a:pt x="999" y="294"/>
                  </a:lnTo>
                  <a:lnTo>
                    <a:pt x="1043" y="283"/>
                  </a:lnTo>
                  <a:lnTo>
                    <a:pt x="1084" y="271"/>
                  </a:lnTo>
                  <a:lnTo>
                    <a:pt x="1117" y="260"/>
                  </a:lnTo>
                  <a:lnTo>
                    <a:pt x="1151" y="245"/>
                  </a:lnTo>
                  <a:lnTo>
                    <a:pt x="1177" y="231"/>
                  </a:lnTo>
                  <a:lnTo>
                    <a:pt x="1195" y="219"/>
                  </a:lnTo>
                  <a:lnTo>
                    <a:pt x="1210" y="205"/>
                  </a:lnTo>
                  <a:lnTo>
                    <a:pt x="1221" y="186"/>
                  </a:lnTo>
                  <a:lnTo>
                    <a:pt x="1225" y="171"/>
                  </a:lnTo>
                  <a:lnTo>
                    <a:pt x="1221" y="153"/>
                  </a:lnTo>
                  <a:lnTo>
                    <a:pt x="1210" y="138"/>
                  </a:lnTo>
                  <a:lnTo>
                    <a:pt x="1195" y="123"/>
                  </a:lnTo>
                  <a:lnTo>
                    <a:pt x="1177" y="104"/>
                  </a:lnTo>
                  <a:lnTo>
                    <a:pt x="1151" y="90"/>
                  </a:lnTo>
                  <a:lnTo>
                    <a:pt x="1117" y="78"/>
                  </a:lnTo>
                  <a:lnTo>
                    <a:pt x="1084" y="64"/>
                  </a:lnTo>
                  <a:lnTo>
                    <a:pt x="1043" y="52"/>
                  </a:lnTo>
                  <a:lnTo>
                    <a:pt x="999" y="41"/>
                  </a:lnTo>
                  <a:lnTo>
                    <a:pt x="950" y="30"/>
                  </a:lnTo>
                  <a:lnTo>
                    <a:pt x="902" y="23"/>
                  </a:lnTo>
                  <a:lnTo>
                    <a:pt x="846" y="15"/>
                  </a:lnTo>
                  <a:lnTo>
                    <a:pt x="791" y="8"/>
                  </a:lnTo>
                  <a:lnTo>
                    <a:pt x="731" y="4"/>
                  </a:lnTo>
                  <a:lnTo>
                    <a:pt x="672" y="0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13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3" name="Freeform 111"/>
            <p:cNvSpPr>
              <a:spLocks/>
            </p:cNvSpPr>
            <p:nvPr/>
          </p:nvSpPr>
          <p:spPr bwMode="auto">
            <a:xfrm>
              <a:off x="598" y="375"/>
              <a:ext cx="537" cy="142"/>
            </a:xfrm>
            <a:custGeom>
              <a:avLst/>
              <a:gdLst/>
              <a:ahLst/>
              <a:cxnLst>
                <a:cxn ang="0">
                  <a:pos x="557" y="294"/>
                </a:cxn>
                <a:cxn ang="0">
                  <a:pos x="664" y="290"/>
                </a:cxn>
                <a:cxn ang="0">
                  <a:pos x="768" y="282"/>
                </a:cxn>
                <a:cxn ang="0">
                  <a:pos x="865" y="271"/>
                </a:cxn>
                <a:cxn ang="0">
                  <a:pos x="946" y="253"/>
                </a:cxn>
                <a:cxn ang="0">
                  <a:pos x="1013" y="234"/>
                </a:cxn>
                <a:cxn ang="0">
                  <a:pos x="1065" y="208"/>
                </a:cxn>
                <a:cxn ang="0">
                  <a:pos x="1098" y="182"/>
                </a:cxn>
                <a:cxn ang="0">
                  <a:pos x="1110" y="152"/>
                </a:cxn>
                <a:cxn ang="0">
                  <a:pos x="1098" y="123"/>
                </a:cxn>
                <a:cxn ang="0">
                  <a:pos x="1065" y="93"/>
                </a:cxn>
                <a:cxn ang="0">
                  <a:pos x="1013" y="67"/>
                </a:cxn>
                <a:cxn ang="0">
                  <a:pos x="946" y="45"/>
                </a:cxn>
                <a:cxn ang="0">
                  <a:pos x="865" y="26"/>
                </a:cxn>
                <a:cxn ang="0">
                  <a:pos x="768" y="11"/>
                </a:cxn>
                <a:cxn ang="0">
                  <a:pos x="664" y="4"/>
                </a:cxn>
                <a:cxn ang="0">
                  <a:pos x="557" y="0"/>
                </a:cxn>
                <a:cxn ang="0">
                  <a:pos x="442" y="4"/>
                </a:cxn>
                <a:cxn ang="0">
                  <a:pos x="341" y="11"/>
                </a:cxn>
                <a:cxn ang="0">
                  <a:pos x="245" y="26"/>
                </a:cxn>
                <a:cxn ang="0">
                  <a:pos x="163" y="45"/>
                </a:cxn>
                <a:cxn ang="0">
                  <a:pos x="96" y="67"/>
                </a:cxn>
                <a:cxn ang="0">
                  <a:pos x="44" y="93"/>
                </a:cxn>
                <a:cxn ang="0">
                  <a:pos x="11" y="123"/>
                </a:cxn>
                <a:cxn ang="0">
                  <a:pos x="0" y="152"/>
                </a:cxn>
                <a:cxn ang="0">
                  <a:pos x="11" y="182"/>
                </a:cxn>
                <a:cxn ang="0">
                  <a:pos x="44" y="208"/>
                </a:cxn>
                <a:cxn ang="0">
                  <a:pos x="96" y="234"/>
                </a:cxn>
                <a:cxn ang="0">
                  <a:pos x="163" y="253"/>
                </a:cxn>
                <a:cxn ang="0">
                  <a:pos x="245" y="271"/>
                </a:cxn>
                <a:cxn ang="0">
                  <a:pos x="341" y="282"/>
                </a:cxn>
                <a:cxn ang="0">
                  <a:pos x="442" y="290"/>
                </a:cxn>
                <a:cxn ang="0">
                  <a:pos x="557" y="294"/>
                </a:cxn>
              </a:cxnLst>
              <a:rect l="0" t="0" r="r" b="b"/>
              <a:pathLst>
                <a:path w="1110" h="294">
                  <a:moveTo>
                    <a:pt x="557" y="294"/>
                  </a:moveTo>
                  <a:lnTo>
                    <a:pt x="664" y="290"/>
                  </a:lnTo>
                  <a:lnTo>
                    <a:pt x="768" y="282"/>
                  </a:lnTo>
                  <a:lnTo>
                    <a:pt x="865" y="271"/>
                  </a:lnTo>
                  <a:lnTo>
                    <a:pt x="946" y="253"/>
                  </a:lnTo>
                  <a:lnTo>
                    <a:pt x="1013" y="234"/>
                  </a:lnTo>
                  <a:lnTo>
                    <a:pt x="1065" y="208"/>
                  </a:lnTo>
                  <a:lnTo>
                    <a:pt x="1098" y="182"/>
                  </a:lnTo>
                  <a:lnTo>
                    <a:pt x="1110" y="152"/>
                  </a:lnTo>
                  <a:lnTo>
                    <a:pt x="1098" y="123"/>
                  </a:lnTo>
                  <a:lnTo>
                    <a:pt x="1065" y="93"/>
                  </a:lnTo>
                  <a:lnTo>
                    <a:pt x="1013" y="67"/>
                  </a:lnTo>
                  <a:lnTo>
                    <a:pt x="946" y="45"/>
                  </a:lnTo>
                  <a:lnTo>
                    <a:pt x="865" y="26"/>
                  </a:lnTo>
                  <a:lnTo>
                    <a:pt x="768" y="11"/>
                  </a:lnTo>
                  <a:lnTo>
                    <a:pt x="664" y="4"/>
                  </a:lnTo>
                  <a:lnTo>
                    <a:pt x="557" y="0"/>
                  </a:lnTo>
                  <a:lnTo>
                    <a:pt x="442" y="4"/>
                  </a:lnTo>
                  <a:lnTo>
                    <a:pt x="341" y="11"/>
                  </a:lnTo>
                  <a:lnTo>
                    <a:pt x="245" y="26"/>
                  </a:lnTo>
                  <a:lnTo>
                    <a:pt x="163" y="45"/>
                  </a:lnTo>
                  <a:lnTo>
                    <a:pt x="96" y="67"/>
                  </a:lnTo>
                  <a:lnTo>
                    <a:pt x="44" y="93"/>
                  </a:lnTo>
                  <a:lnTo>
                    <a:pt x="11" y="123"/>
                  </a:lnTo>
                  <a:lnTo>
                    <a:pt x="0" y="152"/>
                  </a:lnTo>
                  <a:lnTo>
                    <a:pt x="11" y="182"/>
                  </a:lnTo>
                  <a:lnTo>
                    <a:pt x="44" y="208"/>
                  </a:lnTo>
                  <a:lnTo>
                    <a:pt x="96" y="234"/>
                  </a:lnTo>
                  <a:lnTo>
                    <a:pt x="163" y="253"/>
                  </a:lnTo>
                  <a:lnTo>
                    <a:pt x="245" y="271"/>
                  </a:lnTo>
                  <a:lnTo>
                    <a:pt x="341" y="282"/>
                  </a:lnTo>
                  <a:lnTo>
                    <a:pt x="442" y="290"/>
                  </a:lnTo>
                  <a:lnTo>
                    <a:pt x="557" y="29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85028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4" name="Freeform 112"/>
            <p:cNvSpPr>
              <a:spLocks/>
            </p:cNvSpPr>
            <p:nvPr/>
          </p:nvSpPr>
          <p:spPr bwMode="auto">
            <a:xfrm>
              <a:off x="598" y="380"/>
              <a:ext cx="165" cy="117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245" y="15"/>
                </a:cxn>
                <a:cxn ang="0">
                  <a:pos x="163" y="34"/>
                </a:cxn>
                <a:cxn ang="0">
                  <a:pos x="96" y="56"/>
                </a:cxn>
                <a:cxn ang="0">
                  <a:pos x="44" y="82"/>
                </a:cxn>
                <a:cxn ang="0">
                  <a:pos x="11" y="112"/>
                </a:cxn>
                <a:cxn ang="0">
                  <a:pos x="0" y="141"/>
                </a:cxn>
                <a:cxn ang="0">
                  <a:pos x="11" y="171"/>
                </a:cxn>
                <a:cxn ang="0">
                  <a:pos x="44" y="197"/>
                </a:cxn>
                <a:cxn ang="0">
                  <a:pos x="96" y="223"/>
                </a:cxn>
                <a:cxn ang="0">
                  <a:pos x="163" y="242"/>
                </a:cxn>
                <a:cxn ang="0">
                  <a:pos x="145" y="212"/>
                </a:cxn>
                <a:cxn ang="0">
                  <a:pos x="141" y="175"/>
                </a:cxn>
                <a:cxn ang="0">
                  <a:pos x="145" y="141"/>
                </a:cxn>
                <a:cxn ang="0">
                  <a:pos x="163" y="104"/>
                </a:cxn>
                <a:cxn ang="0">
                  <a:pos x="189" y="75"/>
                </a:cxn>
                <a:cxn ang="0">
                  <a:pos x="230" y="45"/>
                </a:cxn>
                <a:cxn ang="0">
                  <a:pos x="278" y="19"/>
                </a:cxn>
                <a:cxn ang="0">
                  <a:pos x="341" y="0"/>
                </a:cxn>
              </a:cxnLst>
              <a:rect l="0" t="0" r="r" b="b"/>
              <a:pathLst>
                <a:path w="341" h="242">
                  <a:moveTo>
                    <a:pt x="341" y="0"/>
                  </a:moveTo>
                  <a:lnTo>
                    <a:pt x="245" y="15"/>
                  </a:lnTo>
                  <a:lnTo>
                    <a:pt x="163" y="34"/>
                  </a:lnTo>
                  <a:lnTo>
                    <a:pt x="96" y="56"/>
                  </a:lnTo>
                  <a:lnTo>
                    <a:pt x="44" y="82"/>
                  </a:lnTo>
                  <a:lnTo>
                    <a:pt x="11" y="112"/>
                  </a:lnTo>
                  <a:lnTo>
                    <a:pt x="0" y="141"/>
                  </a:lnTo>
                  <a:lnTo>
                    <a:pt x="11" y="171"/>
                  </a:lnTo>
                  <a:lnTo>
                    <a:pt x="44" y="197"/>
                  </a:lnTo>
                  <a:lnTo>
                    <a:pt x="96" y="223"/>
                  </a:lnTo>
                  <a:lnTo>
                    <a:pt x="163" y="242"/>
                  </a:lnTo>
                  <a:lnTo>
                    <a:pt x="145" y="212"/>
                  </a:lnTo>
                  <a:lnTo>
                    <a:pt x="141" y="175"/>
                  </a:lnTo>
                  <a:lnTo>
                    <a:pt x="145" y="141"/>
                  </a:lnTo>
                  <a:lnTo>
                    <a:pt x="163" y="104"/>
                  </a:lnTo>
                  <a:lnTo>
                    <a:pt x="189" y="75"/>
                  </a:lnTo>
                  <a:lnTo>
                    <a:pt x="230" y="45"/>
                  </a:lnTo>
                  <a:lnTo>
                    <a:pt x="278" y="19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B80000"/>
            </a:solidFill>
            <a:ln w="0">
              <a:solidFill>
                <a:srgbClr val="B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5" name="Freeform 113"/>
            <p:cNvSpPr>
              <a:spLocks/>
            </p:cNvSpPr>
            <p:nvPr/>
          </p:nvSpPr>
          <p:spPr bwMode="auto">
            <a:xfrm>
              <a:off x="740" y="571"/>
              <a:ext cx="14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4" y="18"/>
                </a:cxn>
                <a:cxn ang="0">
                  <a:pos x="11" y="26"/>
                </a:cxn>
                <a:cxn ang="0">
                  <a:pos x="19" y="33"/>
                </a:cxn>
                <a:cxn ang="0">
                  <a:pos x="26" y="41"/>
                </a:cxn>
                <a:cxn ang="0">
                  <a:pos x="30" y="44"/>
                </a:cxn>
                <a:cxn ang="0">
                  <a:pos x="30" y="48"/>
                </a:cxn>
                <a:cxn ang="0">
                  <a:pos x="22" y="56"/>
                </a:cxn>
                <a:cxn ang="0">
                  <a:pos x="15" y="52"/>
                </a:cxn>
                <a:cxn ang="0">
                  <a:pos x="11" y="48"/>
                </a:cxn>
                <a:cxn ang="0">
                  <a:pos x="4" y="41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0" h="56">
                  <a:moveTo>
                    <a:pt x="0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11" y="26"/>
                  </a:lnTo>
                  <a:lnTo>
                    <a:pt x="19" y="33"/>
                  </a:lnTo>
                  <a:lnTo>
                    <a:pt x="26" y="41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22" y="56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4" y="41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6" name="Freeform 114"/>
            <p:cNvSpPr>
              <a:spLocks/>
            </p:cNvSpPr>
            <p:nvPr/>
          </p:nvSpPr>
          <p:spPr bwMode="auto">
            <a:xfrm>
              <a:off x="1029" y="745"/>
              <a:ext cx="14" cy="7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22"/>
                </a:cxn>
                <a:cxn ang="0">
                  <a:pos x="29" y="48"/>
                </a:cxn>
                <a:cxn ang="0">
                  <a:pos x="29" y="74"/>
                </a:cxn>
                <a:cxn ang="0">
                  <a:pos x="29" y="100"/>
                </a:cxn>
                <a:cxn ang="0">
                  <a:pos x="29" y="122"/>
                </a:cxn>
                <a:cxn ang="0">
                  <a:pos x="22" y="137"/>
                </a:cxn>
                <a:cxn ang="0">
                  <a:pos x="14" y="145"/>
                </a:cxn>
                <a:cxn ang="0">
                  <a:pos x="3" y="137"/>
                </a:cxn>
                <a:cxn ang="0">
                  <a:pos x="0" y="130"/>
                </a:cxn>
                <a:cxn ang="0">
                  <a:pos x="0" y="115"/>
                </a:cxn>
                <a:cxn ang="0">
                  <a:pos x="7" y="100"/>
                </a:cxn>
                <a:cxn ang="0">
                  <a:pos x="11" y="82"/>
                </a:cxn>
                <a:cxn ang="0">
                  <a:pos x="18" y="63"/>
                </a:cxn>
                <a:cxn ang="0">
                  <a:pos x="22" y="41"/>
                </a:cxn>
                <a:cxn ang="0">
                  <a:pos x="26" y="18"/>
                </a:cxn>
                <a:cxn ang="0">
                  <a:pos x="26" y="0"/>
                </a:cxn>
              </a:cxnLst>
              <a:rect l="0" t="0" r="r" b="b"/>
              <a:pathLst>
                <a:path w="29" h="145">
                  <a:moveTo>
                    <a:pt x="26" y="0"/>
                  </a:moveTo>
                  <a:lnTo>
                    <a:pt x="26" y="22"/>
                  </a:lnTo>
                  <a:lnTo>
                    <a:pt x="29" y="48"/>
                  </a:lnTo>
                  <a:lnTo>
                    <a:pt x="29" y="74"/>
                  </a:lnTo>
                  <a:lnTo>
                    <a:pt x="29" y="100"/>
                  </a:lnTo>
                  <a:lnTo>
                    <a:pt x="29" y="122"/>
                  </a:lnTo>
                  <a:lnTo>
                    <a:pt x="22" y="137"/>
                  </a:lnTo>
                  <a:lnTo>
                    <a:pt x="14" y="145"/>
                  </a:lnTo>
                  <a:lnTo>
                    <a:pt x="3" y="137"/>
                  </a:lnTo>
                  <a:lnTo>
                    <a:pt x="0" y="130"/>
                  </a:lnTo>
                  <a:lnTo>
                    <a:pt x="0" y="115"/>
                  </a:lnTo>
                  <a:lnTo>
                    <a:pt x="7" y="100"/>
                  </a:lnTo>
                  <a:lnTo>
                    <a:pt x="11" y="82"/>
                  </a:lnTo>
                  <a:lnTo>
                    <a:pt x="18" y="63"/>
                  </a:lnTo>
                  <a:lnTo>
                    <a:pt x="22" y="41"/>
                  </a:lnTo>
                  <a:lnTo>
                    <a:pt x="26" y="1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7" name="Freeform 115"/>
            <p:cNvSpPr>
              <a:spLocks/>
            </p:cNvSpPr>
            <p:nvPr/>
          </p:nvSpPr>
          <p:spPr bwMode="auto">
            <a:xfrm>
              <a:off x="1106" y="524"/>
              <a:ext cx="4" cy="8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7"/>
                </a:cxn>
                <a:cxn ang="0">
                  <a:pos x="0" y="86"/>
                </a:cxn>
                <a:cxn ang="0">
                  <a:pos x="0" y="134"/>
                </a:cxn>
                <a:cxn ang="0">
                  <a:pos x="8" y="167"/>
                </a:cxn>
              </a:cxnLst>
              <a:rect l="0" t="0" r="r" b="b"/>
              <a:pathLst>
                <a:path w="8" h="167">
                  <a:moveTo>
                    <a:pt x="4" y="0"/>
                  </a:moveTo>
                  <a:lnTo>
                    <a:pt x="0" y="37"/>
                  </a:lnTo>
                  <a:lnTo>
                    <a:pt x="0" y="86"/>
                  </a:lnTo>
                  <a:lnTo>
                    <a:pt x="0" y="134"/>
                  </a:lnTo>
                  <a:lnTo>
                    <a:pt x="8" y="16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8" name="Line 116"/>
            <p:cNvSpPr>
              <a:spLocks noChangeShapeType="1"/>
            </p:cNvSpPr>
            <p:nvPr/>
          </p:nvSpPr>
          <p:spPr bwMode="auto">
            <a:xfrm>
              <a:off x="1072" y="404"/>
              <a:ext cx="1" cy="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9" name="Line 117"/>
            <p:cNvSpPr>
              <a:spLocks noChangeShapeType="1"/>
            </p:cNvSpPr>
            <p:nvPr/>
          </p:nvSpPr>
          <p:spPr bwMode="auto">
            <a:xfrm>
              <a:off x="1081" y="407"/>
              <a:ext cx="0" cy="8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0" name="Line 118"/>
            <p:cNvSpPr>
              <a:spLocks noChangeShapeType="1"/>
            </p:cNvSpPr>
            <p:nvPr/>
          </p:nvSpPr>
          <p:spPr bwMode="auto">
            <a:xfrm>
              <a:off x="1088" y="409"/>
              <a:ext cx="1" cy="7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91" name="Text Box 119"/>
          <p:cNvSpPr txBox="1">
            <a:spLocks noChangeArrowheads="1"/>
          </p:cNvSpPr>
          <p:nvPr/>
        </p:nvSpPr>
        <p:spPr bwMode="auto">
          <a:xfrm>
            <a:off x="5929322" y="5572140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2" name="Text Box 120"/>
          <p:cNvSpPr txBox="1">
            <a:spLocks noChangeArrowheads="1"/>
          </p:cNvSpPr>
          <p:nvPr/>
        </p:nvSpPr>
        <p:spPr bwMode="auto">
          <a:xfrm>
            <a:off x="4857752" y="6215082"/>
            <a:ext cx="29686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3" name="Text Box 121"/>
          <p:cNvSpPr txBox="1">
            <a:spLocks noChangeArrowheads="1"/>
          </p:cNvSpPr>
          <p:nvPr/>
        </p:nvSpPr>
        <p:spPr bwMode="auto">
          <a:xfrm>
            <a:off x="6929454" y="6143644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4" name="Text Box 122"/>
          <p:cNvSpPr txBox="1">
            <a:spLocks noChangeArrowheads="1"/>
          </p:cNvSpPr>
          <p:nvPr/>
        </p:nvSpPr>
        <p:spPr bwMode="auto">
          <a:xfrm>
            <a:off x="7929586" y="5572140"/>
            <a:ext cx="29686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5" name="Text Box 123"/>
          <p:cNvSpPr txBox="1">
            <a:spLocks noChangeArrowheads="1"/>
          </p:cNvSpPr>
          <p:nvPr/>
        </p:nvSpPr>
        <p:spPr bwMode="auto">
          <a:xfrm>
            <a:off x="3071802" y="2285992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96" name="Text Box 124"/>
          <p:cNvSpPr txBox="1">
            <a:spLocks noChangeArrowheads="1"/>
          </p:cNvSpPr>
          <p:nvPr/>
        </p:nvSpPr>
        <p:spPr bwMode="auto">
          <a:xfrm>
            <a:off x="2214546" y="4214818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Text Box 119"/>
          <p:cNvSpPr txBox="1">
            <a:spLocks noChangeArrowheads="1"/>
          </p:cNvSpPr>
          <p:nvPr/>
        </p:nvSpPr>
        <p:spPr bwMode="auto">
          <a:xfrm>
            <a:off x="2214546" y="2285992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9" name="Text Box 119"/>
          <p:cNvSpPr txBox="1">
            <a:spLocks noChangeArrowheads="1"/>
          </p:cNvSpPr>
          <p:nvPr/>
        </p:nvSpPr>
        <p:spPr bwMode="auto">
          <a:xfrm>
            <a:off x="2857488" y="4214818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0" name="Text Box 121"/>
          <p:cNvSpPr txBox="1">
            <a:spLocks noChangeArrowheads="1"/>
          </p:cNvSpPr>
          <p:nvPr/>
        </p:nvSpPr>
        <p:spPr bwMode="auto">
          <a:xfrm>
            <a:off x="1785918" y="3143248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Text Box 121"/>
          <p:cNvSpPr txBox="1">
            <a:spLocks noChangeArrowheads="1"/>
          </p:cNvSpPr>
          <p:nvPr/>
        </p:nvSpPr>
        <p:spPr bwMode="auto">
          <a:xfrm>
            <a:off x="3357554" y="3786190"/>
            <a:ext cx="296862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2" name="Text Box 122"/>
          <p:cNvSpPr txBox="1">
            <a:spLocks noChangeArrowheads="1"/>
          </p:cNvSpPr>
          <p:nvPr/>
        </p:nvSpPr>
        <p:spPr bwMode="auto">
          <a:xfrm>
            <a:off x="1785918" y="3786190"/>
            <a:ext cx="29686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Text Box 122"/>
          <p:cNvSpPr txBox="1">
            <a:spLocks noChangeArrowheads="1"/>
          </p:cNvSpPr>
          <p:nvPr/>
        </p:nvSpPr>
        <p:spPr bwMode="auto">
          <a:xfrm>
            <a:off x="3500430" y="3071810"/>
            <a:ext cx="296863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Group 125"/>
          <p:cNvGrpSpPr>
            <a:grpSpLocks/>
          </p:cNvGrpSpPr>
          <p:nvPr/>
        </p:nvGrpSpPr>
        <p:grpSpPr bwMode="auto">
          <a:xfrm flipH="1">
            <a:off x="8001024" y="4286256"/>
            <a:ext cx="452437" cy="544513"/>
            <a:chOff x="428" y="1599"/>
            <a:chExt cx="654" cy="788"/>
          </a:xfrm>
        </p:grpSpPr>
        <p:sp>
          <p:nvSpPr>
            <p:cNvPr id="3198" name="Freeform 126"/>
            <p:cNvSpPr>
              <a:spLocks/>
            </p:cNvSpPr>
            <p:nvPr/>
          </p:nvSpPr>
          <p:spPr bwMode="auto">
            <a:xfrm>
              <a:off x="428" y="1599"/>
              <a:ext cx="366" cy="50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80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9" name="Freeform 127"/>
            <p:cNvSpPr>
              <a:spLocks/>
            </p:cNvSpPr>
            <p:nvPr/>
          </p:nvSpPr>
          <p:spPr bwMode="auto">
            <a:xfrm>
              <a:off x="712" y="2059"/>
              <a:ext cx="370" cy="328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105" y="0"/>
                </a:cxn>
                <a:cxn ang="0">
                  <a:pos x="140" y="4"/>
                </a:cxn>
                <a:cxn ang="0">
                  <a:pos x="169" y="16"/>
                </a:cxn>
                <a:cxn ang="0">
                  <a:pos x="192" y="33"/>
                </a:cxn>
                <a:cxn ang="0">
                  <a:pos x="211" y="56"/>
                </a:cxn>
                <a:cxn ang="0">
                  <a:pos x="224" y="85"/>
                </a:cxn>
                <a:cxn ang="0">
                  <a:pos x="232" y="117"/>
                </a:cxn>
                <a:cxn ang="0">
                  <a:pos x="234" y="154"/>
                </a:cxn>
                <a:cxn ang="0">
                  <a:pos x="238" y="206"/>
                </a:cxn>
                <a:cxn ang="0">
                  <a:pos x="249" y="244"/>
                </a:cxn>
                <a:cxn ang="0">
                  <a:pos x="265" y="275"/>
                </a:cxn>
                <a:cxn ang="0">
                  <a:pos x="284" y="294"/>
                </a:cxn>
                <a:cxn ang="0">
                  <a:pos x="305" y="307"/>
                </a:cxn>
                <a:cxn ang="0">
                  <a:pos x="328" y="315"/>
                </a:cxn>
                <a:cxn ang="0">
                  <a:pos x="351" y="317"/>
                </a:cxn>
                <a:cxn ang="0">
                  <a:pos x="370" y="319"/>
                </a:cxn>
                <a:cxn ang="0">
                  <a:pos x="259" y="328"/>
                </a:cxn>
                <a:cxn ang="0">
                  <a:pos x="172" y="321"/>
                </a:cxn>
                <a:cxn ang="0">
                  <a:pos x="105" y="301"/>
                </a:cxn>
                <a:cxn ang="0">
                  <a:pos x="57" y="269"/>
                </a:cxn>
                <a:cxn ang="0">
                  <a:pos x="25" y="225"/>
                </a:cxn>
                <a:cxn ang="0">
                  <a:pos x="5" y="171"/>
                </a:cxn>
                <a:cxn ang="0">
                  <a:pos x="0" y="110"/>
                </a:cxn>
                <a:cxn ang="0">
                  <a:pos x="0" y="41"/>
                </a:cxn>
                <a:cxn ang="0">
                  <a:pos x="67" y="4"/>
                </a:cxn>
              </a:cxnLst>
              <a:rect l="0" t="0" r="r" b="b"/>
              <a:pathLst>
                <a:path w="370" h="328">
                  <a:moveTo>
                    <a:pt x="67" y="4"/>
                  </a:moveTo>
                  <a:lnTo>
                    <a:pt x="105" y="0"/>
                  </a:lnTo>
                  <a:lnTo>
                    <a:pt x="140" y="4"/>
                  </a:lnTo>
                  <a:lnTo>
                    <a:pt x="169" y="16"/>
                  </a:lnTo>
                  <a:lnTo>
                    <a:pt x="192" y="33"/>
                  </a:lnTo>
                  <a:lnTo>
                    <a:pt x="211" y="56"/>
                  </a:lnTo>
                  <a:lnTo>
                    <a:pt x="224" y="85"/>
                  </a:lnTo>
                  <a:lnTo>
                    <a:pt x="232" y="117"/>
                  </a:lnTo>
                  <a:lnTo>
                    <a:pt x="234" y="154"/>
                  </a:lnTo>
                  <a:lnTo>
                    <a:pt x="238" y="206"/>
                  </a:lnTo>
                  <a:lnTo>
                    <a:pt x="249" y="244"/>
                  </a:lnTo>
                  <a:lnTo>
                    <a:pt x="265" y="275"/>
                  </a:lnTo>
                  <a:lnTo>
                    <a:pt x="284" y="294"/>
                  </a:lnTo>
                  <a:lnTo>
                    <a:pt x="305" y="307"/>
                  </a:lnTo>
                  <a:lnTo>
                    <a:pt x="328" y="315"/>
                  </a:lnTo>
                  <a:lnTo>
                    <a:pt x="351" y="317"/>
                  </a:lnTo>
                  <a:lnTo>
                    <a:pt x="370" y="319"/>
                  </a:lnTo>
                  <a:lnTo>
                    <a:pt x="259" y="328"/>
                  </a:lnTo>
                  <a:lnTo>
                    <a:pt x="172" y="321"/>
                  </a:lnTo>
                  <a:lnTo>
                    <a:pt x="105" y="301"/>
                  </a:lnTo>
                  <a:lnTo>
                    <a:pt x="57" y="269"/>
                  </a:lnTo>
                  <a:lnTo>
                    <a:pt x="25" y="225"/>
                  </a:lnTo>
                  <a:lnTo>
                    <a:pt x="5" y="171"/>
                  </a:lnTo>
                  <a:lnTo>
                    <a:pt x="0" y="110"/>
                  </a:lnTo>
                  <a:lnTo>
                    <a:pt x="0" y="41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6C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0" name="Freeform 128"/>
            <p:cNvSpPr>
              <a:spLocks/>
            </p:cNvSpPr>
            <p:nvPr/>
          </p:nvSpPr>
          <p:spPr bwMode="auto">
            <a:xfrm>
              <a:off x="428" y="1599"/>
              <a:ext cx="284" cy="355"/>
            </a:xfrm>
            <a:custGeom>
              <a:avLst/>
              <a:gdLst/>
              <a:ahLst/>
              <a:cxnLst>
                <a:cxn ang="0">
                  <a:pos x="284" y="295"/>
                </a:cxn>
                <a:cxn ang="0">
                  <a:pos x="132" y="0"/>
                </a:cxn>
                <a:cxn ang="0">
                  <a:pos x="113" y="6"/>
                </a:cxn>
                <a:cxn ang="0">
                  <a:pos x="94" y="13"/>
                </a:cxn>
                <a:cxn ang="0">
                  <a:pos x="73" y="23"/>
                </a:cxn>
                <a:cxn ang="0">
                  <a:pos x="53" y="34"/>
                </a:cxn>
                <a:cxn ang="0">
                  <a:pos x="34" y="46"/>
                </a:cxn>
                <a:cxn ang="0">
                  <a:pos x="19" y="59"/>
                </a:cxn>
                <a:cxn ang="0">
                  <a:pos x="7" y="71"/>
                </a:cxn>
                <a:cxn ang="0">
                  <a:pos x="0" y="82"/>
                </a:cxn>
                <a:cxn ang="0">
                  <a:pos x="176" y="355"/>
                </a:cxn>
                <a:cxn ang="0">
                  <a:pos x="284" y="295"/>
                </a:cxn>
              </a:cxnLst>
              <a:rect l="0" t="0" r="r" b="b"/>
              <a:pathLst>
                <a:path w="284" h="355">
                  <a:moveTo>
                    <a:pt x="284" y="295"/>
                  </a:moveTo>
                  <a:lnTo>
                    <a:pt x="132" y="0"/>
                  </a:lnTo>
                  <a:lnTo>
                    <a:pt x="113" y="6"/>
                  </a:lnTo>
                  <a:lnTo>
                    <a:pt x="94" y="13"/>
                  </a:lnTo>
                  <a:lnTo>
                    <a:pt x="73" y="23"/>
                  </a:lnTo>
                  <a:lnTo>
                    <a:pt x="53" y="34"/>
                  </a:lnTo>
                  <a:lnTo>
                    <a:pt x="34" y="46"/>
                  </a:lnTo>
                  <a:lnTo>
                    <a:pt x="19" y="59"/>
                  </a:lnTo>
                  <a:lnTo>
                    <a:pt x="7" y="71"/>
                  </a:lnTo>
                  <a:lnTo>
                    <a:pt x="0" y="82"/>
                  </a:lnTo>
                  <a:lnTo>
                    <a:pt x="176" y="355"/>
                  </a:lnTo>
                  <a:lnTo>
                    <a:pt x="284" y="29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1" name="Freeform 129"/>
            <p:cNvSpPr>
              <a:spLocks/>
            </p:cNvSpPr>
            <p:nvPr/>
          </p:nvSpPr>
          <p:spPr bwMode="auto">
            <a:xfrm>
              <a:off x="428" y="1599"/>
              <a:ext cx="366" cy="50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</a:path>
              </a:pathLst>
            </a:custGeom>
            <a:noFill/>
            <a:ln w="12700">
              <a:solidFill>
                <a:srgbClr val="6C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2" name="Freeform 130"/>
            <p:cNvSpPr>
              <a:spLocks/>
            </p:cNvSpPr>
            <p:nvPr/>
          </p:nvSpPr>
          <p:spPr bwMode="auto">
            <a:xfrm>
              <a:off x="508" y="1628"/>
              <a:ext cx="240" cy="416"/>
            </a:xfrm>
            <a:custGeom>
              <a:avLst/>
              <a:gdLst/>
              <a:ahLst/>
              <a:cxnLst>
                <a:cxn ang="0">
                  <a:pos x="231" y="416"/>
                </a:cxn>
                <a:cxn ang="0">
                  <a:pos x="240" y="412"/>
                </a:cxn>
                <a:cxn ang="0">
                  <a:pos x="27" y="0"/>
                </a:cxn>
                <a:cxn ang="0">
                  <a:pos x="0" y="9"/>
                </a:cxn>
                <a:cxn ang="0">
                  <a:pos x="231" y="416"/>
                </a:cxn>
              </a:cxnLst>
              <a:rect l="0" t="0" r="r" b="b"/>
              <a:pathLst>
                <a:path w="240" h="416">
                  <a:moveTo>
                    <a:pt x="231" y="416"/>
                  </a:moveTo>
                  <a:lnTo>
                    <a:pt x="240" y="412"/>
                  </a:lnTo>
                  <a:lnTo>
                    <a:pt x="27" y="0"/>
                  </a:lnTo>
                  <a:lnTo>
                    <a:pt x="0" y="9"/>
                  </a:lnTo>
                  <a:lnTo>
                    <a:pt x="231" y="4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3" name="Freeform 131"/>
            <p:cNvSpPr>
              <a:spLocks/>
            </p:cNvSpPr>
            <p:nvPr/>
          </p:nvSpPr>
          <p:spPr bwMode="auto">
            <a:xfrm>
              <a:off x="781" y="2078"/>
              <a:ext cx="153" cy="24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40" y="2"/>
                </a:cxn>
                <a:cxn ang="0">
                  <a:pos x="61" y="6"/>
                </a:cxn>
                <a:cxn ang="0">
                  <a:pos x="82" y="14"/>
                </a:cxn>
                <a:cxn ang="0">
                  <a:pos x="100" y="23"/>
                </a:cxn>
                <a:cxn ang="0">
                  <a:pos x="111" y="41"/>
                </a:cxn>
                <a:cxn ang="0">
                  <a:pos x="117" y="62"/>
                </a:cxn>
                <a:cxn ang="0">
                  <a:pos x="119" y="89"/>
                </a:cxn>
                <a:cxn ang="0">
                  <a:pos x="119" y="121"/>
                </a:cxn>
                <a:cxn ang="0">
                  <a:pos x="119" y="152"/>
                </a:cxn>
                <a:cxn ang="0">
                  <a:pos x="121" y="183"/>
                </a:cxn>
                <a:cxn ang="0">
                  <a:pos x="127" y="210"/>
                </a:cxn>
                <a:cxn ang="0">
                  <a:pos x="138" y="229"/>
                </a:cxn>
                <a:cxn ang="0">
                  <a:pos x="153" y="240"/>
                </a:cxn>
                <a:cxn ang="0">
                  <a:pos x="138" y="233"/>
                </a:cxn>
                <a:cxn ang="0">
                  <a:pos x="125" y="219"/>
                </a:cxn>
                <a:cxn ang="0">
                  <a:pos x="113" y="200"/>
                </a:cxn>
                <a:cxn ang="0">
                  <a:pos x="105" y="177"/>
                </a:cxn>
                <a:cxn ang="0">
                  <a:pos x="100" y="152"/>
                </a:cxn>
                <a:cxn ang="0">
                  <a:pos x="94" y="127"/>
                </a:cxn>
                <a:cxn ang="0">
                  <a:pos x="92" y="104"/>
                </a:cxn>
                <a:cxn ang="0">
                  <a:pos x="92" y="83"/>
                </a:cxn>
                <a:cxn ang="0">
                  <a:pos x="79" y="96"/>
                </a:cxn>
                <a:cxn ang="0">
                  <a:pos x="71" y="112"/>
                </a:cxn>
                <a:cxn ang="0">
                  <a:pos x="67" y="129"/>
                </a:cxn>
                <a:cxn ang="0">
                  <a:pos x="65" y="144"/>
                </a:cxn>
                <a:cxn ang="0">
                  <a:pos x="67" y="160"/>
                </a:cxn>
                <a:cxn ang="0">
                  <a:pos x="69" y="173"/>
                </a:cxn>
                <a:cxn ang="0">
                  <a:pos x="73" y="183"/>
                </a:cxn>
                <a:cxn ang="0">
                  <a:pos x="79" y="192"/>
                </a:cxn>
                <a:cxn ang="0">
                  <a:pos x="69" y="183"/>
                </a:cxn>
                <a:cxn ang="0">
                  <a:pos x="61" y="167"/>
                </a:cxn>
                <a:cxn ang="0">
                  <a:pos x="55" y="148"/>
                </a:cxn>
                <a:cxn ang="0">
                  <a:pos x="50" y="127"/>
                </a:cxn>
                <a:cxn ang="0">
                  <a:pos x="48" y="106"/>
                </a:cxn>
                <a:cxn ang="0">
                  <a:pos x="48" y="87"/>
                </a:cxn>
                <a:cxn ang="0">
                  <a:pos x="50" y="69"/>
                </a:cxn>
                <a:cxn ang="0">
                  <a:pos x="55" y="56"/>
                </a:cxn>
                <a:cxn ang="0">
                  <a:pos x="44" y="68"/>
                </a:cxn>
                <a:cxn ang="0">
                  <a:pos x="34" y="85"/>
                </a:cxn>
                <a:cxn ang="0">
                  <a:pos x="27" y="108"/>
                </a:cxn>
                <a:cxn ang="0">
                  <a:pos x="21" y="131"/>
                </a:cxn>
                <a:cxn ang="0">
                  <a:pos x="17" y="156"/>
                </a:cxn>
                <a:cxn ang="0">
                  <a:pos x="17" y="179"/>
                </a:cxn>
                <a:cxn ang="0">
                  <a:pos x="23" y="198"/>
                </a:cxn>
                <a:cxn ang="0">
                  <a:pos x="31" y="213"/>
                </a:cxn>
                <a:cxn ang="0">
                  <a:pos x="13" y="188"/>
                </a:cxn>
                <a:cxn ang="0">
                  <a:pos x="6" y="158"/>
                </a:cxn>
                <a:cxn ang="0">
                  <a:pos x="7" y="125"/>
                </a:cxn>
                <a:cxn ang="0">
                  <a:pos x="11" y="91"/>
                </a:cxn>
                <a:cxn ang="0">
                  <a:pos x="17" y="58"/>
                </a:cxn>
                <a:cxn ang="0">
                  <a:pos x="19" y="31"/>
                </a:cxn>
                <a:cxn ang="0">
                  <a:pos x="15" y="12"/>
                </a:cxn>
                <a:cxn ang="0">
                  <a:pos x="2" y="2"/>
                </a:cxn>
              </a:cxnLst>
              <a:rect l="0" t="0" r="r" b="b"/>
              <a:pathLst>
                <a:path w="153" h="240">
                  <a:moveTo>
                    <a:pt x="2" y="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40" y="2"/>
                  </a:lnTo>
                  <a:lnTo>
                    <a:pt x="61" y="6"/>
                  </a:lnTo>
                  <a:lnTo>
                    <a:pt x="82" y="14"/>
                  </a:lnTo>
                  <a:lnTo>
                    <a:pt x="100" y="23"/>
                  </a:lnTo>
                  <a:lnTo>
                    <a:pt x="111" y="41"/>
                  </a:lnTo>
                  <a:lnTo>
                    <a:pt x="117" y="62"/>
                  </a:lnTo>
                  <a:lnTo>
                    <a:pt x="119" y="89"/>
                  </a:lnTo>
                  <a:lnTo>
                    <a:pt x="119" y="121"/>
                  </a:lnTo>
                  <a:lnTo>
                    <a:pt x="119" y="152"/>
                  </a:lnTo>
                  <a:lnTo>
                    <a:pt x="121" y="183"/>
                  </a:lnTo>
                  <a:lnTo>
                    <a:pt x="127" y="210"/>
                  </a:lnTo>
                  <a:lnTo>
                    <a:pt x="138" y="229"/>
                  </a:lnTo>
                  <a:lnTo>
                    <a:pt x="153" y="240"/>
                  </a:lnTo>
                  <a:lnTo>
                    <a:pt x="138" y="233"/>
                  </a:lnTo>
                  <a:lnTo>
                    <a:pt x="125" y="219"/>
                  </a:lnTo>
                  <a:lnTo>
                    <a:pt x="113" y="200"/>
                  </a:lnTo>
                  <a:lnTo>
                    <a:pt x="105" y="177"/>
                  </a:lnTo>
                  <a:lnTo>
                    <a:pt x="100" y="152"/>
                  </a:lnTo>
                  <a:lnTo>
                    <a:pt x="94" y="127"/>
                  </a:lnTo>
                  <a:lnTo>
                    <a:pt x="92" y="104"/>
                  </a:lnTo>
                  <a:lnTo>
                    <a:pt x="92" y="83"/>
                  </a:lnTo>
                  <a:lnTo>
                    <a:pt x="79" y="96"/>
                  </a:lnTo>
                  <a:lnTo>
                    <a:pt x="71" y="112"/>
                  </a:lnTo>
                  <a:lnTo>
                    <a:pt x="67" y="129"/>
                  </a:lnTo>
                  <a:lnTo>
                    <a:pt x="65" y="144"/>
                  </a:lnTo>
                  <a:lnTo>
                    <a:pt x="67" y="160"/>
                  </a:lnTo>
                  <a:lnTo>
                    <a:pt x="69" y="173"/>
                  </a:lnTo>
                  <a:lnTo>
                    <a:pt x="73" y="183"/>
                  </a:lnTo>
                  <a:lnTo>
                    <a:pt x="79" y="192"/>
                  </a:lnTo>
                  <a:lnTo>
                    <a:pt x="69" y="183"/>
                  </a:lnTo>
                  <a:lnTo>
                    <a:pt x="61" y="167"/>
                  </a:lnTo>
                  <a:lnTo>
                    <a:pt x="55" y="148"/>
                  </a:lnTo>
                  <a:lnTo>
                    <a:pt x="50" y="127"/>
                  </a:lnTo>
                  <a:lnTo>
                    <a:pt x="48" y="106"/>
                  </a:lnTo>
                  <a:lnTo>
                    <a:pt x="48" y="87"/>
                  </a:lnTo>
                  <a:lnTo>
                    <a:pt x="50" y="69"/>
                  </a:lnTo>
                  <a:lnTo>
                    <a:pt x="55" y="56"/>
                  </a:lnTo>
                  <a:lnTo>
                    <a:pt x="44" y="68"/>
                  </a:lnTo>
                  <a:lnTo>
                    <a:pt x="34" y="85"/>
                  </a:lnTo>
                  <a:lnTo>
                    <a:pt x="27" y="108"/>
                  </a:lnTo>
                  <a:lnTo>
                    <a:pt x="21" y="131"/>
                  </a:lnTo>
                  <a:lnTo>
                    <a:pt x="17" y="156"/>
                  </a:lnTo>
                  <a:lnTo>
                    <a:pt x="17" y="179"/>
                  </a:lnTo>
                  <a:lnTo>
                    <a:pt x="23" y="198"/>
                  </a:lnTo>
                  <a:lnTo>
                    <a:pt x="31" y="213"/>
                  </a:lnTo>
                  <a:lnTo>
                    <a:pt x="13" y="188"/>
                  </a:lnTo>
                  <a:lnTo>
                    <a:pt x="6" y="158"/>
                  </a:lnTo>
                  <a:lnTo>
                    <a:pt x="7" y="125"/>
                  </a:lnTo>
                  <a:lnTo>
                    <a:pt x="11" y="91"/>
                  </a:lnTo>
                  <a:lnTo>
                    <a:pt x="17" y="58"/>
                  </a:lnTo>
                  <a:lnTo>
                    <a:pt x="19" y="31"/>
                  </a:lnTo>
                  <a:lnTo>
                    <a:pt x="15" y="1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132"/>
          <p:cNvGrpSpPr>
            <a:grpSpLocks/>
          </p:cNvGrpSpPr>
          <p:nvPr/>
        </p:nvGrpSpPr>
        <p:grpSpPr bwMode="auto">
          <a:xfrm flipH="1">
            <a:off x="6929454" y="4786322"/>
            <a:ext cx="452438" cy="544513"/>
            <a:chOff x="3504" y="1599"/>
            <a:chExt cx="654" cy="788"/>
          </a:xfrm>
        </p:grpSpPr>
        <p:sp>
          <p:nvSpPr>
            <p:cNvPr id="3205" name="Freeform 133"/>
            <p:cNvSpPr>
              <a:spLocks/>
            </p:cNvSpPr>
            <p:nvPr/>
          </p:nvSpPr>
          <p:spPr bwMode="auto">
            <a:xfrm>
              <a:off x="3504" y="1599"/>
              <a:ext cx="366" cy="50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80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6" name="Freeform 134"/>
            <p:cNvSpPr>
              <a:spLocks/>
            </p:cNvSpPr>
            <p:nvPr/>
          </p:nvSpPr>
          <p:spPr bwMode="auto">
            <a:xfrm>
              <a:off x="3788" y="2059"/>
              <a:ext cx="370" cy="328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105" y="0"/>
                </a:cxn>
                <a:cxn ang="0">
                  <a:pos x="140" y="4"/>
                </a:cxn>
                <a:cxn ang="0">
                  <a:pos x="169" y="16"/>
                </a:cxn>
                <a:cxn ang="0">
                  <a:pos x="192" y="33"/>
                </a:cxn>
                <a:cxn ang="0">
                  <a:pos x="211" y="56"/>
                </a:cxn>
                <a:cxn ang="0">
                  <a:pos x="224" y="85"/>
                </a:cxn>
                <a:cxn ang="0">
                  <a:pos x="232" y="117"/>
                </a:cxn>
                <a:cxn ang="0">
                  <a:pos x="234" y="154"/>
                </a:cxn>
                <a:cxn ang="0">
                  <a:pos x="238" y="206"/>
                </a:cxn>
                <a:cxn ang="0">
                  <a:pos x="249" y="244"/>
                </a:cxn>
                <a:cxn ang="0">
                  <a:pos x="265" y="275"/>
                </a:cxn>
                <a:cxn ang="0">
                  <a:pos x="284" y="294"/>
                </a:cxn>
                <a:cxn ang="0">
                  <a:pos x="305" y="307"/>
                </a:cxn>
                <a:cxn ang="0">
                  <a:pos x="328" y="315"/>
                </a:cxn>
                <a:cxn ang="0">
                  <a:pos x="351" y="317"/>
                </a:cxn>
                <a:cxn ang="0">
                  <a:pos x="370" y="319"/>
                </a:cxn>
                <a:cxn ang="0">
                  <a:pos x="259" y="328"/>
                </a:cxn>
                <a:cxn ang="0">
                  <a:pos x="172" y="321"/>
                </a:cxn>
                <a:cxn ang="0">
                  <a:pos x="105" y="301"/>
                </a:cxn>
                <a:cxn ang="0">
                  <a:pos x="57" y="269"/>
                </a:cxn>
                <a:cxn ang="0">
                  <a:pos x="25" y="225"/>
                </a:cxn>
                <a:cxn ang="0">
                  <a:pos x="5" y="171"/>
                </a:cxn>
                <a:cxn ang="0">
                  <a:pos x="0" y="110"/>
                </a:cxn>
                <a:cxn ang="0">
                  <a:pos x="0" y="41"/>
                </a:cxn>
                <a:cxn ang="0">
                  <a:pos x="67" y="4"/>
                </a:cxn>
              </a:cxnLst>
              <a:rect l="0" t="0" r="r" b="b"/>
              <a:pathLst>
                <a:path w="370" h="328">
                  <a:moveTo>
                    <a:pt x="67" y="4"/>
                  </a:moveTo>
                  <a:lnTo>
                    <a:pt x="105" y="0"/>
                  </a:lnTo>
                  <a:lnTo>
                    <a:pt x="140" y="4"/>
                  </a:lnTo>
                  <a:lnTo>
                    <a:pt x="169" y="16"/>
                  </a:lnTo>
                  <a:lnTo>
                    <a:pt x="192" y="33"/>
                  </a:lnTo>
                  <a:lnTo>
                    <a:pt x="211" y="56"/>
                  </a:lnTo>
                  <a:lnTo>
                    <a:pt x="224" y="85"/>
                  </a:lnTo>
                  <a:lnTo>
                    <a:pt x="232" y="117"/>
                  </a:lnTo>
                  <a:lnTo>
                    <a:pt x="234" y="154"/>
                  </a:lnTo>
                  <a:lnTo>
                    <a:pt x="238" y="206"/>
                  </a:lnTo>
                  <a:lnTo>
                    <a:pt x="249" y="244"/>
                  </a:lnTo>
                  <a:lnTo>
                    <a:pt x="265" y="275"/>
                  </a:lnTo>
                  <a:lnTo>
                    <a:pt x="284" y="294"/>
                  </a:lnTo>
                  <a:lnTo>
                    <a:pt x="305" y="307"/>
                  </a:lnTo>
                  <a:lnTo>
                    <a:pt x="328" y="315"/>
                  </a:lnTo>
                  <a:lnTo>
                    <a:pt x="351" y="317"/>
                  </a:lnTo>
                  <a:lnTo>
                    <a:pt x="370" y="319"/>
                  </a:lnTo>
                  <a:lnTo>
                    <a:pt x="259" y="328"/>
                  </a:lnTo>
                  <a:lnTo>
                    <a:pt x="172" y="321"/>
                  </a:lnTo>
                  <a:lnTo>
                    <a:pt x="105" y="301"/>
                  </a:lnTo>
                  <a:lnTo>
                    <a:pt x="57" y="269"/>
                  </a:lnTo>
                  <a:lnTo>
                    <a:pt x="25" y="225"/>
                  </a:lnTo>
                  <a:lnTo>
                    <a:pt x="5" y="171"/>
                  </a:lnTo>
                  <a:lnTo>
                    <a:pt x="0" y="110"/>
                  </a:lnTo>
                  <a:lnTo>
                    <a:pt x="0" y="41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8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7" name="Freeform 135"/>
            <p:cNvSpPr>
              <a:spLocks/>
            </p:cNvSpPr>
            <p:nvPr/>
          </p:nvSpPr>
          <p:spPr bwMode="auto">
            <a:xfrm>
              <a:off x="3504" y="1599"/>
              <a:ext cx="284" cy="355"/>
            </a:xfrm>
            <a:custGeom>
              <a:avLst/>
              <a:gdLst/>
              <a:ahLst/>
              <a:cxnLst>
                <a:cxn ang="0">
                  <a:pos x="284" y="295"/>
                </a:cxn>
                <a:cxn ang="0">
                  <a:pos x="132" y="0"/>
                </a:cxn>
                <a:cxn ang="0">
                  <a:pos x="113" y="6"/>
                </a:cxn>
                <a:cxn ang="0">
                  <a:pos x="94" y="13"/>
                </a:cxn>
                <a:cxn ang="0">
                  <a:pos x="73" y="23"/>
                </a:cxn>
                <a:cxn ang="0">
                  <a:pos x="53" y="34"/>
                </a:cxn>
                <a:cxn ang="0">
                  <a:pos x="34" y="46"/>
                </a:cxn>
                <a:cxn ang="0">
                  <a:pos x="19" y="59"/>
                </a:cxn>
                <a:cxn ang="0">
                  <a:pos x="7" y="71"/>
                </a:cxn>
                <a:cxn ang="0">
                  <a:pos x="0" y="82"/>
                </a:cxn>
                <a:cxn ang="0">
                  <a:pos x="176" y="355"/>
                </a:cxn>
                <a:cxn ang="0">
                  <a:pos x="284" y="295"/>
                </a:cxn>
              </a:cxnLst>
              <a:rect l="0" t="0" r="r" b="b"/>
              <a:pathLst>
                <a:path w="284" h="355">
                  <a:moveTo>
                    <a:pt x="284" y="295"/>
                  </a:moveTo>
                  <a:lnTo>
                    <a:pt x="132" y="0"/>
                  </a:lnTo>
                  <a:lnTo>
                    <a:pt x="113" y="6"/>
                  </a:lnTo>
                  <a:lnTo>
                    <a:pt x="94" y="13"/>
                  </a:lnTo>
                  <a:lnTo>
                    <a:pt x="73" y="23"/>
                  </a:lnTo>
                  <a:lnTo>
                    <a:pt x="53" y="34"/>
                  </a:lnTo>
                  <a:lnTo>
                    <a:pt x="34" y="46"/>
                  </a:lnTo>
                  <a:lnTo>
                    <a:pt x="19" y="59"/>
                  </a:lnTo>
                  <a:lnTo>
                    <a:pt x="7" y="71"/>
                  </a:lnTo>
                  <a:lnTo>
                    <a:pt x="0" y="82"/>
                  </a:lnTo>
                  <a:lnTo>
                    <a:pt x="176" y="355"/>
                  </a:lnTo>
                  <a:lnTo>
                    <a:pt x="284" y="29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8" name="Freeform 136"/>
            <p:cNvSpPr>
              <a:spLocks/>
            </p:cNvSpPr>
            <p:nvPr/>
          </p:nvSpPr>
          <p:spPr bwMode="auto">
            <a:xfrm>
              <a:off x="3504" y="1599"/>
              <a:ext cx="366" cy="506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</a:path>
              </a:pathLst>
            </a:custGeom>
            <a:noFill/>
            <a:ln w="12700">
              <a:solidFill>
                <a:srgbClr val="00008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9" name="Freeform 137"/>
            <p:cNvSpPr>
              <a:spLocks/>
            </p:cNvSpPr>
            <p:nvPr/>
          </p:nvSpPr>
          <p:spPr bwMode="auto">
            <a:xfrm>
              <a:off x="3584" y="1628"/>
              <a:ext cx="240" cy="416"/>
            </a:xfrm>
            <a:custGeom>
              <a:avLst/>
              <a:gdLst/>
              <a:ahLst/>
              <a:cxnLst>
                <a:cxn ang="0">
                  <a:pos x="231" y="416"/>
                </a:cxn>
                <a:cxn ang="0">
                  <a:pos x="240" y="412"/>
                </a:cxn>
                <a:cxn ang="0">
                  <a:pos x="27" y="0"/>
                </a:cxn>
                <a:cxn ang="0">
                  <a:pos x="0" y="9"/>
                </a:cxn>
                <a:cxn ang="0">
                  <a:pos x="231" y="416"/>
                </a:cxn>
              </a:cxnLst>
              <a:rect l="0" t="0" r="r" b="b"/>
              <a:pathLst>
                <a:path w="240" h="416">
                  <a:moveTo>
                    <a:pt x="231" y="416"/>
                  </a:moveTo>
                  <a:lnTo>
                    <a:pt x="240" y="412"/>
                  </a:lnTo>
                  <a:lnTo>
                    <a:pt x="27" y="0"/>
                  </a:lnTo>
                  <a:lnTo>
                    <a:pt x="0" y="9"/>
                  </a:lnTo>
                  <a:lnTo>
                    <a:pt x="231" y="4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0" name="Freeform 138"/>
            <p:cNvSpPr>
              <a:spLocks/>
            </p:cNvSpPr>
            <p:nvPr/>
          </p:nvSpPr>
          <p:spPr bwMode="auto">
            <a:xfrm>
              <a:off x="3857" y="2078"/>
              <a:ext cx="153" cy="24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40" y="2"/>
                </a:cxn>
                <a:cxn ang="0">
                  <a:pos x="61" y="6"/>
                </a:cxn>
                <a:cxn ang="0">
                  <a:pos x="82" y="14"/>
                </a:cxn>
                <a:cxn ang="0">
                  <a:pos x="100" y="23"/>
                </a:cxn>
                <a:cxn ang="0">
                  <a:pos x="111" y="41"/>
                </a:cxn>
                <a:cxn ang="0">
                  <a:pos x="117" y="62"/>
                </a:cxn>
                <a:cxn ang="0">
                  <a:pos x="119" y="89"/>
                </a:cxn>
                <a:cxn ang="0">
                  <a:pos x="119" y="121"/>
                </a:cxn>
                <a:cxn ang="0">
                  <a:pos x="119" y="152"/>
                </a:cxn>
                <a:cxn ang="0">
                  <a:pos x="121" y="183"/>
                </a:cxn>
                <a:cxn ang="0">
                  <a:pos x="127" y="210"/>
                </a:cxn>
                <a:cxn ang="0">
                  <a:pos x="138" y="229"/>
                </a:cxn>
                <a:cxn ang="0">
                  <a:pos x="153" y="240"/>
                </a:cxn>
                <a:cxn ang="0">
                  <a:pos x="138" y="233"/>
                </a:cxn>
                <a:cxn ang="0">
                  <a:pos x="125" y="219"/>
                </a:cxn>
                <a:cxn ang="0">
                  <a:pos x="113" y="200"/>
                </a:cxn>
                <a:cxn ang="0">
                  <a:pos x="105" y="177"/>
                </a:cxn>
                <a:cxn ang="0">
                  <a:pos x="100" y="152"/>
                </a:cxn>
                <a:cxn ang="0">
                  <a:pos x="94" y="127"/>
                </a:cxn>
                <a:cxn ang="0">
                  <a:pos x="92" y="104"/>
                </a:cxn>
                <a:cxn ang="0">
                  <a:pos x="92" y="83"/>
                </a:cxn>
                <a:cxn ang="0">
                  <a:pos x="79" y="96"/>
                </a:cxn>
                <a:cxn ang="0">
                  <a:pos x="71" y="112"/>
                </a:cxn>
                <a:cxn ang="0">
                  <a:pos x="67" y="129"/>
                </a:cxn>
                <a:cxn ang="0">
                  <a:pos x="65" y="144"/>
                </a:cxn>
                <a:cxn ang="0">
                  <a:pos x="67" y="160"/>
                </a:cxn>
                <a:cxn ang="0">
                  <a:pos x="69" y="173"/>
                </a:cxn>
                <a:cxn ang="0">
                  <a:pos x="73" y="183"/>
                </a:cxn>
                <a:cxn ang="0">
                  <a:pos x="79" y="192"/>
                </a:cxn>
                <a:cxn ang="0">
                  <a:pos x="69" y="183"/>
                </a:cxn>
                <a:cxn ang="0">
                  <a:pos x="61" y="167"/>
                </a:cxn>
                <a:cxn ang="0">
                  <a:pos x="55" y="148"/>
                </a:cxn>
                <a:cxn ang="0">
                  <a:pos x="50" y="127"/>
                </a:cxn>
                <a:cxn ang="0">
                  <a:pos x="48" y="106"/>
                </a:cxn>
                <a:cxn ang="0">
                  <a:pos x="48" y="87"/>
                </a:cxn>
                <a:cxn ang="0">
                  <a:pos x="50" y="69"/>
                </a:cxn>
                <a:cxn ang="0">
                  <a:pos x="55" y="56"/>
                </a:cxn>
                <a:cxn ang="0">
                  <a:pos x="44" y="68"/>
                </a:cxn>
                <a:cxn ang="0">
                  <a:pos x="34" y="85"/>
                </a:cxn>
                <a:cxn ang="0">
                  <a:pos x="27" y="108"/>
                </a:cxn>
                <a:cxn ang="0">
                  <a:pos x="21" y="131"/>
                </a:cxn>
                <a:cxn ang="0">
                  <a:pos x="17" y="156"/>
                </a:cxn>
                <a:cxn ang="0">
                  <a:pos x="17" y="179"/>
                </a:cxn>
                <a:cxn ang="0">
                  <a:pos x="23" y="198"/>
                </a:cxn>
                <a:cxn ang="0">
                  <a:pos x="31" y="213"/>
                </a:cxn>
                <a:cxn ang="0">
                  <a:pos x="13" y="188"/>
                </a:cxn>
                <a:cxn ang="0">
                  <a:pos x="6" y="158"/>
                </a:cxn>
                <a:cxn ang="0">
                  <a:pos x="7" y="125"/>
                </a:cxn>
                <a:cxn ang="0">
                  <a:pos x="11" y="91"/>
                </a:cxn>
                <a:cxn ang="0">
                  <a:pos x="17" y="58"/>
                </a:cxn>
                <a:cxn ang="0">
                  <a:pos x="19" y="31"/>
                </a:cxn>
                <a:cxn ang="0">
                  <a:pos x="15" y="12"/>
                </a:cxn>
                <a:cxn ang="0">
                  <a:pos x="2" y="2"/>
                </a:cxn>
              </a:cxnLst>
              <a:rect l="0" t="0" r="r" b="b"/>
              <a:pathLst>
                <a:path w="153" h="240">
                  <a:moveTo>
                    <a:pt x="2" y="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40" y="2"/>
                  </a:lnTo>
                  <a:lnTo>
                    <a:pt x="61" y="6"/>
                  </a:lnTo>
                  <a:lnTo>
                    <a:pt x="82" y="14"/>
                  </a:lnTo>
                  <a:lnTo>
                    <a:pt x="100" y="23"/>
                  </a:lnTo>
                  <a:lnTo>
                    <a:pt x="111" y="41"/>
                  </a:lnTo>
                  <a:lnTo>
                    <a:pt x="117" y="62"/>
                  </a:lnTo>
                  <a:lnTo>
                    <a:pt x="119" y="89"/>
                  </a:lnTo>
                  <a:lnTo>
                    <a:pt x="119" y="121"/>
                  </a:lnTo>
                  <a:lnTo>
                    <a:pt x="119" y="152"/>
                  </a:lnTo>
                  <a:lnTo>
                    <a:pt x="121" y="183"/>
                  </a:lnTo>
                  <a:lnTo>
                    <a:pt x="127" y="210"/>
                  </a:lnTo>
                  <a:lnTo>
                    <a:pt x="138" y="229"/>
                  </a:lnTo>
                  <a:lnTo>
                    <a:pt x="153" y="240"/>
                  </a:lnTo>
                  <a:lnTo>
                    <a:pt x="138" y="233"/>
                  </a:lnTo>
                  <a:lnTo>
                    <a:pt x="125" y="219"/>
                  </a:lnTo>
                  <a:lnTo>
                    <a:pt x="113" y="200"/>
                  </a:lnTo>
                  <a:lnTo>
                    <a:pt x="105" y="177"/>
                  </a:lnTo>
                  <a:lnTo>
                    <a:pt x="100" y="152"/>
                  </a:lnTo>
                  <a:lnTo>
                    <a:pt x="94" y="127"/>
                  </a:lnTo>
                  <a:lnTo>
                    <a:pt x="92" y="104"/>
                  </a:lnTo>
                  <a:lnTo>
                    <a:pt x="92" y="83"/>
                  </a:lnTo>
                  <a:lnTo>
                    <a:pt x="79" y="96"/>
                  </a:lnTo>
                  <a:lnTo>
                    <a:pt x="71" y="112"/>
                  </a:lnTo>
                  <a:lnTo>
                    <a:pt x="67" y="129"/>
                  </a:lnTo>
                  <a:lnTo>
                    <a:pt x="65" y="144"/>
                  </a:lnTo>
                  <a:lnTo>
                    <a:pt x="67" y="160"/>
                  </a:lnTo>
                  <a:lnTo>
                    <a:pt x="69" y="173"/>
                  </a:lnTo>
                  <a:lnTo>
                    <a:pt x="73" y="183"/>
                  </a:lnTo>
                  <a:lnTo>
                    <a:pt x="79" y="192"/>
                  </a:lnTo>
                  <a:lnTo>
                    <a:pt x="69" y="183"/>
                  </a:lnTo>
                  <a:lnTo>
                    <a:pt x="61" y="167"/>
                  </a:lnTo>
                  <a:lnTo>
                    <a:pt x="55" y="148"/>
                  </a:lnTo>
                  <a:lnTo>
                    <a:pt x="50" y="127"/>
                  </a:lnTo>
                  <a:lnTo>
                    <a:pt x="48" y="106"/>
                  </a:lnTo>
                  <a:lnTo>
                    <a:pt x="48" y="87"/>
                  </a:lnTo>
                  <a:lnTo>
                    <a:pt x="50" y="69"/>
                  </a:lnTo>
                  <a:lnTo>
                    <a:pt x="55" y="56"/>
                  </a:lnTo>
                  <a:lnTo>
                    <a:pt x="44" y="68"/>
                  </a:lnTo>
                  <a:lnTo>
                    <a:pt x="34" y="85"/>
                  </a:lnTo>
                  <a:lnTo>
                    <a:pt x="27" y="108"/>
                  </a:lnTo>
                  <a:lnTo>
                    <a:pt x="21" y="131"/>
                  </a:lnTo>
                  <a:lnTo>
                    <a:pt x="17" y="156"/>
                  </a:lnTo>
                  <a:lnTo>
                    <a:pt x="17" y="179"/>
                  </a:lnTo>
                  <a:lnTo>
                    <a:pt x="23" y="198"/>
                  </a:lnTo>
                  <a:lnTo>
                    <a:pt x="31" y="213"/>
                  </a:lnTo>
                  <a:lnTo>
                    <a:pt x="13" y="188"/>
                  </a:lnTo>
                  <a:lnTo>
                    <a:pt x="6" y="158"/>
                  </a:lnTo>
                  <a:lnTo>
                    <a:pt x="7" y="125"/>
                  </a:lnTo>
                  <a:lnTo>
                    <a:pt x="11" y="91"/>
                  </a:lnTo>
                  <a:lnTo>
                    <a:pt x="17" y="58"/>
                  </a:lnTo>
                  <a:lnTo>
                    <a:pt x="19" y="31"/>
                  </a:lnTo>
                  <a:lnTo>
                    <a:pt x="15" y="1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D5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139"/>
          <p:cNvGrpSpPr>
            <a:grpSpLocks/>
          </p:cNvGrpSpPr>
          <p:nvPr/>
        </p:nvGrpSpPr>
        <p:grpSpPr bwMode="auto">
          <a:xfrm flipH="1">
            <a:off x="5929322" y="4214818"/>
            <a:ext cx="452437" cy="544512"/>
            <a:chOff x="2795" y="2044"/>
            <a:chExt cx="285" cy="343"/>
          </a:xfrm>
        </p:grpSpPr>
        <p:sp>
          <p:nvSpPr>
            <p:cNvPr id="3212" name="Freeform 140"/>
            <p:cNvSpPr>
              <a:spLocks/>
            </p:cNvSpPr>
            <p:nvPr/>
          </p:nvSpPr>
          <p:spPr bwMode="auto">
            <a:xfrm>
              <a:off x="2795" y="2044"/>
              <a:ext cx="159" cy="22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80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3" name="Freeform 141"/>
            <p:cNvSpPr>
              <a:spLocks/>
            </p:cNvSpPr>
            <p:nvPr/>
          </p:nvSpPr>
          <p:spPr bwMode="auto">
            <a:xfrm>
              <a:off x="2919" y="2244"/>
              <a:ext cx="161" cy="14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105" y="0"/>
                </a:cxn>
                <a:cxn ang="0">
                  <a:pos x="140" y="4"/>
                </a:cxn>
                <a:cxn ang="0">
                  <a:pos x="169" y="16"/>
                </a:cxn>
                <a:cxn ang="0">
                  <a:pos x="192" y="33"/>
                </a:cxn>
                <a:cxn ang="0">
                  <a:pos x="211" y="56"/>
                </a:cxn>
                <a:cxn ang="0">
                  <a:pos x="224" y="85"/>
                </a:cxn>
                <a:cxn ang="0">
                  <a:pos x="232" y="117"/>
                </a:cxn>
                <a:cxn ang="0">
                  <a:pos x="234" y="154"/>
                </a:cxn>
                <a:cxn ang="0">
                  <a:pos x="238" y="206"/>
                </a:cxn>
                <a:cxn ang="0">
                  <a:pos x="249" y="244"/>
                </a:cxn>
                <a:cxn ang="0">
                  <a:pos x="265" y="275"/>
                </a:cxn>
                <a:cxn ang="0">
                  <a:pos x="284" y="294"/>
                </a:cxn>
                <a:cxn ang="0">
                  <a:pos x="305" y="307"/>
                </a:cxn>
                <a:cxn ang="0">
                  <a:pos x="328" y="315"/>
                </a:cxn>
                <a:cxn ang="0">
                  <a:pos x="351" y="317"/>
                </a:cxn>
                <a:cxn ang="0">
                  <a:pos x="370" y="319"/>
                </a:cxn>
                <a:cxn ang="0">
                  <a:pos x="259" y="328"/>
                </a:cxn>
                <a:cxn ang="0">
                  <a:pos x="172" y="321"/>
                </a:cxn>
                <a:cxn ang="0">
                  <a:pos x="105" y="301"/>
                </a:cxn>
                <a:cxn ang="0">
                  <a:pos x="57" y="269"/>
                </a:cxn>
                <a:cxn ang="0">
                  <a:pos x="25" y="225"/>
                </a:cxn>
                <a:cxn ang="0">
                  <a:pos x="5" y="171"/>
                </a:cxn>
                <a:cxn ang="0">
                  <a:pos x="0" y="110"/>
                </a:cxn>
                <a:cxn ang="0">
                  <a:pos x="0" y="41"/>
                </a:cxn>
                <a:cxn ang="0">
                  <a:pos x="67" y="4"/>
                </a:cxn>
              </a:cxnLst>
              <a:rect l="0" t="0" r="r" b="b"/>
              <a:pathLst>
                <a:path w="370" h="328">
                  <a:moveTo>
                    <a:pt x="67" y="4"/>
                  </a:moveTo>
                  <a:lnTo>
                    <a:pt x="105" y="0"/>
                  </a:lnTo>
                  <a:lnTo>
                    <a:pt x="140" y="4"/>
                  </a:lnTo>
                  <a:lnTo>
                    <a:pt x="169" y="16"/>
                  </a:lnTo>
                  <a:lnTo>
                    <a:pt x="192" y="33"/>
                  </a:lnTo>
                  <a:lnTo>
                    <a:pt x="211" y="56"/>
                  </a:lnTo>
                  <a:lnTo>
                    <a:pt x="224" y="85"/>
                  </a:lnTo>
                  <a:lnTo>
                    <a:pt x="232" y="117"/>
                  </a:lnTo>
                  <a:lnTo>
                    <a:pt x="234" y="154"/>
                  </a:lnTo>
                  <a:lnTo>
                    <a:pt x="238" y="206"/>
                  </a:lnTo>
                  <a:lnTo>
                    <a:pt x="249" y="244"/>
                  </a:lnTo>
                  <a:lnTo>
                    <a:pt x="265" y="275"/>
                  </a:lnTo>
                  <a:lnTo>
                    <a:pt x="284" y="294"/>
                  </a:lnTo>
                  <a:lnTo>
                    <a:pt x="305" y="307"/>
                  </a:lnTo>
                  <a:lnTo>
                    <a:pt x="328" y="315"/>
                  </a:lnTo>
                  <a:lnTo>
                    <a:pt x="351" y="317"/>
                  </a:lnTo>
                  <a:lnTo>
                    <a:pt x="370" y="319"/>
                  </a:lnTo>
                  <a:lnTo>
                    <a:pt x="259" y="328"/>
                  </a:lnTo>
                  <a:lnTo>
                    <a:pt x="172" y="321"/>
                  </a:lnTo>
                  <a:lnTo>
                    <a:pt x="105" y="301"/>
                  </a:lnTo>
                  <a:lnTo>
                    <a:pt x="57" y="269"/>
                  </a:lnTo>
                  <a:lnTo>
                    <a:pt x="25" y="225"/>
                  </a:lnTo>
                  <a:lnTo>
                    <a:pt x="5" y="171"/>
                  </a:lnTo>
                  <a:lnTo>
                    <a:pt x="0" y="110"/>
                  </a:lnTo>
                  <a:lnTo>
                    <a:pt x="0" y="41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7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4" name="Freeform 142"/>
            <p:cNvSpPr>
              <a:spLocks/>
            </p:cNvSpPr>
            <p:nvPr/>
          </p:nvSpPr>
          <p:spPr bwMode="auto">
            <a:xfrm>
              <a:off x="2795" y="2044"/>
              <a:ext cx="124" cy="155"/>
            </a:xfrm>
            <a:custGeom>
              <a:avLst/>
              <a:gdLst/>
              <a:ahLst/>
              <a:cxnLst>
                <a:cxn ang="0">
                  <a:pos x="284" y="295"/>
                </a:cxn>
                <a:cxn ang="0">
                  <a:pos x="132" y="0"/>
                </a:cxn>
                <a:cxn ang="0">
                  <a:pos x="113" y="6"/>
                </a:cxn>
                <a:cxn ang="0">
                  <a:pos x="94" y="13"/>
                </a:cxn>
                <a:cxn ang="0">
                  <a:pos x="73" y="23"/>
                </a:cxn>
                <a:cxn ang="0">
                  <a:pos x="53" y="34"/>
                </a:cxn>
                <a:cxn ang="0">
                  <a:pos x="34" y="46"/>
                </a:cxn>
                <a:cxn ang="0">
                  <a:pos x="19" y="59"/>
                </a:cxn>
                <a:cxn ang="0">
                  <a:pos x="7" y="71"/>
                </a:cxn>
                <a:cxn ang="0">
                  <a:pos x="0" y="82"/>
                </a:cxn>
                <a:cxn ang="0">
                  <a:pos x="176" y="355"/>
                </a:cxn>
                <a:cxn ang="0">
                  <a:pos x="284" y="295"/>
                </a:cxn>
              </a:cxnLst>
              <a:rect l="0" t="0" r="r" b="b"/>
              <a:pathLst>
                <a:path w="284" h="355">
                  <a:moveTo>
                    <a:pt x="284" y="295"/>
                  </a:moveTo>
                  <a:lnTo>
                    <a:pt x="132" y="0"/>
                  </a:lnTo>
                  <a:lnTo>
                    <a:pt x="113" y="6"/>
                  </a:lnTo>
                  <a:lnTo>
                    <a:pt x="94" y="13"/>
                  </a:lnTo>
                  <a:lnTo>
                    <a:pt x="73" y="23"/>
                  </a:lnTo>
                  <a:lnTo>
                    <a:pt x="53" y="34"/>
                  </a:lnTo>
                  <a:lnTo>
                    <a:pt x="34" y="46"/>
                  </a:lnTo>
                  <a:lnTo>
                    <a:pt x="19" y="59"/>
                  </a:lnTo>
                  <a:lnTo>
                    <a:pt x="7" y="71"/>
                  </a:lnTo>
                  <a:lnTo>
                    <a:pt x="0" y="82"/>
                  </a:lnTo>
                  <a:lnTo>
                    <a:pt x="176" y="355"/>
                  </a:lnTo>
                  <a:lnTo>
                    <a:pt x="284" y="295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5" name="Freeform 143"/>
            <p:cNvSpPr>
              <a:spLocks/>
            </p:cNvSpPr>
            <p:nvPr/>
          </p:nvSpPr>
          <p:spPr bwMode="auto">
            <a:xfrm>
              <a:off x="2795" y="2044"/>
              <a:ext cx="159" cy="22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</a:path>
              </a:pathLst>
            </a:custGeom>
            <a:noFill/>
            <a:ln w="12700">
              <a:solidFill>
                <a:srgbClr val="007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6" name="Freeform 144"/>
            <p:cNvSpPr>
              <a:spLocks/>
            </p:cNvSpPr>
            <p:nvPr/>
          </p:nvSpPr>
          <p:spPr bwMode="auto">
            <a:xfrm>
              <a:off x="2830" y="2057"/>
              <a:ext cx="104" cy="181"/>
            </a:xfrm>
            <a:custGeom>
              <a:avLst/>
              <a:gdLst/>
              <a:ahLst/>
              <a:cxnLst>
                <a:cxn ang="0">
                  <a:pos x="231" y="416"/>
                </a:cxn>
                <a:cxn ang="0">
                  <a:pos x="240" y="412"/>
                </a:cxn>
                <a:cxn ang="0">
                  <a:pos x="27" y="0"/>
                </a:cxn>
                <a:cxn ang="0">
                  <a:pos x="0" y="9"/>
                </a:cxn>
                <a:cxn ang="0">
                  <a:pos x="231" y="416"/>
                </a:cxn>
              </a:cxnLst>
              <a:rect l="0" t="0" r="r" b="b"/>
              <a:pathLst>
                <a:path w="240" h="416">
                  <a:moveTo>
                    <a:pt x="231" y="416"/>
                  </a:moveTo>
                  <a:lnTo>
                    <a:pt x="240" y="412"/>
                  </a:lnTo>
                  <a:lnTo>
                    <a:pt x="27" y="0"/>
                  </a:lnTo>
                  <a:lnTo>
                    <a:pt x="0" y="9"/>
                  </a:lnTo>
                  <a:lnTo>
                    <a:pt x="231" y="4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7" name="Freeform 145"/>
            <p:cNvSpPr>
              <a:spLocks/>
            </p:cNvSpPr>
            <p:nvPr/>
          </p:nvSpPr>
          <p:spPr bwMode="auto">
            <a:xfrm>
              <a:off x="2949" y="2252"/>
              <a:ext cx="67" cy="1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40" y="2"/>
                </a:cxn>
                <a:cxn ang="0">
                  <a:pos x="61" y="6"/>
                </a:cxn>
                <a:cxn ang="0">
                  <a:pos x="82" y="14"/>
                </a:cxn>
                <a:cxn ang="0">
                  <a:pos x="100" y="23"/>
                </a:cxn>
                <a:cxn ang="0">
                  <a:pos x="111" y="41"/>
                </a:cxn>
                <a:cxn ang="0">
                  <a:pos x="117" y="62"/>
                </a:cxn>
                <a:cxn ang="0">
                  <a:pos x="119" y="89"/>
                </a:cxn>
                <a:cxn ang="0">
                  <a:pos x="119" y="121"/>
                </a:cxn>
                <a:cxn ang="0">
                  <a:pos x="119" y="152"/>
                </a:cxn>
                <a:cxn ang="0">
                  <a:pos x="121" y="183"/>
                </a:cxn>
                <a:cxn ang="0">
                  <a:pos x="127" y="210"/>
                </a:cxn>
                <a:cxn ang="0">
                  <a:pos x="138" y="229"/>
                </a:cxn>
                <a:cxn ang="0">
                  <a:pos x="153" y="240"/>
                </a:cxn>
                <a:cxn ang="0">
                  <a:pos x="138" y="233"/>
                </a:cxn>
                <a:cxn ang="0">
                  <a:pos x="125" y="219"/>
                </a:cxn>
                <a:cxn ang="0">
                  <a:pos x="113" y="200"/>
                </a:cxn>
                <a:cxn ang="0">
                  <a:pos x="105" y="177"/>
                </a:cxn>
                <a:cxn ang="0">
                  <a:pos x="100" y="152"/>
                </a:cxn>
                <a:cxn ang="0">
                  <a:pos x="94" y="127"/>
                </a:cxn>
                <a:cxn ang="0">
                  <a:pos x="92" y="104"/>
                </a:cxn>
                <a:cxn ang="0">
                  <a:pos x="92" y="83"/>
                </a:cxn>
                <a:cxn ang="0">
                  <a:pos x="79" y="96"/>
                </a:cxn>
                <a:cxn ang="0">
                  <a:pos x="71" y="112"/>
                </a:cxn>
                <a:cxn ang="0">
                  <a:pos x="67" y="129"/>
                </a:cxn>
                <a:cxn ang="0">
                  <a:pos x="65" y="144"/>
                </a:cxn>
                <a:cxn ang="0">
                  <a:pos x="67" y="160"/>
                </a:cxn>
                <a:cxn ang="0">
                  <a:pos x="69" y="173"/>
                </a:cxn>
                <a:cxn ang="0">
                  <a:pos x="73" y="183"/>
                </a:cxn>
                <a:cxn ang="0">
                  <a:pos x="79" y="192"/>
                </a:cxn>
                <a:cxn ang="0">
                  <a:pos x="69" y="183"/>
                </a:cxn>
                <a:cxn ang="0">
                  <a:pos x="61" y="167"/>
                </a:cxn>
                <a:cxn ang="0">
                  <a:pos x="55" y="148"/>
                </a:cxn>
                <a:cxn ang="0">
                  <a:pos x="50" y="127"/>
                </a:cxn>
                <a:cxn ang="0">
                  <a:pos x="48" y="106"/>
                </a:cxn>
                <a:cxn ang="0">
                  <a:pos x="48" y="87"/>
                </a:cxn>
                <a:cxn ang="0">
                  <a:pos x="50" y="69"/>
                </a:cxn>
                <a:cxn ang="0">
                  <a:pos x="55" y="56"/>
                </a:cxn>
                <a:cxn ang="0">
                  <a:pos x="44" y="68"/>
                </a:cxn>
                <a:cxn ang="0">
                  <a:pos x="34" y="85"/>
                </a:cxn>
                <a:cxn ang="0">
                  <a:pos x="27" y="108"/>
                </a:cxn>
                <a:cxn ang="0">
                  <a:pos x="21" y="131"/>
                </a:cxn>
                <a:cxn ang="0">
                  <a:pos x="17" y="156"/>
                </a:cxn>
                <a:cxn ang="0">
                  <a:pos x="17" y="179"/>
                </a:cxn>
                <a:cxn ang="0">
                  <a:pos x="23" y="198"/>
                </a:cxn>
                <a:cxn ang="0">
                  <a:pos x="31" y="213"/>
                </a:cxn>
                <a:cxn ang="0">
                  <a:pos x="13" y="188"/>
                </a:cxn>
                <a:cxn ang="0">
                  <a:pos x="6" y="158"/>
                </a:cxn>
                <a:cxn ang="0">
                  <a:pos x="7" y="125"/>
                </a:cxn>
                <a:cxn ang="0">
                  <a:pos x="11" y="91"/>
                </a:cxn>
                <a:cxn ang="0">
                  <a:pos x="17" y="58"/>
                </a:cxn>
                <a:cxn ang="0">
                  <a:pos x="19" y="31"/>
                </a:cxn>
                <a:cxn ang="0">
                  <a:pos x="15" y="12"/>
                </a:cxn>
                <a:cxn ang="0">
                  <a:pos x="2" y="2"/>
                </a:cxn>
              </a:cxnLst>
              <a:rect l="0" t="0" r="r" b="b"/>
              <a:pathLst>
                <a:path w="153" h="240">
                  <a:moveTo>
                    <a:pt x="2" y="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40" y="2"/>
                  </a:lnTo>
                  <a:lnTo>
                    <a:pt x="61" y="6"/>
                  </a:lnTo>
                  <a:lnTo>
                    <a:pt x="82" y="14"/>
                  </a:lnTo>
                  <a:lnTo>
                    <a:pt x="100" y="23"/>
                  </a:lnTo>
                  <a:lnTo>
                    <a:pt x="111" y="41"/>
                  </a:lnTo>
                  <a:lnTo>
                    <a:pt x="117" y="62"/>
                  </a:lnTo>
                  <a:lnTo>
                    <a:pt x="119" y="89"/>
                  </a:lnTo>
                  <a:lnTo>
                    <a:pt x="119" y="121"/>
                  </a:lnTo>
                  <a:lnTo>
                    <a:pt x="119" y="152"/>
                  </a:lnTo>
                  <a:lnTo>
                    <a:pt x="121" y="183"/>
                  </a:lnTo>
                  <a:lnTo>
                    <a:pt x="127" y="210"/>
                  </a:lnTo>
                  <a:lnTo>
                    <a:pt x="138" y="229"/>
                  </a:lnTo>
                  <a:lnTo>
                    <a:pt x="153" y="240"/>
                  </a:lnTo>
                  <a:lnTo>
                    <a:pt x="138" y="233"/>
                  </a:lnTo>
                  <a:lnTo>
                    <a:pt x="125" y="219"/>
                  </a:lnTo>
                  <a:lnTo>
                    <a:pt x="113" y="200"/>
                  </a:lnTo>
                  <a:lnTo>
                    <a:pt x="105" y="177"/>
                  </a:lnTo>
                  <a:lnTo>
                    <a:pt x="100" y="152"/>
                  </a:lnTo>
                  <a:lnTo>
                    <a:pt x="94" y="127"/>
                  </a:lnTo>
                  <a:lnTo>
                    <a:pt x="92" y="104"/>
                  </a:lnTo>
                  <a:lnTo>
                    <a:pt x="92" y="83"/>
                  </a:lnTo>
                  <a:lnTo>
                    <a:pt x="79" y="96"/>
                  </a:lnTo>
                  <a:lnTo>
                    <a:pt x="71" y="112"/>
                  </a:lnTo>
                  <a:lnTo>
                    <a:pt x="67" y="129"/>
                  </a:lnTo>
                  <a:lnTo>
                    <a:pt x="65" y="144"/>
                  </a:lnTo>
                  <a:lnTo>
                    <a:pt x="67" y="160"/>
                  </a:lnTo>
                  <a:lnTo>
                    <a:pt x="69" y="173"/>
                  </a:lnTo>
                  <a:lnTo>
                    <a:pt x="73" y="183"/>
                  </a:lnTo>
                  <a:lnTo>
                    <a:pt x="79" y="192"/>
                  </a:lnTo>
                  <a:lnTo>
                    <a:pt x="69" y="183"/>
                  </a:lnTo>
                  <a:lnTo>
                    <a:pt x="61" y="167"/>
                  </a:lnTo>
                  <a:lnTo>
                    <a:pt x="55" y="148"/>
                  </a:lnTo>
                  <a:lnTo>
                    <a:pt x="50" y="127"/>
                  </a:lnTo>
                  <a:lnTo>
                    <a:pt x="48" y="106"/>
                  </a:lnTo>
                  <a:lnTo>
                    <a:pt x="48" y="87"/>
                  </a:lnTo>
                  <a:lnTo>
                    <a:pt x="50" y="69"/>
                  </a:lnTo>
                  <a:lnTo>
                    <a:pt x="55" y="56"/>
                  </a:lnTo>
                  <a:lnTo>
                    <a:pt x="44" y="68"/>
                  </a:lnTo>
                  <a:lnTo>
                    <a:pt x="34" y="85"/>
                  </a:lnTo>
                  <a:lnTo>
                    <a:pt x="27" y="108"/>
                  </a:lnTo>
                  <a:lnTo>
                    <a:pt x="21" y="131"/>
                  </a:lnTo>
                  <a:lnTo>
                    <a:pt x="17" y="156"/>
                  </a:lnTo>
                  <a:lnTo>
                    <a:pt x="17" y="179"/>
                  </a:lnTo>
                  <a:lnTo>
                    <a:pt x="23" y="198"/>
                  </a:lnTo>
                  <a:lnTo>
                    <a:pt x="31" y="213"/>
                  </a:lnTo>
                  <a:lnTo>
                    <a:pt x="13" y="188"/>
                  </a:lnTo>
                  <a:lnTo>
                    <a:pt x="6" y="158"/>
                  </a:lnTo>
                  <a:lnTo>
                    <a:pt x="7" y="125"/>
                  </a:lnTo>
                  <a:lnTo>
                    <a:pt x="11" y="91"/>
                  </a:lnTo>
                  <a:lnTo>
                    <a:pt x="17" y="58"/>
                  </a:lnTo>
                  <a:lnTo>
                    <a:pt x="19" y="31"/>
                  </a:lnTo>
                  <a:lnTo>
                    <a:pt x="15" y="1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BFFF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146"/>
          <p:cNvGrpSpPr>
            <a:grpSpLocks/>
          </p:cNvGrpSpPr>
          <p:nvPr/>
        </p:nvGrpSpPr>
        <p:grpSpPr bwMode="auto">
          <a:xfrm flipH="1">
            <a:off x="4857752" y="4786322"/>
            <a:ext cx="452437" cy="544512"/>
            <a:chOff x="1718" y="2044"/>
            <a:chExt cx="285" cy="343"/>
          </a:xfrm>
        </p:grpSpPr>
        <p:sp>
          <p:nvSpPr>
            <p:cNvPr id="3219" name="Freeform 147"/>
            <p:cNvSpPr>
              <a:spLocks/>
            </p:cNvSpPr>
            <p:nvPr/>
          </p:nvSpPr>
          <p:spPr bwMode="auto">
            <a:xfrm>
              <a:off x="1718" y="2044"/>
              <a:ext cx="159" cy="22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80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0" name="Freeform 148"/>
            <p:cNvSpPr>
              <a:spLocks/>
            </p:cNvSpPr>
            <p:nvPr/>
          </p:nvSpPr>
          <p:spPr bwMode="auto">
            <a:xfrm>
              <a:off x="1842" y="2244"/>
              <a:ext cx="161" cy="14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105" y="0"/>
                </a:cxn>
                <a:cxn ang="0">
                  <a:pos x="140" y="4"/>
                </a:cxn>
                <a:cxn ang="0">
                  <a:pos x="169" y="16"/>
                </a:cxn>
                <a:cxn ang="0">
                  <a:pos x="192" y="33"/>
                </a:cxn>
                <a:cxn ang="0">
                  <a:pos x="211" y="56"/>
                </a:cxn>
                <a:cxn ang="0">
                  <a:pos x="224" y="85"/>
                </a:cxn>
                <a:cxn ang="0">
                  <a:pos x="232" y="117"/>
                </a:cxn>
                <a:cxn ang="0">
                  <a:pos x="234" y="154"/>
                </a:cxn>
                <a:cxn ang="0">
                  <a:pos x="238" y="206"/>
                </a:cxn>
                <a:cxn ang="0">
                  <a:pos x="249" y="244"/>
                </a:cxn>
                <a:cxn ang="0">
                  <a:pos x="265" y="275"/>
                </a:cxn>
                <a:cxn ang="0">
                  <a:pos x="284" y="294"/>
                </a:cxn>
                <a:cxn ang="0">
                  <a:pos x="305" y="307"/>
                </a:cxn>
                <a:cxn ang="0">
                  <a:pos x="328" y="315"/>
                </a:cxn>
                <a:cxn ang="0">
                  <a:pos x="351" y="317"/>
                </a:cxn>
                <a:cxn ang="0">
                  <a:pos x="370" y="319"/>
                </a:cxn>
                <a:cxn ang="0">
                  <a:pos x="259" y="328"/>
                </a:cxn>
                <a:cxn ang="0">
                  <a:pos x="172" y="321"/>
                </a:cxn>
                <a:cxn ang="0">
                  <a:pos x="105" y="301"/>
                </a:cxn>
                <a:cxn ang="0">
                  <a:pos x="57" y="269"/>
                </a:cxn>
                <a:cxn ang="0">
                  <a:pos x="25" y="225"/>
                </a:cxn>
                <a:cxn ang="0">
                  <a:pos x="5" y="171"/>
                </a:cxn>
                <a:cxn ang="0">
                  <a:pos x="0" y="110"/>
                </a:cxn>
                <a:cxn ang="0">
                  <a:pos x="0" y="41"/>
                </a:cxn>
                <a:cxn ang="0">
                  <a:pos x="67" y="4"/>
                </a:cxn>
              </a:cxnLst>
              <a:rect l="0" t="0" r="r" b="b"/>
              <a:pathLst>
                <a:path w="370" h="328">
                  <a:moveTo>
                    <a:pt x="67" y="4"/>
                  </a:moveTo>
                  <a:lnTo>
                    <a:pt x="105" y="0"/>
                  </a:lnTo>
                  <a:lnTo>
                    <a:pt x="140" y="4"/>
                  </a:lnTo>
                  <a:lnTo>
                    <a:pt x="169" y="16"/>
                  </a:lnTo>
                  <a:lnTo>
                    <a:pt x="192" y="33"/>
                  </a:lnTo>
                  <a:lnTo>
                    <a:pt x="211" y="56"/>
                  </a:lnTo>
                  <a:lnTo>
                    <a:pt x="224" y="85"/>
                  </a:lnTo>
                  <a:lnTo>
                    <a:pt x="232" y="117"/>
                  </a:lnTo>
                  <a:lnTo>
                    <a:pt x="234" y="154"/>
                  </a:lnTo>
                  <a:lnTo>
                    <a:pt x="238" y="206"/>
                  </a:lnTo>
                  <a:lnTo>
                    <a:pt x="249" y="244"/>
                  </a:lnTo>
                  <a:lnTo>
                    <a:pt x="265" y="275"/>
                  </a:lnTo>
                  <a:lnTo>
                    <a:pt x="284" y="294"/>
                  </a:lnTo>
                  <a:lnTo>
                    <a:pt x="305" y="307"/>
                  </a:lnTo>
                  <a:lnTo>
                    <a:pt x="328" y="315"/>
                  </a:lnTo>
                  <a:lnTo>
                    <a:pt x="351" y="317"/>
                  </a:lnTo>
                  <a:lnTo>
                    <a:pt x="370" y="319"/>
                  </a:lnTo>
                  <a:lnTo>
                    <a:pt x="259" y="328"/>
                  </a:lnTo>
                  <a:lnTo>
                    <a:pt x="172" y="321"/>
                  </a:lnTo>
                  <a:lnTo>
                    <a:pt x="105" y="301"/>
                  </a:lnTo>
                  <a:lnTo>
                    <a:pt x="57" y="269"/>
                  </a:lnTo>
                  <a:lnTo>
                    <a:pt x="25" y="225"/>
                  </a:lnTo>
                  <a:lnTo>
                    <a:pt x="5" y="171"/>
                  </a:lnTo>
                  <a:lnTo>
                    <a:pt x="0" y="110"/>
                  </a:lnTo>
                  <a:lnTo>
                    <a:pt x="0" y="41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858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1" name="Freeform 149"/>
            <p:cNvSpPr>
              <a:spLocks/>
            </p:cNvSpPr>
            <p:nvPr/>
          </p:nvSpPr>
          <p:spPr bwMode="auto">
            <a:xfrm>
              <a:off x="1718" y="2044"/>
              <a:ext cx="124" cy="155"/>
            </a:xfrm>
            <a:custGeom>
              <a:avLst/>
              <a:gdLst/>
              <a:ahLst/>
              <a:cxnLst>
                <a:cxn ang="0">
                  <a:pos x="284" y="295"/>
                </a:cxn>
                <a:cxn ang="0">
                  <a:pos x="132" y="0"/>
                </a:cxn>
                <a:cxn ang="0">
                  <a:pos x="113" y="6"/>
                </a:cxn>
                <a:cxn ang="0">
                  <a:pos x="94" y="13"/>
                </a:cxn>
                <a:cxn ang="0">
                  <a:pos x="73" y="23"/>
                </a:cxn>
                <a:cxn ang="0">
                  <a:pos x="53" y="34"/>
                </a:cxn>
                <a:cxn ang="0">
                  <a:pos x="34" y="46"/>
                </a:cxn>
                <a:cxn ang="0">
                  <a:pos x="19" y="59"/>
                </a:cxn>
                <a:cxn ang="0">
                  <a:pos x="7" y="71"/>
                </a:cxn>
                <a:cxn ang="0">
                  <a:pos x="0" y="82"/>
                </a:cxn>
                <a:cxn ang="0">
                  <a:pos x="176" y="355"/>
                </a:cxn>
                <a:cxn ang="0">
                  <a:pos x="284" y="295"/>
                </a:cxn>
              </a:cxnLst>
              <a:rect l="0" t="0" r="r" b="b"/>
              <a:pathLst>
                <a:path w="284" h="355">
                  <a:moveTo>
                    <a:pt x="284" y="295"/>
                  </a:moveTo>
                  <a:lnTo>
                    <a:pt x="132" y="0"/>
                  </a:lnTo>
                  <a:lnTo>
                    <a:pt x="113" y="6"/>
                  </a:lnTo>
                  <a:lnTo>
                    <a:pt x="94" y="13"/>
                  </a:lnTo>
                  <a:lnTo>
                    <a:pt x="73" y="23"/>
                  </a:lnTo>
                  <a:lnTo>
                    <a:pt x="53" y="34"/>
                  </a:lnTo>
                  <a:lnTo>
                    <a:pt x="34" y="46"/>
                  </a:lnTo>
                  <a:lnTo>
                    <a:pt x="19" y="59"/>
                  </a:lnTo>
                  <a:lnTo>
                    <a:pt x="7" y="71"/>
                  </a:lnTo>
                  <a:lnTo>
                    <a:pt x="0" y="82"/>
                  </a:lnTo>
                  <a:lnTo>
                    <a:pt x="176" y="355"/>
                  </a:lnTo>
                  <a:lnTo>
                    <a:pt x="284" y="295"/>
                  </a:lnTo>
                  <a:close/>
                </a:path>
              </a:pathLst>
            </a:custGeom>
            <a:solidFill>
              <a:srgbClr val="AC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2" name="Freeform 150"/>
            <p:cNvSpPr>
              <a:spLocks/>
            </p:cNvSpPr>
            <p:nvPr/>
          </p:nvSpPr>
          <p:spPr bwMode="auto">
            <a:xfrm>
              <a:off x="1718" y="2044"/>
              <a:ext cx="159" cy="22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2"/>
                </a:cxn>
                <a:cxn ang="0">
                  <a:pos x="109" y="7"/>
                </a:cxn>
                <a:cxn ang="0">
                  <a:pos x="90" y="15"/>
                </a:cxn>
                <a:cxn ang="0">
                  <a:pos x="71" y="25"/>
                </a:cxn>
                <a:cxn ang="0">
                  <a:pos x="48" y="34"/>
                </a:cxn>
                <a:cxn ang="0">
                  <a:pos x="28" y="50"/>
                </a:cxn>
                <a:cxn ang="0">
                  <a:pos x="11" y="65"/>
                </a:cxn>
                <a:cxn ang="0">
                  <a:pos x="0" y="82"/>
                </a:cxn>
                <a:cxn ang="0">
                  <a:pos x="274" y="506"/>
                </a:cxn>
                <a:cxn ang="0">
                  <a:pos x="366" y="458"/>
                </a:cxn>
                <a:cxn ang="0">
                  <a:pos x="132" y="0"/>
                </a:cxn>
              </a:cxnLst>
              <a:rect l="0" t="0" r="r" b="b"/>
              <a:pathLst>
                <a:path w="366" h="506">
                  <a:moveTo>
                    <a:pt x="132" y="0"/>
                  </a:moveTo>
                  <a:lnTo>
                    <a:pt x="122" y="2"/>
                  </a:lnTo>
                  <a:lnTo>
                    <a:pt x="109" y="7"/>
                  </a:lnTo>
                  <a:lnTo>
                    <a:pt x="90" y="15"/>
                  </a:lnTo>
                  <a:lnTo>
                    <a:pt x="71" y="25"/>
                  </a:lnTo>
                  <a:lnTo>
                    <a:pt x="48" y="34"/>
                  </a:lnTo>
                  <a:lnTo>
                    <a:pt x="28" y="50"/>
                  </a:lnTo>
                  <a:lnTo>
                    <a:pt x="11" y="65"/>
                  </a:lnTo>
                  <a:lnTo>
                    <a:pt x="0" y="82"/>
                  </a:lnTo>
                  <a:lnTo>
                    <a:pt x="274" y="506"/>
                  </a:lnTo>
                  <a:lnTo>
                    <a:pt x="366" y="458"/>
                  </a:lnTo>
                  <a:lnTo>
                    <a:pt x="132" y="0"/>
                  </a:lnTo>
                </a:path>
              </a:pathLst>
            </a:custGeom>
            <a:noFill/>
            <a:ln w="12700">
              <a:solidFill>
                <a:srgbClr val="8582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3" name="Freeform 151"/>
            <p:cNvSpPr>
              <a:spLocks/>
            </p:cNvSpPr>
            <p:nvPr/>
          </p:nvSpPr>
          <p:spPr bwMode="auto">
            <a:xfrm>
              <a:off x="1753" y="2057"/>
              <a:ext cx="104" cy="181"/>
            </a:xfrm>
            <a:custGeom>
              <a:avLst/>
              <a:gdLst/>
              <a:ahLst/>
              <a:cxnLst>
                <a:cxn ang="0">
                  <a:pos x="231" y="416"/>
                </a:cxn>
                <a:cxn ang="0">
                  <a:pos x="240" y="412"/>
                </a:cxn>
                <a:cxn ang="0">
                  <a:pos x="27" y="0"/>
                </a:cxn>
                <a:cxn ang="0">
                  <a:pos x="0" y="9"/>
                </a:cxn>
                <a:cxn ang="0">
                  <a:pos x="231" y="416"/>
                </a:cxn>
              </a:cxnLst>
              <a:rect l="0" t="0" r="r" b="b"/>
              <a:pathLst>
                <a:path w="240" h="416">
                  <a:moveTo>
                    <a:pt x="231" y="416"/>
                  </a:moveTo>
                  <a:lnTo>
                    <a:pt x="240" y="412"/>
                  </a:lnTo>
                  <a:lnTo>
                    <a:pt x="27" y="0"/>
                  </a:lnTo>
                  <a:lnTo>
                    <a:pt x="0" y="9"/>
                  </a:lnTo>
                  <a:lnTo>
                    <a:pt x="231" y="4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4" name="Freeform 152"/>
            <p:cNvSpPr>
              <a:spLocks/>
            </p:cNvSpPr>
            <p:nvPr/>
          </p:nvSpPr>
          <p:spPr bwMode="auto">
            <a:xfrm>
              <a:off x="1872" y="2252"/>
              <a:ext cx="67" cy="1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1" y="0"/>
                </a:cxn>
                <a:cxn ang="0">
                  <a:pos x="40" y="2"/>
                </a:cxn>
                <a:cxn ang="0">
                  <a:pos x="61" y="6"/>
                </a:cxn>
                <a:cxn ang="0">
                  <a:pos x="82" y="14"/>
                </a:cxn>
                <a:cxn ang="0">
                  <a:pos x="100" y="23"/>
                </a:cxn>
                <a:cxn ang="0">
                  <a:pos x="111" y="41"/>
                </a:cxn>
                <a:cxn ang="0">
                  <a:pos x="117" y="62"/>
                </a:cxn>
                <a:cxn ang="0">
                  <a:pos x="119" y="89"/>
                </a:cxn>
                <a:cxn ang="0">
                  <a:pos x="119" y="121"/>
                </a:cxn>
                <a:cxn ang="0">
                  <a:pos x="119" y="152"/>
                </a:cxn>
                <a:cxn ang="0">
                  <a:pos x="121" y="183"/>
                </a:cxn>
                <a:cxn ang="0">
                  <a:pos x="127" y="210"/>
                </a:cxn>
                <a:cxn ang="0">
                  <a:pos x="138" y="229"/>
                </a:cxn>
                <a:cxn ang="0">
                  <a:pos x="153" y="240"/>
                </a:cxn>
                <a:cxn ang="0">
                  <a:pos x="138" y="233"/>
                </a:cxn>
                <a:cxn ang="0">
                  <a:pos x="125" y="219"/>
                </a:cxn>
                <a:cxn ang="0">
                  <a:pos x="113" y="200"/>
                </a:cxn>
                <a:cxn ang="0">
                  <a:pos x="105" y="177"/>
                </a:cxn>
                <a:cxn ang="0">
                  <a:pos x="100" y="152"/>
                </a:cxn>
                <a:cxn ang="0">
                  <a:pos x="94" y="127"/>
                </a:cxn>
                <a:cxn ang="0">
                  <a:pos x="92" y="104"/>
                </a:cxn>
                <a:cxn ang="0">
                  <a:pos x="92" y="83"/>
                </a:cxn>
                <a:cxn ang="0">
                  <a:pos x="79" y="96"/>
                </a:cxn>
                <a:cxn ang="0">
                  <a:pos x="71" y="112"/>
                </a:cxn>
                <a:cxn ang="0">
                  <a:pos x="67" y="129"/>
                </a:cxn>
                <a:cxn ang="0">
                  <a:pos x="65" y="144"/>
                </a:cxn>
                <a:cxn ang="0">
                  <a:pos x="67" y="160"/>
                </a:cxn>
                <a:cxn ang="0">
                  <a:pos x="69" y="173"/>
                </a:cxn>
                <a:cxn ang="0">
                  <a:pos x="73" y="183"/>
                </a:cxn>
                <a:cxn ang="0">
                  <a:pos x="79" y="192"/>
                </a:cxn>
                <a:cxn ang="0">
                  <a:pos x="69" y="183"/>
                </a:cxn>
                <a:cxn ang="0">
                  <a:pos x="61" y="167"/>
                </a:cxn>
                <a:cxn ang="0">
                  <a:pos x="55" y="148"/>
                </a:cxn>
                <a:cxn ang="0">
                  <a:pos x="50" y="127"/>
                </a:cxn>
                <a:cxn ang="0">
                  <a:pos x="48" y="106"/>
                </a:cxn>
                <a:cxn ang="0">
                  <a:pos x="48" y="87"/>
                </a:cxn>
                <a:cxn ang="0">
                  <a:pos x="50" y="69"/>
                </a:cxn>
                <a:cxn ang="0">
                  <a:pos x="55" y="56"/>
                </a:cxn>
                <a:cxn ang="0">
                  <a:pos x="44" y="68"/>
                </a:cxn>
                <a:cxn ang="0">
                  <a:pos x="34" y="85"/>
                </a:cxn>
                <a:cxn ang="0">
                  <a:pos x="27" y="108"/>
                </a:cxn>
                <a:cxn ang="0">
                  <a:pos x="21" y="131"/>
                </a:cxn>
                <a:cxn ang="0">
                  <a:pos x="17" y="156"/>
                </a:cxn>
                <a:cxn ang="0">
                  <a:pos x="17" y="179"/>
                </a:cxn>
                <a:cxn ang="0">
                  <a:pos x="23" y="198"/>
                </a:cxn>
                <a:cxn ang="0">
                  <a:pos x="31" y="213"/>
                </a:cxn>
                <a:cxn ang="0">
                  <a:pos x="13" y="188"/>
                </a:cxn>
                <a:cxn ang="0">
                  <a:pos x="6" y="158"/>
                </a:cxn>
                <a:cxn ang="0">
                  <a:pos x="7" y="125"/>
                </a:cxn>
                <a:cxn ang="0">
                  <a:pos x="11" y="91"/>
                </a:cxn>
                <a:cxn ang="0">
                  <a:pos x="17" y="58"/>
                </a:cxn>
                <a:cxn ang="0">
                  <a:pos x="19" y="31"/>
                </a:cxn>
                <a:cxn ang="0">
                  <a:pos x="15" y="12"/>
                </a:cxn>
                <a:cxn ang="0">
                  <a:pos x="2" y="2"/>
                </a:cxn>
              </a:cxnLst>
              <a:rect l="0" t="0" r="r" b="b"/>
              <a:pathLst>
                <a:path w="153" h="240">
                  <a:moveTo>
                    <a:pt x="2" y="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40" y="2"/>
                  </a:lnTo>
                  <a:lnTo>
                    <a:pt x="61" y="6"/>
                  </a:lnTo>
                  <a:lnTo>
                    <a:pt x="82" y="14"/>
                  </a:lnTo>
                  <a:lnTo>
                    <a:pt x="100" y="23"/>
                  </a:lnTo>
                  <a:lnTo>
                    <a:pt x="111" y="41"/>
                  </a:lnTo>
                  <a:lnTo>
                    <a:pt x="117" y="62"/>
                  </a:lnTo>
                  <a:lnTo>
                    <a:pt x="119" y="89"/>
                  </a:lnTo>
                  <a:lnTo>
                    <a:pt x="119" y="121"/>
                  </a:lnTo>
                  <a:lnTo>
                    <a:pt x="119" y="152"/>
                  </a:lnTo>
                  <a:lnTo>
                    <a:pt x="121" y="183"/>
                  </a:lnTo>
                  <a:lnTo>
                    <a:pt x="127" y="210"/>
                  </a:lnTo>
                  <a:lnTo>
                    <a:pt x="138" y="229"/>
                  </a:lnTo>
                  <a:lnTo>
                    <a:pt x="153" y="240"/>
                  </a:lnTo>
                  <a:lnTo>
                    <a:pt x="138" y="233"/>
                  </a:lnTo>
                  <a:lnTo>
                    <a:pt x="125" y="219"/>
                  </a:lnTo>
                  <a:lnTo>
                    <a:pt x="113" y="200"/>
                  </a:lnTo>
                  <a:lnTo>
                    <a:pt x="105" y="177"/>
                  </a:lnTo>
                  <a:lnTo>
                    <a:pt x="100" y="152"/>
                  </a:lnTo>
                  <a:lnTo>
                    <a:pt x="94" y="127"/>
                  </a:lnTo>
                  <a:lnTo>
                    <a:pt x="92" y="104"/>
                  </a:lnTo>
                  <a:lnTo>
                    <a:pt x="92" y="83"/>
                  </a:lnTo>
                  <a:lnTo>
                    <a:pt x="79" y="96"/>
                  </a:lnTo>
                  <a:lnTo>
                    <a:pt x="71" y="112"/>
                  </a:lnTo>
                  <a:lnTo>
                    <a:pt x="67" y="129"/>
                  </a:lnTo>
                  <a:lnTo>
                    <a:pt x="65" y="144"/>
                  </a:lnTo>
                  <a:lnTo>
                    <a:pt x="67" y="160"/>
                  </a:lnTo>
                  <a:lnTo>
                    <a:pt x="69" y="173"/>
                  </a:lnTo>
                  <a:lnTo>
                    <a:pt x="73" y="183"/>
                  </a:lnTo>
                  <a:lnTo>
                    <a:pt x="79" y="192"/>
                  </a:lnTo>
                  <a:lnTo>
                    <a:pt x="69" y="183"/>
                  </a:lnTo>
                  <a:lnTo>
                    <a:pt x="61" y="167"/>
                  </a:lnTo>
                  <a:lnTo>
                    <a:pt x="55" y="148"/>
                  </a:lnTo>
                  <a:lnTo>
                    <a:pt x="50" y="127"/>
                  </a:lnTo>
                  <a:lnTo>
                    <a:pt x="48" y="106"/>
                  </a:lnTo>
                  <a:lnTo>
                    <a:pt x="48" y="87"/>
                  </a:lnTo>
                  <a:lnTo>
                    <a:pt x="50" y="69"/>
                  </a:lnTo>
                  <a:lnTo>
                    <a:pt x="55" y="56"/>
                  </a:lnTo>
                  <a:lnTo>
                    <a:pt x="44" y="68"/>
                  </a:lnTo>
                  <a:lnTo>
                    <a:pt x="34" y="85"/>
                  </a:lnTo>
                  <a:lnTo>
                    <a:pt x="27" y="108"/>
                  </a:lnTo>
                  <a:lnTo>
                    <a:pt x="21" y="131"/>
                  </a:lnTo>
                  <a:lnTo>
                    <a:pt x="17" y="156"/>
                  </a:lnTo>
                  <a:lnTo>
                    <a:pt x="17" y="179"/>
                  </a:lnTo>
                  <a:lnTo>
                    <a:pt x="23" y="198"/>
                  </a:lnTo>
                  <a:lnTo>
                    <a:pt x="31" y="213"/>
                  </a:lnTo>
                  <a:lnTo>
                    <a:pt x="13" y="188"/>
                  </a:lnTo>
                  <a:lnTo>
                    <a:pt x="6" y="158"/>
                  </a:lnTo>
                  <a:lnTo>
                    <a:pt x="7" y="125"/>
                  </a:lnTo>
                  <a:lnTo>
                    <a:pt x="11" y="91"/>
                  </a:lnTo>
                  <a:lnTo>
                    <a:pt x="17" y="58"/>
                  </a:lnTo>
                  <a:lnTo>
                    <a:pt x="19" y="31"/>
                  </a:lnTo>
                  <a:lnTo>
                    <a:pt x="15" y="1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173"/>
          <p:cNvGrpSpPr>
            <a:grpSpLocks/>
          </p:cNvGrpSpPr>
          <p:nvPr/>
        </p:nvGrpSpPr>
        <p:grpSpPr bwMode="auto">
          <a:xfrm>
            <a:off x="1500166" y="1714488"/>
            <a:ext cx="3214711" cy="3214710"/>
            <a:chOff x="788" y="693"/>
            <a:chExt cx="2119" cy="2119"/>
          </a:xfrm>
        </p:grpSpPr>
        <p:sp>
          <p:nvSpPr>
            <p:cNvPr id="3246" name="Freeform 174"/>
            <p:cNvSpPr>
              <a:spLocks/>
            </p:cNvSpPr>
            <p:nvPr/>
          </p:nvSpPr>
          <p:spPr bwMode="auto">
            <a:xfrm>
              <a:off x="792" y="1849"/>
              <a:ext cx="609" cy="616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9" y="15"/>
                </a:cxn>
                <a:cxn ang="0">
                  <a:pos x="47" y="22"/>
                </a:cxn>
                <a:cxn ang="0">
                  <a:pos x="65" y="29"/>
                </a:cxn>
                <a:cxn ang="0">
                  <a:pos x="84" y="36"/>
                </a:cxn>
                <a:cxn ang="0">
                  <a:pos x="105" y="44"/>
                </a:cxn>
                <a:cxn ang="0">
                  <a:pos x="127" y="51"/>
                </a:cxn>
                <a:cxn ang="0">
                  <a:pos x="149" y="62"/>
                </a:cxn>
                <a:cxn ang="0">
                  <a:pos x="171" y="69"/>
                </a:cxn>
                <a:cxn ang="0">
                  <a:pos x="197" y="77"/>
                </a:cxn>
                <a:cxn ang="0">
                  <a:pos x="222" y="84"/>
                </a:cxn>
                <a:cxn ang="0">
                  <a:pos x="244" y="91"/>
                </a:cxn>
                <a:cxn ang="0">
                  <a:pos x="269" y="98"/>
                </a:cxn>
                <a:cxn ang="0">
                  <a:pos x="299" y="106"/>
                </a:cxn>
                <a:cxn ang="0">
                  <a:pos x="335" y="117"/>
                </a:cxn>
                <a:cxn ang="0">
                  <a:pos x="364" y="124"/>
                </a:cxn>
                <a:cxn ang="0">
                  <a:pos x="401" y="135"/>
                </a:cxn>
                <a:cxn ang="0">
                  <a:pos x="434" y="142"/>
                </a:cxn>
                <a:cxn ang="0">
                  <a:pos x="474" y="153"/>
                </a:cxn>
                <a:cxn ang="0">
                  <a:pos x="507" y="160"/>
                </a:cxn>
                <a:cxn ang="0">
                  <a:pos x="543" y="171"/>
                </a:cxn>
                <a:cxn ang="0">
                  <a:pos x="576" y="179"/>
                </a:cxn>
                <a:cxn ang="0">
                  <a:pos x="609" y="186"/>
                </a:cxn>
                <a:cxn ang="0">
                  <a:pos x="576" y="222"/>
                </a:cxn>
                <a:cxn ang="0">
                  <a:pos x="547" y="255"/>
                </a:cxn>
                <a:cxn ang="0">
                  <a:pos x="525" y="281"/>
                </a:cxn>
                <a:cxn ang="0">
                  <a:pos x="503" y="306"/>
                </a:cxn>
                <a:cxn ang="0">
                  <a:pos x="481" y="332"/>
                </a:cxn>
                <a:cxn ang="0">
                  <a:pos x="463" y="357"/>
                </a:cxn>
                <a:cxn ang="0">
                  <a:pos x="445" y="379"/>
                </a:cxn>
                <a:cxn ang="0">
                  <a:pos x="426" y="401"/>
                </a:cxn>
                <a:cxn ang="0">
                  <a:pos x="408" y="423"/>
                </a:cxn>
                <a:cxn ang="0">
                  <a:pos x="386" y="452"/>
                </a:cxn>
                <a:cxn ang="0">
                  <a:pos x="361" y="481"/>
                </a:cxn>
                <a:cxn ang="0">
                  <a:pos x="342" y="507"/>
                </a:cxn>
                <a:cxn ang="0">
                  <a:pos x="324" y="529"/>
                </a:cxn>
                <a:cxn ang="0">
                  <a:pos x="313" y="547"/>
                </a:cxn>
                <a:cxn ang="0">
                  <a:pos x="299" y="569"/>
                </a:cxn>
                <a:cxn ang="0">
                  <a:pos x="291" y="580"/>
                </a:cxn>
                <a:cxn ang="0">
                  <a:pos x="280" y="598"/>
                </a:cxn>
                <a:cxn ang="0">
                  <a:pos x="273" y="613"/>
                </a:cxn>
                <a:cxn ang="0">
                  <a:pos x="259" y="605"/>
                </a:cxn>
                <a:cxn ang="0">
                  <a:pos x="240" y="583"/>
                </a:cxn>
                <a:cxn ang="0">
                  <a:pos x="222" y="562"/>
                </a:cxn>
                <a:cxn ang="0">
                  <a:pos x="204" y="540"/>
                </a:cxn>
                <a:cxn ang="0">
                  <a:pos x="189" y="518"/>
                </a:cxn>
                <a:cxn ang="0">
                  <a:pos x="167" y="489"/>
                </a:cxn>
                <a:cxn ang="0">
                  <a:pos x="149" y="459"/>
                </a:cxn>
                <a:cxn ang="0">
                  <a:pos x="131" y="430"/>
                </a:cxn>
                <a:cxn ang="0">
                  <a:pos x="109" y="390"/>
                </a:cxn>
                <a:cxn ang="0">
                  <a:pos x="94" y="361"/>
                </a:cxn>
                <a:cxn ang="0">
                  <a:pos x="80" y="325"/>
                </a:cxn>
                <a:cxn ang="0">
                  <a:pos x="62" y="281"/>
                </a:cxn>
                <a:cxn ang="0">
                  <a:pos x="54" y="255"/>
                </a:cxn>
                <a:cxn ang="0">
                  <a:pos x="43" y="219"/>
                </a:cxn>
                <a:cxn ang="0">
                  <a:pos x="32" y="182"/>
                </a:cxn>
                <a:cxn ang="0">
                  <a:pos x="25" y="153"/>
                </a:cxn>
                <a:cxn ang="0">
                  <a:pos x="18" y="113"/>
                </a:cxn>
                <a:cxn ang="0">
                  <a:pos x="11" y="77"/>
                </a:cxn>
                <a:cxn ang="0">
                  <a:pos x="3" y="22"/>
                </a:cxn>
              </a:cxnLst>
              <a:rect l="0" t="0" r="r" b="b"/>
              <a:pathLst>
                <a:path w="609" h="616">
                  <a:moveTo>
                    <a:pt x="0" y="0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9" y="15"/>
                  </a:lnTo>
                  <a:lnTo>
                    <a:pt x="32" y="15"/>
                  </a:lnTo>
                  <a:lnTo>
                    <a:pt x="36" y="18"/>
                  </a:lnTo>
                  <a:lnTo>
                    <a:pt x="43" y="18"/>
                  </a:lnTo>
                  <a:lnTo>
                    <a:pt x="47" y="22"/>
                  </a:lnTo>
                  <a:lnTo>
                    <a:pt x="51" y="22"/>
                  </a:lnTo>
                  <a:lnTo>
                    <a:pt x="54" y="26"/>
                  </a:lnTo>
                  <a:lnTo>
                    <a:pt x="62" y="26"/>
                  </a:lnTo>
                  <a:lnTo>
                    <a:pt x="65" y="29"/>
                  </a:lnTo>
                  <a:lnTo>
                    <a:pt x="69" y="29"/>
                  </a:lnTo>
                  <a:lnTo>
                    <a:pt x="76" y="33"/>
                  </a:lnTo>
                  <a:lnTo>
                    <a:pt x="80" y="36"/>
                  </a:lnTo>
                  <a:lnTo>
                    <a:pt x="84" y="36"/>
                  </a:lnTo>
                  <a:lnTo>
                    <a:pt x="91" y="40"/>
                  </a:lnTo>
                  <a:lnTo>
                    <a:pt x="94" y="40"/>
                  </a:lnTo>
                  <a:lnTo>
                    <a:pt x="102" y="44"/>
                  </a:lnTo>
                  <a:lnTo>
                    <a:pt x="105" y="44"/>
                  </a:lnTo>
                  <a:lnTo>
                    <a:pt x="109" y="47"/>
                  </a:lnTo>
                  <a:lnTo>
                    <a:pt x="116" y="47"/>
                  </a:lnTo>
                  <a:lnTo>
                    <a:pt x="120" y="51"/>
                  </a:lnTo>
                  <a:lnTo>
                    <a:pt x="127" y="51"/>
                  </a:lnTo>
                  <a:lnTo>
                    <a:pt x="131" y="55"/>
                  </a:lnTo>
                  <a:lnTo>
                    <a:pt x="138" y="55"/>
                  </a:lnTo>
                  <a:lnTo>
                    <a:pt x="142" y="58"/>
                  </a:lnTo>
                  <a:lnTo>
                    <a:pt x="149" y="62"/>
                  </a:lnTo>
                  <a:lnTo>
                    <a:pt x="156" y="62"/>
                  </a:lnTo>
                  <a:lnTo>
                    <a:pt x="160" y="66"/>
                  </a:lnTo>
                  <a:lnTo>
                    <a:pt x="167" y="66"/>
                  </a:lnTo>
                  <a:lnTo>
                    <a:pt x="171" y="69"/>
                  </a:lnTo>
                  <a:lnTo>
                    <a:pt x="178" y="69"/>
                  </a:lnTo>
                  <a:lnTo>
                    <a:pt x="186" y="73"/>
                  </a:lnTo>
                  <a:lnTo>
                    <a:pt x="189" y="73"/>
                  </a:lnTo>
                  <a:lnTo>
                    <a:pt x="197" y="77"/>
                  </a:lnTo>
                  <a:lnTo>
                    <a:pt x="204" y="77"/>
                  </a:lnTo>
                  <a:lnTo>
                    <a:pt x="208" y="80"/>
                  </a:lnTo>
                  <a:lnTo>
                    <a:pt x="215" y="84"/>
                  </a:lnTo>
                  <a:lnTo>
                    <a:pt x="222" y="84"/>
                  </a:lnTo>
                  <a:lnTo>
                    <a:pt x="226" y="88"/>
                  </a:lnTo>
                  <a:lnTo>
                    <a:pt x="233" y="88"/>
                  </a:lnTo>
                  <a:lnTo>
                    <a:pt x="240" y="91"/>
                  </a:lnTo>
                  <a:lnTo>
                    <a:pt x="244" y="91"/>
                  </a:lnTo>
                  <a:lnTo>
                    <a:pt x="251" y="95"/>
                  </a:lnTo>
                  <a:lnTo>
                    <a:pt x="259" y="95"/>
                  </a:lnTo>
                  <a:lnTo>
                    <a:pt x="262" y="98"/>
                  </a:lnTo>
                  <a:lnTo>
                    <a:pt x="269" y="98"/>
                  </a:lnTo>
                  <a:lnTo>
                    <a:pt x="277" y="102"/>
                  </a:lnTo>
                  <a:lnTo>
                    <a:pt x="284" y="102"/>
                  </a:lnTo>
                  <a:lnTo>
                    <a:pt x="291" y="106"/>
                  </a:lnTo>
                  <a:lnTo>
                    <a:pt x="299" y="106"/>
                  </a:lnTo>
                  <a:lnTo>
                    <a:pt x="313" y="113"/>
                  </a:lnTo>
                  <a:lnTo>
                    <a:pt x="321" y="113"/>
                  </a:lnTo>
                  <a:lnTo>
                    <a:pt x="328" y="117"/>
                  </a:lnTo>
                  <a:lnTo>
                    <a:pt x="335" y="117"/>
                  </a:lnTo>
                  <a:lnTo>
                    <a:pt x="342" y="120"/>
                  </a:lnTo>
                  <a:lnTo>
                    <a:pt x="350" y="120"/>
                  </a:lnTo>
                  <a:lnTo>
                    <a:pt x="357" y="124"/>
                  </a:lnTo>
                  <a:lnTo>
                    <a:pt x="364" y="124"/>
                  </a:lnTo>
                  <a:lnTo>
                    <a:pt x="372" y="128"/>
                  </a:lnTo>
                  <a:lnTo>
                    <a:pt x="379" y="128"/>
                  </a:lnTo>
                  <a:lnTo>
                    <a:pt x="393" y="135"/>
                  </a:lnTo>
                  <a:lnTo>
                    <a:pt x="401" y="135"/>
                  </a:lnTo>
                  <a:lnTo>
                    <a:pt x="408" y="139"/>
                  </a:lnTo>
                  <a:lnTo>
                    <a:pt x="415" y="139"/>
                  </a:lnTo>
                  <a:lnTo>
                    <a:pt x="426" y="142"/>
                  </a:lnTo>
                  <a:lnTo>
                    <a:pt x="434" y="142"/>
                  </a:lnTo>
                  <a:lnTo>
                    <a:pt x="448" y="150"/>
                  </a:lnTo>
                  <a:lnTo>
                    <a:pt x="455" y="150"/>
                  </a:lnTo>
                  <a:lnTo>
                    <a:pt x="466" y="153"/>
                  </a:lnTo>
                  <a:lnTo>
                    <a:pt x="474" y="153"/>
                  </a:lnTo>
                  <a:lnTo>
                    <a:pt x="481" y="157"/>
                  </a:lnTo>
                  <a:lnTo>
                    <a:pt x="488" y="157"/>
                  </a:lnTo>
                  <a:lnTo>
                    <a:pt x="499" y="160"/>
                  </a:lnTo>
                  <a:lnTo>
                    <a:pt x="507" y="160"/>
                  </a:lnTo>
                  <a:lnTo>
                    <a:pt x="514" y="164"/>
                  </a:lnTo>
                  <a:lnTo>
                    <a:pt x="525" y="168"/>
                  </a:lnTo>
                  <a:lnTo>
                    <a:pt x="532" y="168"/>
                  </a:lnTo>
                  <a:lnTo>
                    <a:pt x="543" y="171"/>
                  </a:lnTo>
                  <a:lnTo>
                    <a:pt x="550" y="171"/>
                  </a:lnTo>
                  <a:lnTo>
                    <a:pt x="558" y="175"/>
                  </a:lnTo>
                  <a:lnTo>
                    <a:pt x="569" y="175"/>
                  </a:lnTo>
                  <a:lnTo>
                    <a:pt x="576" y="179"/>
                  </a:lnTo>
                  <a:lnTo>
                    <a:pt x="587" y="182"/>
                  </a:lnTo>
                  <a:lnTo>
                    <a:pt x="594" y="182"/>
                  </a:lnTo>
                  <a:lnTo>
                    <a:pt x="605" y="186"/>
                  </a:lnTo>
                  <a:lnTo>
                    <a:pt x="609" y="186"/>
                  </a:lnTo>
                  <a:lnTo>
                    <a:pt x="601" y="193"/>
                  </a:lnTo>
                  <a:lnTo>
                    <a:pt x="598" y="201"/>
                  </a:lnTo>
                  <a:lnTo>
                    <a:pt x="583" y="215"/>
                  </a:lnTo>
                  <a:lnTo>
                    <a:pt x="576" y="222"/>
                  </a:lnTo>
                  <a:lnTo>
                    <a:pt x="572" y="230"/>
                  </a:lnTo>
                  <a:lnTo>
                    <a:pt x="565" y="237"/>
                  </a:lnTo>
                  <a:lnTo>
                    <a:pt x="561" y="241"/>
                  </a:lnTo>
                  <a:lnTo>
                    <a:pt x="547" y="255"/>
                  </a:lnTo>
                  <a:lnTo>
                    <a:pt x="543" y="263"/>
                  </a:lnTo>
                  <a:lnTo>
                    <a:pt x="536" y="270"/>
                  </a:lnTo>
                  <a:lnTo>
                    <a:pt x="532" y="277"/>
                  </a:lnTo>
                  <a:lnTo>
                    <a:pt x="525" y="281"/>
                  </a:lnTo>
                  <a:lnTo>
                    <a:pt x="521" y="288"/>
                  </a:lnTo>
                  <a:lnTo>
                    <a:pt x="514" y="295"/>
                  </a:lnTo>
                  <a:lnTo>
                    <a:pt x="510" y="303"/>
                  </a:lnTo>
                  <a:lnTo>
                    <a:pt x="503" y="306"/>
                  </a:lnTo>
                  <a:lnTo>
                    <a:pt x="499" y="314"/>
                  </a:lnTo>
                  <a:lnTo>
                    <a:pt x="492" y="321"/>
                  </a:lnTo>
                  <a:lnTo>
                    <a:pt x="488" y="325"/>
                  </a:lnTo>
                  <a:lnTo>
                    <a:pt x="481" y="332"/>
                  </a:lnTo>
                  <a:lnTo>
                    <a:pt x="477" y="339"/>
                  </a:lnTo>
                  <a:lnTo>
                    <a:pt x="474" y="343"/>
                  </a:lnTo>
                  <a:lnTo>
                    <a:pt x="466" y="350"/>
                  </a:lnTo>
                  <a:lnTo>
                    <a:pt x="463" y="357"/>
                  </a:lnTo>
                  <a:lnTo>
                    <a:pt x="459" y="361"/>
                  </a:lnTo>
                  <a:lnTo>
                    <a:pt x="452" y="368"/>
                  </a:lnTo>
                  <a:lnTo>
                    <a:pt x="448" y="372"/>
                  </a:lnTo>
                  <a:lnTo>
                    <a:pt x="445" y="379"/>
                  </a:lnTo>
                  <a:lnTo>
                    <a:pt x="437" y="383"/>
                  </a:lnTo>
                  <a:lnTo>
                    <a:pt x="434" y="390"/>
                  </a:lnTo>
                  <a:lnTo>
                    <a:pt x="430" y="394"/>
                  </a:lnTo>
                  <a:lnTo>
                    <a:pt x="426" y="401"/>
                  </a:lnTo>
                  <a:lnTo>
                    <a:pt x="423" y="405"/>
                  </a:lnTo>
                  <a:lnTo>
                    <a:pt x="415" y="412"/>
                  </a:lnTo>
                  <a:lnTo>
                    <a:pt x="412" y="416"/>
                  </a:lnTo>
                  <a:lnTo>
                    <a:pt x="408" y="423"/>
                  </a:lnTo>
                  <a:lnTo>
                    <a:pt x="401" y="430"/>
                  </a:lnTo>
                  <a:lnTo>
                    <a:pt x="397" y="438"/>
                  </a:lnTo>
                  <a:lnTo>
                    <a:pt x="390" y="445"/>
                  </a:lnTo>
                  <a:lnTo>
                    <a:pt x="386" y="452"/>
                  </a:lnTo>
                  <a:lnTo>
                    <a:pt x="379" y="459"/>
                  </a:lnTo>
                  <a:lnTo>
                    <a:pt x="372" y="467"/>
                  </a:lnTo>
                  <a:lnTo>
                    <a:pt x="368" y="474"/>
                  </a:lnTo>
                  <a:lnTo>
                    <a:pt x="361" y="481"/>
                  </a:lnTo>
                  <a:lnTo>
                    <a:pt x="353" y="489"/>
                  </a:lnTo>
                  <a:lnTo>
                    <a:pt x="350" y="492"/>
                  </a:lnTo>
                  <a:lnTo>
                    <a:pt x="350" y="500"/>
                  </a:lnTo>
                  <a:lnTo>
                    <a:pt x="342" y="507"/>
                  </a:lnTo>
                  <a:lnTo>
                    <a:pt x="335" y="514"/>
                  </a:lnTo>
                  <a:lnTo>
                    <a:pt x="331" y="518"/>
                  </a:lnTo>
                  <a:lnTo>
                    <a:pt x="331" y="521"/>
                  </a:lnTo>
                  <a:lnTo>
                    <a:pt x="324" y="529"/>
                  </a:lnTo>
                  <a:lnTo>
                    <a:pt x="321" y="532"/>
                  </a:lnTo>
                  <a:lnTo>
                    <a:pt x="321" y="536"/>
                  </a:lnTo>
                  <a:lnTo>
                    <a:pt x="313" y="543"/>
                  </a:lnTo>
                  <a:lnTo>
                    <a:pt x="313" y="547"/>
                  </a:lnTo>
                  <a:lnTo>
                    <a:pt x="306" y="554"/>
                  </a:lnTo>
                  <a:lnTo>
                    <a:pt x="306" y="558"/>
                  </a:lnTo>
                  <a:lnTo>
                    <a:pt x="299" y="565"/>
                  </a:lnTo>
                  <a:lnTo>
                    <a:pt x="299" y="569"/>
                  </a:lnTo>
                  <a:lnTo>
                    <a:pt x="295" y="569"/>
                  </a:lnTo>
                  <a:lnTo>
                    <a:pt x="295" y="573"/>
                  </a:lnTo>
                  <a:lnTo>
                    <a:pt x="291" y="576"/>
                  </a:lnTo>
                  <a:lnTo>
                    <a:pt x="291" y="580"/>
                  </a:lnTo>
                  <a:lnTo>
                    <a:pt x="284" y="587"/>
                  </a:lnTo>
                  <a:lnTo>
                    <a:pt x="284" y="591"/>
                  </a:lnTo>
                  <a:lnTo>
                    <a:pt x="280" y="594"/>
                  </a:lnTo>
                  <a:lnTo>
                    <a:pt x="280" y="598"/>
                  </a:lnTo>
                  <a:lnTo>
                    <a:pt x="277" y="598"/>
                  </a:lnTo>
                  <a:lnTo>
                    <a:pt x="277" y="605"/>
                  </a:lnTo>
                  <a:lnTo>
                    <a:pt x="273" y="605"/>
                  </a:lnTo>
                  <a:lnTo>
                    <a:pt x="273" y="613"/>
                  </a:lnTo>
                  <a:lnTo>
                    <a:pt x="269" y="613"/>
                  </a:lnTo>
                  <a:lnTo>
                    <a:pt x="269" y="616"/>
                  </a:lnTo>
                  <a:lnTo>
                    <a:pt x="266" y="613"/>
                  </a:lnTo>
                  <a:lnTo>
                    <a:pt x="259" y="605"/>
                  </a:lnTo>
                  <a:lnTo>
                    <a:pt x="255" y="602"/>
                  </a:lnTo>
                  <a:lnTo>
                    <a:pt x="251" y="594"/>
                  </a:lnTo>
                  <a:lnTo>
                    <a:pt x="244" y="591"/>
                  </a:lnTo>
                  <a:lnTo>
                    <a:pt x="240" y="583"/>
                  </a:lnTo>
                  <a:lnTo>
                    <a:pt x="237" y="580"/>
                  </a:lnTo>
                  <a:lnTo>
                    <a:pt x="233" y="573"/>
                  </a:lnTo>
                  <a:lnTo>
                    <a:pt x="226" y="569"/>
                  </a:lnTo>
                  <a:lnTo>
                    <a:pt x="222" y="562"/>
                  </a:lnTo>
                  <a:lnTo>
                    <a:pt x="218" y="558"/>
                  </a:lnTo>
                  <a:lnTo>
                    <a:pt x="215" y="551"/>
                  </a:lnTo>
                  <a:lnTo>
                    <a:pt x="208" y="547"/>
                  </a:lnTo>
                  <a:lnTo>
                    <a:pt x="204" y="540"/>
                  </a:lnTo>
                  <a:lnTo>
                    <a:pt x="200" y="536"/>
                  </a:lnTo>
                  <a:lnTo>
                    <a:pt x="197" y="529"/>
                  </a:lnTo>
                  <a:lnTo>
                    <a:pt x="193" y="525"/>
                  </a:lnTo>
                  <a:lnTo>
                    <a:pt x="189" y="518"/>
                  </a:lnTo>
                  <a:lnTo>
                    <a:pt x="182" y="514"/>
                  </a:lnTo>
                  <a:lnTo>
                    <a:pt x="178" y="507"/>
                  </a:lnTo>
                  <a:lnTo>
                    <a:pt x="175" y="503"/>
                  </a:lnTo>
                  <a:lnTo>
                    <a:pt x="167" y="489"/>
                  </a:lnTo>
                  <a:lnTo>
                    <a:pt x="164" y="485"/>
                  </a:lnTo>
                  <a:lnTo>
                    <a:pt x="156" y="470"/>
                  </a:lnTo>
                  <a:lnTo>
                    <a:pt x="153" y="467"/>
                  </a:lnTo>
                  <a:lnTo>
                    <a:pt x="149" y="459"/>
                  </a:lnTo>
                  <a:lnTo>
                    <a:pt x="146" y="456"/>
                  </a:lnTo>
                  <a:lnTo>
                    <a:pt x="138" y="441"/>
                  </a:lnTo>
                  <a:lnTo>
                    <a:pt x="135" y="434"/>
                  </a:lnTo>
                  <a:lnTo>
                    <a:pt x="131" y="430"/>
                  </a:lnTo>
                  <a:lnTo>
                    <a:pt x="124" y="416"/>
                  </a:lnTo>
                  <a:lnTo>
                    <a:pt x="120" y="412"/>
                  </a:lnTo>
                  <a:lnTo>
                    <a:pt x="113" y="397"/>
                  </a:lnTo>
                  <a:lnTo>
                    <a:pt x="109" y="390"/>
                  </a:lnTo>
                  <a:lnTo>
                    <a:pt x="105" y="387"/>
                  </a:lnTo>
                  <a:lnTo>
                    <a:pt x="105" y="379"/>
                  </a:lnTo>
                  <a:lnTo>
                    <a:pt x="98" y="365"/>
                  </a:lnTo>
                  <a:lnTo>
                    <a:pt x="94" y="361"/>
                  </a:lnTo>
                  <a:lnTo>
                    <a:pt x="87" y="346"/>
                  </a:lnTo>
                  <a:lnTo>
                    <a:pt x="87" y="343"/>
                  </a:lnTo>
                  <a:lnTo>
                    <a:pt x="80" y="328"/>
                  </a:lnTo>
                  <a:lnTo>
                    <a:pt x="80" y="325"/>
                  </a:lnTo>
                  <a:lnTo>
                    <a:pt x="73" y="310"/>
                  </a:lnTo>
                  <a:lnTo>
                    <a:pt x="69" y="303"/>
                  </a:lnTo>
                  <a:lnTo>
                    <a:pt x="69" y="295"/>
                  </a:lnTo>
                  <a:lnTo>
                    <a:pt x="62" y="281"/>
                  </a:lnTo>
                  <a:lnTo>
                    <a:pt x="62" y="273"/>
                  </a:lnTo>
                  <a:lnTo>
                    <a:pt x="58" y="266"/>
                  </a:lnTo>
                  <a:lnTo>
                    <a:pt x="54" y="263"/>
                  </a:lnTo>
                  <a:lnTo>
                    <a:pt x="54" y="255"/>
                  </a:lnTo>
                  <a:lnTo>
                    <a:pt x="47" y="241"/>
                  </a:lnTo>
                  <a:lnTo>
                    <a:pt x="47" y="233"/>
                  </a:lnTo>
                  <a:lnTo>
                    <a:pt x="43" y="226"/>
                  </a:lnTo>
                  <a:lnTo>
                    <a:pt x="43" y="219"/>
                  </a:lnTo>
                  <a:lnTo>
                    <a:pt x="40" y="211"/>
                  </a:lnTo>
                  <a:lnTo>
                    <a:pt x="40" y="204"/>
                  </a:lnTo>
                  <a:lnTo>
                    <a:pt x="32" y="190"/>
                  </a:lnTo>
                  <a:lnTo>
                    <a:pt x="32" y="182"/>
                  </a:lnTo>
                  <a:lnTo>
                    <a:pt x="29" y="175"/>
                  </a:lnTo>
                  <a:lnTo>
                    <a:pt x="29" y="168"/>
                  </a:lnTo>
                  <a:lnTo>
                    <a:pt x="25" y="160"/>
                  </a:lnTo>
                  <a:lnTo>
                    <a:pt x="25" y="153"/>
                  </a:lnTo>
                  <a:lnTo>
                    <a:pt x="22" y="146"/>
                  </a:lnTo>
                  <a:lnTo>
                    <a:pt x="22" y="131"/>
                  </a:lnTo>
                  <a:lnTo>
                    <a:pt x="18" y="124"/>
                  </a:lnTo>
                  <a:lnTo>
                    <a:pt x="18" y="113"/>
                  </a:lnTo>
                  <a:lnTo>
                    <a:pt x="14" y="106"/>
                  </a:lnTo>
                  <a:lnTo>
                    <a:pt x="14" y="91"/>
                  </a:lnTo>
                  <a:lnTo>
                    <a:pt x="11" y="84"/>
                  </a:lnTo>
                  <a:lnTo>
                    <a:pt x="11" y="77"/>
                  </a:lnTo>
                  <a:lnTo>
                    <a:pt x="7" y="69"/>
                  </a:lnTo>
                  <a:lnTo>
                    <a:pt x="7" y="51"/>
                  </a:lnTo>
                  <a:lnTo>
                    <a:pt x="3" y="44"/>
                  </a:lnTo>
                  <a:lnTo>
                    <a:pt x="3" y="2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7" name="Freeform 175"/>
            <p:cNvSpPr>
              <a:spLocks/>
            </p:cNvSpPr>
            <p:nvPr/>
          </p:nvSpPr>
          <p:spPr bwMode="auto">
            <a:xfrm>
              <a:off x="1401" y="1754"/>
              <a:ext cx="1506" cy="766"/>
            </a:xfrm>
            <a:custGeom>
              <a:avLst/>
              <a:gdLst/>
              <a:ahLst/>
              <a:cxnLst>
                <a:cxn ang="0">
                  <a:pos x="1218" y="719"/>
                </a:cxn>
                <a:cxn ang="0">
                  <a:pos x="1265" y="668"/>
                </a:cxn>
                <a:cxn ang="0">
                  <a:pos x="1287" y="635"/>
                </a:cxn>
                <a:cxn ang="0">
                  <a:pos x="1309" y="606"/>
                </a:cxn>
                <a:cxn ang="0">
                  <a:pos x="1331" y="576"/>
                </a:cxn>
                <a:cxn ang="0">
                  <a:pos x="1356" y="536"/>
                </a:cxn>
                <a:cxn ang="0">
                  <a:pos x="1382" y="496"/>
                </a:cxn>
                <a:cxn ang="0">
                  <a:pos x="1404" y="449"/>
                </a:cxn>
                <a:cxn ang="0">
                  <a:pos x="1425" y="412"/>
                </a:cxn>
                <a:cxn ang="0">
                  <a:pos x="1440" y="376"/>
                </a:cxn>
                <a:cxn ang="0">
                  <a:pos x="1451" y="343"/>
                </a:cxn>
                <a:cxn ang="0">
                  <a:pos x="1466" y="303"/>
                </a:cxn>
                <a:cxn ang="0">
                  <a:pos x="1473" y="266"/>
                </a:cxn>
                <a:cxn ang="0">
                  <a:pos x="1484" y="226"/>
                </a:cxn>
                <a:cxn ang="0">
                  <a:pos x="1491" y="186"/>
                </a:cxn>
                <a:cxn ang="0">
                  <a:pos x="1498" y="135"/>
                </a:cxn>
                <a:cxn ang="0">
                  <a:pos x="1506" y="0"/>
                </a:cxn>
                <a:cxn ang="0">
                  <a:pos x="1487" y="7"/>
                </a:cxn>
                <a:cxn ang="0">
                  <a:pos x="1462" y="22"/>
                </a:cxn>
                <a:cxn ang="0">
                  <a:pos x="1436" y="29"/>
                </a:cxn>
                <a:cxn ang="0">
                  <a:pos x="1396" y="40"/>
                </a:cxn>
                <a:cxn ang="0">
                  <a:pos x="1360" y="51"/>
                </a:cxn>
                <a:cxn ang="0">
                  <a:pos x="1298" y="69"/>
                </a:cxn>
                <a:cxn ang="0">
                  <a:pos x="1236" y="80"/>
                </a:cxn>
                <a:cxn ang="0">
                  <a:pos x="1185" y="91"/>
                </a:cxn>
                <a:cxn ang="0">
                  <a:pos x="1097" y="110"/>
                </a:cxn>
                <a:cxn ang="0">
                  <a:pos x="1028" y="124"/>
                </a:cxn>
                <a:cxn ang="0">
                  <a:pos x="904" y="146"/>
                </a:cxn>
                <a:cxn ang="0">
                  <a:pos x="791" y="164"/>
                </a:cxn>
                <a:cxn ang="0">
                  <a:pos x="685" y="183"/>
                </a:cxn>
                <a:cxn ang="0">
                  <a:pos x="576" y="197"/>
                </a:cxn>
                <a:cxn ang="0">
                  <a:pos x="459" y="215"/>
                </a:cxn>
                <a:cxn ang="0">
                  <a:pos x="313" y="237"/>
                </a:cxn>
                <a:cxn ang="0">
                  <a:pos x="153" y="259"/>
                </a:cxn>
                <a:cxn ang="0">
                  <a:pos x="14" y="277"/>
                </a:cxn>
                <a:cxn ang="0">
                  <a:pos x="87" y="328"/>
                </a:cxn>
                <a:cxn ang="0">
                  <a:pos x="193" y="387"/>
                </a:cxn>
                <a:cxn ang="0">
                  <a:pos x="273" y="427"/>
                </a:cxn>
                <a:cxn ang="0">
                  <a:pos x="386" y="489"/>
                </a:cxn>
                <a:cxn ang="0">
                  <a:pos x="459" y="525"/>
                </a:cxn>
                <a:cxn ang="0">
                  <a:pos x="528" y="558"/>
                </a:cxn>
                <a:cxn ang="0">
                  <a:pos x="594" y="587"/>
                </a:cxn>
                <a:cxn ang="0">
                  <a:pos x="685" y="631"/>
                </a:cxn>
                <a:cxn ang="0">
                  <a:pos x="754" y="660"/>
                </a:cxn>
                <a:cxn ang="0">
                  <a:pos x="809" y="682"/>
                </a:cxn>
                <a:cxn ang="0">
                  <a:pos x="853" y="700"/>
                </a:cxn>
                <a:cxn ang="0">
                  <a:pos x="922" y="726"/>
                </a:cxn>
                <a:cxn ang="0">
                  <a:pos x="988" y="744"/>
                </a:cxn>
                <a:cxn ang="0">
                  <a:pos x="1024" y="751"/>
                </a:cxn>
                <a:cxn ang="0">
                  <a:pos x="1057" y="759"/>
                </a:cxn>
                <a:cxn ang="0">
                  <a:pos x="1141" y="766"/>
                </a:cxn>
                <a:cxn ang="0">
                  <a:pos x="1174" y="759"/>
                </a:cxn>
                <a:cxn ang="0">
                  <a:pos x="1188" y="751"/>
                </a:cxn>
              </a:cxnLst>
              <a:rect l="0" t="0" r="r" b="b"/>
              <a:pathLst>
                <a:path w="1506" h="766">
                  <a:moveTo>
                    <a:pt x="1192" y="748"/>
                  </a:moveTo>
                  <a:lnTo>
                    <a:pt x="1207" y="733"/>
                  </a:lnTo>
                  <a:lnTo>
                    <a:pt x="1214" y="726"/>
                  </a:lnTo>
                  <a:lnTo>
                    <a:pt x="1218" y="719"/>
                  </a:lnTo>
                  <a:lnTo>
                    <a:pt x="1232" y="704"/>
                  </a:lnTo>
                  <a:lnTo>
                    <a:pt x="1247" y="689"/>
                  </a:lnTo>
                  <a:lnTo>
                    <a:pt x="1250" y="682"/>
                  </a:lnTo>
                  <a:lnTo>
                    <a:pt x="1265" y="668"/>
                  </a:lnTo>
                  <a:lnTo>
                    <a:pt x="1269" y="660"/>
                  </a:lnTo>
                  <a:lnTo>
                    <a:pt x="1276" y="653"/>
                  </a:lnTo>
                  <a:lnTo>
                    <a:pt x="1283" y="642"/>
                  </a:lnTo>
                  <a:lnTo>
                    <a:pt x="1287" y="635"/>
                  </a:lnTo>
                  <a:lnTo>
                    <a:pt x="1294" y="627"/>
                  </a:lnTo>
                  <a:lnTo>
                    <a:pt x="1298" y="620"/>
                  </a:lnTo>
                  <a:lnTo>
                    <a:pt x="1305" y="613"/>
                  </a:lnTo>
                  <a:lnTo>
                    <a:pt x="1309" y="606"/>
                  </a:lnTo>
                  <a:lnTo>
                    <a:pt x="1316" y="598"/>
                  </a:lnTo>
                  <a:lnTo>
                    <a:pt x="1320" y="591"/>
                  </a:lnTo>
                  <a:lnTo>
                    <a:pt x="1327" y="584"/>
                  </a:lnTo>
                  <a:lnTo>
                    <a:pt x="1331" y="576"/>
                  </a:lnTo>
                  <a:lnTo>
                    <a:pt x="1338" y="569"/>
                  </a:lnTo>
                  <a:lnTo>
                    <a:pt x="1342" y="558"/>
                  </a:lnTo>
                  <a:lnTo>
                    <a:pt x="1349" y="551"/>
                  </a:lnTo>
                  <a:lnTo>
                    <a:pt x="1356" y="536"/>
                  </a:lnTo>
                  <a:lnTo>
                    <a:pt x="1363" y="529"/>
                  </a:lnTo>
                  <a:lnTo>
                    <a:pt x="1371" y="514"/>
                  </a:lnTo>
                  <a:lnTo>
                    <a:pt x="1374" y="507"/>
                  </a:lnTo>
                  <a:lnTo>
                    <a:pt x="1382" y="496"/>
                  </a:lnTo>
                  <a:lnTo>
                    <a:pt x="1389" y="482"/>
                  </a:lnTo>
                  <a:lnTo>
                    <a:pt x="1396" y="467"/>
                  </a:lnTo>
                  <a:lnTo>
                    <a:pt x="1400" y="460"/>
                  </a:lnTo>
                  <a:lnTo>
                    <a:pt x="1404" y="449"/>
                  </a:lnTo>
                  <a:lnTo>
                    <a:pt x="1407" y="441"/>
                  </a:lnTo>
                  <a:lnTo>
                    <a:pt x="1415" y="434"/>
                  </a:lnTo>
                  <a:lnTo>
                    <a:pt x="1422" y="420"/>
                  </a:lnTo>
                  <a:lnTo>
                    <a:pt x="1425" y="412"/>
                  </a:lnTo>
                  <a:lnTo>
                    <a:pt x="1429" y="401"/>
                  </a:lnTo>
                  <a:lnTo>
                    <a:pt x="1429" y="394"/>
                  </a:lnTo>
                  <a:lnTo>
                    <a:pt x="1433" y="390"/>
                  </a:lnTo>
                  <a:lnTo>
                    <a:pt x="1440" y="376"/>
                  </a:lnTo>
                  <a:lnTo>
                    <a:pt x="1444" y="365"/>
                  </a:lnTo>
                  <a:lnTo>
                    <a:pt x="1447" y="358"/>
                  </a:lnTo>
                  <a:lnTo>
                    <a:pt x="1447" y="350"/>
                  </a:lnTo>
                  <a:lnTo>
                    <a:pt x="1451" y="343"/>
                  </a:lnTo>
                  <a:lnTo>
                    <a:pt x="1455" y="332"/>
                  </a:lnTo>
                  <a:lnTo>
                    <a:pt x="1458" y="325"/>
                  </a:lnTo>
                  <a:lnTo>
                    <a:pt x="1458" y="317"/>
                  </a:lnTo>
                  <a:lnTo>
                    <a:pt x="1466" y="303"/>
                  </a:lnTo>
                  <a:lnTo>
                    <a:pt x="1469" y="292"/>
                  </a:lnTo>
                  <a:lnTo>
                    <a:pt x="1469" y="285"/>
                  </a:lnTo>
                  <a:lnTo>
                    <a:pt x="1473" y="277"/>
                  </a:lnTo>
                  <a:lnTo>
                    <a:pt x="1473" y="266"/>
                  </a:lnTo>
                  <a:lnTo>
                    <a:pt x="1480" y="252"/>
                  </a:lnTo>
                  <a:lnTo>
                    <a:pt x="1480" y="245"/>
                  </a:lnTo>
                  <a:lnTo>
                    <a:pt x="1484" y="234"/>
                  </a:lnTo>
                  <a:lnTo>
                    <a:pt x="1484" y="226"/>
                  </a:lnTo>
                  <a:lnTo>
                    <a:pt x="1487" y="219"/>
                  </a:lnTo>
                  <a:lnTo>
                    <a:pt x="1487" y="212"/>
                  </a:lnTo>
                  <a:lnTo>
                    <a:pt x="1491" y="201"/>
                  </a:lnTo>
                  <a:lnTo>
                    <a:pt x="1491" y="186"/>
                  </a:lnTo>
                  <a:lnTo>
                    <a:pt x="1495" y="175"/>
                  </a:lnTo>
                  <a:lnTo>
                    <a:pt x="1495" y="168"/>
                  </a:lnTo>
                  <a:lnTo>
                    <a:pt x="1498" y="161"/>
                  </a:lnTo>
                  <a:lnTo>
                    <a:pt x="1498" y="135"/>
                  </a:lnTo>
                  <a:lnTo>
                    <a:pt x="1502" y="124"/>
                  </a:lnTo>
                  <a:lnTo>
                    <a:pt x="1502" y="91"/>
                  </a:lnTo>
                  <a:lnTo>
                    <a:pt x="1506" y="84"/>
                  </a:lnTo>
                  <a:lnTo>
                    <a:pt x="1506" y="0"/>
                  </a:lnTo>
                  <a:lnTo>
                    <a:pt x="1502" y="4"/>
                  </a:lnTo>
                  <a:lnTo>
                    <a:pt x="1498" y="4"/>
                  </a:lnTo>
                  <a:lnTo>
                    <a:pt x="1495" y="7"/>
                  </a:lnTo>
                  <a:lnTo>
                    <a:pt x="1487" y="7"/>
                  </a:lnTo>
                  <a:lnTo>
                    <a:pt x="1480" y="15"/>
                  </a:lnTo>
                  <a:lnTo>
                    <a:pt x="1473" y="15"/>
                  </a:lnTo>
                  <a:lnTo>
                    <a:pt x="1466" y="18"/>
                  </a:lnTo>
                  <a:lnTo>
                    <a:pt x="1462" y="22"/>
                  </a:lnTo>
                  <a:lnTo>
                    <a:pt x="1455" y="22"/>
                  </a:lnTo>
                  <a:lnTo>
                    <a:pt x="1447" y="26"/>
                  </a:lnTo>
                  <a:lnTo>
                    <a:pt x="1440" y="26"/>
                  </a:lnTo>
                  <a:lnTo>
                    <a:pt x="1436" y="29"/>
                  </a:lnTo>
                  <a:lnTo>
                    <a:pt x="1429" y="33"/>
                  </a:lnTo>
                  <a:lnTo>
                    <a:pt x="1418" y="33"/>
                  </a:lnTo>
                  <a:lnTo>
                    <a:pt x="1404" y="40"/>
                  </a:lnTo>
                  <a:lnTo>
                    <a:pt x="1396" y="40"/>
                  </a:lnTo>
                  <a:lnTo>
                    <a:pt x="1385" y="44"/>
                  </a:lnTo>
                  <a:lnTo>
                    <a:pt x="1378" y="48"/>
                  </a:lnTo>
                  <a:lnTo>
                    <a:pt x="1367" y="51"/>
                  </a:lnTo>
                  <a:lnTo>
                    <a:pt x="1360" y="51"/>
                  </a:lnTo>
                  <a:lnTo>
                    <a:pt x="1338" y="59"/>
                  </a:lnTo>
                  <a:lnTo>
                    <a:pt x="1331" y="59"/>
                  </a:lnTo>
                  <a:lnTo>
                    <a:pt x="1309" y="66"/>
                  </a:lnTo>
                  <a:lnTo>
                    <a:pt x="1298" y="69"/>
                  </a:lnTo>
                  <a:lnTo>
                    <a:pt x="1287" y="69"/>
                  </a:lnTo>
                  <a:lnTo>
                    <a:pt x="1272" y="73"/>
                  </a:lnTo>
                  <a:lnTo>
                    <a:pt x="1250" y="80"/>
                  </a:lnTo>
                  <a:lnTo>
                    <a:pt x="1236" y="80"/>
                  </a:lnTo>
                  <a:lnTo>
                    <a:pt x="1225" y="84"/>
                  </a:lnTo>
                  <a:lnTo>
                    <a:pt x="1210" y="88"/>
                  </a:lnTo>
                  <a:lnTo>
                    <a:pt x="1199" y="91"/>
                  </a:lnTo>
                  <a:lnTo>
                    <a:pt x="1185" y="91"/>
                  </a:lnTo>
                  <a:lnTo>
                    <a:pt x="1156" y="99"/>
                  </a:lnTo>
                  <a:lnTo>
                    <a:pt x="1141" y="102"/>
                  </a:lnTo>
                  <a:lnTo>
                    <a:pt x="1126" y="102"/>
                  </a:lnTo>
                  <a:lnTo>
                    <a:pt x="1097" y="110"/>
                  </a:lnTo>
                  <a:lnTo>
                    <a:pt x="1068" y="117"/>
                  </a:lnTo>
                  <a:lnTo>
                    <a:pt x="1050" y="121"/>
                  </a:lnTo>
                  <a:lnTo>
                    <a:pt x="1043" y="121"/>
                  </a:lnTo>
                  <a:lnTo>
                    <a:pt x="1028" y="124"/>
                  </a:lnTo>
                  <a:lnTo>
                    <a:pt x="992" y="131"/>
                  </a:lnTo>
                  <a:lnTo>
                    <a:pt x="977" y="131"/>
                  </a:lnTo>
                  <a:lnTo>
                    <a:pt x="940" y="139"/>
                  </a:lnTo>
                  <a:lnTo>
                    <a:pt x="904" y="146"/>
                  </a:lnTo>
                  <a:lnTo>
                    <a:pt x="868" y="153"/>
                  </a:lnTo>
                  <a:lnTo>
                    <a:pt x="849" y="153"/>
                  </a:lnTo>
                  <a:lnTo>
                    <a:pt x="827" y="157"/>
                  </a:lnTo>
                  <a:lnTo>
                    <a:pt x="791" y="164"/>
                  </a:lnTo>
                  <a:lnTo>
                    <a:pt x="769" y="168"/>
                  </a:lnTo>
                  <a:lnTo>
                    <a:pt x="751" y="172"/>
                  </a:lnTo>
                  <a:lnTo>
                    <a:pt x="707" y="179"/>
                  </a:lnTo>
                  <a:lnTo>
                    <a:pt x="685" y="183"/>
                  </a:lnTo>
                  <a:lnTo>
                    <a:pt x="667" y="186"/>
                  </a:lnTo>
                  <a:lnTo>
                    <a:pt x="645" y="186"/>
                  </a:lnTo>
                  <a:lnTo>
                    <a:pt x="601" y="193"/>
                  </a:lnTo>
                  <a:lnTo>
                    <a:pt x="576" y="197"/>
                  </a:lnTo>
                  <a:lnTo>
                    <a:pt x="532" y="204"/>
                  </a:lnTo>
                  <a:lnTo>
                    <a:pt x="507" y="208"/>
                  </a:lnTo>
                  <a:lnTo>
                    <a:pt x="485" y="212"/>
                  </a:lnTo>
                  <a:lnTo>
                    <a:pt x="459" y="215"/>
                  </a:lnTo>
                  <a:lnTo>
                    <a:pt x="437" y="219"/>
                  </a:lnTo>
                  <a:lnTo>
                    <a:pt x="386" y="226"/>
                  </a:lnTo>
                  <a:lnTo>
                    <a:pt x="364" y="230"/>
                  </a:lnTo>
                  <a:lnTo>
                    <a:pt x="313" y="237"/>
                  </a:lnTo>
                  <a:lnTo>
                    <a:pt x="262" y="245"/>
                  </a:lnTo>
                  <a:lnTo>
                    <a:pt x="233" y="248"/>
                  </a:lnTo>
                  <a:lnTo>
                    <a:pt x="182" y="255"/>
                  </a:lnTo>
                  <a:lnTo>
                    <a:pt x="153" y="259"/>
                  </a:lnTo>
                  <a:lnTo>
                    <a:pt x="127" y="263"/>
                  </a:lnTo>
                  <a:lnTo>
                    <a:pt x="98" y="266"/>
                  </a:lnTo>
                  <a:lnTo>
                    <a:pt x="73" y="270"/>
                  </a:lnTo>
                  <a:lnTo>
                    <a:pt x="14" y="277"/>
                  </a:lnTo>
                  <a:lnTo>
                    <a:pt x="0" y="281"/>
                  </a:lnTo>
                  <a:lnTo>
                    <a:pt x="22" y="292"/>
                  </a:lnTo>
                  <a:lnTo>
                    <a:pt x="43" y="306"/>
                  </a:lnTo>
                  <a:lnTo>
                    <a:pt x="87" y="328"/>
                  </a:lnTo>
                  <a:lnTo>
                    <a:pt x="109" y="339"/>
                  </a:lnTo>
                  <a:lnTo>
                    <a:pt x="131" y="354"/>
                  </a:lnTo>
                  <a:lnTo>
                    <a:pt x="149" y="365"/>
                  </a:lnTo>
                  <a:lnTo>
                    <a:pt x="193" y="387"/>
                  </a:lnTo>
                  <a:lnTo>
                    <a:pt x="211" y="398"/>
                  </a:lnTo>
                  <a:lnTo>
                    <a:pt x="233" y="409"/>
                  </a:lnTo>
                  <a:lnTo>
                    <a:pt x="251" y="420"/>
                  </a:lnTo>
                  <a:lnTo>
                    <a:pt x="273" y="427"/>
                  </a:lnTo>
                  <a:lnTo>
                    <a:pt x="310" y="449"/>
                  </a:lnTo>
                  <a:lnTo>
                    <a:pt x="331" y="460"/>
                  </a:lnTo>
                  <a:lnTo>
                    <a:pt x="350" y="467"/>
                  </a:lnTo>
                  <a:lnTo>
                    <a:pt x="386" y="489"/>
                  </a:lnTo>
                  <a:lnTo>
                    <a:pt x="404" y="496"/>
                  </a:lnTo>
                  <a:lnTo>
                    <a:pt x="423" y="507"/>
                  </a:lnTo>
                  <a:lnTo>
                    <a:pt x="441" y="514"/>
                  </a:lnTo>
                  <a:lnTo>
                    <a:pt x="459" y="525"/>
                  </a:lnTo>
                  <a:lnTo>
                    <a:pt x="474" y="533"/>
                  </a:lnTo>
                  <a:lnTo>
                    <a:pt x="492" y="540"/>
                  </a:lnTo>
                  <a:lnTo>
                    <a:pt x="510" y="551"/>
                  </a:lnTo>
                  <a:lnTo>
                    <a:pt x="528" y="558"/>
                  </a:lnTo>
                  <a:lnTo>
                    <a:pt x="543" y="565"/>
                  </a:lnTo>
                  <a:lnTo>
                    <a:pt x="561" y="573"/>
                  </a:lnTo>
                  <a:lnTo>
                    <a:pt x="576" y="580"/>
                  </a:lnTo>
                  <a:lnTo>
                    <a:pt x="594" y="587"/>
                  </a:lnTo>
                  <a:lnTo>
                    <a:pt x="623" y="602"/>
                  </a:lnTo>
                  <a:lnTo>
                    <a:pt x="638" y="609"/>
                  </a:lnTo>
                  <a:lnTo>
                    <a:pt x="656" y="616"/>
                  </a:lnTo>
                  <a:lnTo>
                    <a:pt x="685" y="631"/>
                  </a:lnTo>
                  <a:lnTo>
                    <a:pt x="700" y="638"/>
                  </a:lnTo>
                  <a:lnTo>
                    <a:pt x="714" y="642"/>
                  </a:lnTo>
                  <a:lnTo>
                    <a:pt x="744" y="657"/>
                  </a:lnTo>
                  <a:lnTo>
                    <a:pt x="754" y="660"/>
                  </a:lnTo>
                  <a:lnTo>
                    <a:pt x="769" y="668"/>
                  </a:lnTo>
                  <a:lnTo>
                    <a:pt x="784" y="671"/>
                  </a:lnTo>
                  <a:lnTo>
                    <a:pt x="795" y="678"/>
                  </a:lnTo>
                  <a:lnTo>
                    <a:pt x="809" y="682"/>
                  </a:lnTo>
                  <a:lnTo>
                    <a:pt x="816" y="686"/>
                  </a:lnTo>
                  <a:lnTo>
                    <a:pt x="827" y="689"/>
                  </a:lnTo>
                  <a:lnTo>
                    <a:pt x="842" y="697"/>
                  </a:lnTo>
                  <a:lnTo>
                    <a:pt x="853" y="700"/>
                  </a:lnTo>
                  <a:lnTo>
                    <a:pt x="868" y="704"/>
                  </a:lnTo>
                  <a:lnTo>
                    <a:pt x="889" y="711"/>
                  </a:lnTo>
                  <a:lnTo>
                    <a:pt x="900" y="719"/>
                  </a:lnTo>
                  <a:lnTo>
                    <a:pt x="922" y="726"/>
                  </a:lnTo>
                  <a:lnTo>
                    <a:pt x="933" y="730"/>
                  </a:lnTo>
                  <a:lnTo>
                    <a:pt x="944" y="730"/>
                  </a:lnTo>
                  <a:lnTo>
                    <a:pt x="966" y="737"/>
                  </a:lnTo>
                  <a:lnTo>
                    <a:pt x="988" y="744"/>
                  </a:lnTo>
                  <a:lnTo>
                    <a:pt x="995" y="744"/>
                  </a:lnTo>
                  <a:lnTo>
                    <a:pt x="1006" y="748"/>
                  </a:lnTo>
                  <a:lnTo>
                    <a:pt x="1013" y="751"/>
                  </a:lnTo>
                  <a:lnTo>
                    <a:pt x="1024" y="751"/>
                  </a:lnTo>
                  <a:lnTo>
                    <a:pt x="1032" y="755"/>
                  </a:lnTo>
                  <a:lnTo>
                    <a:pt x="1043" y="755"/>
                  </a:lnTo>
                  <a:lnTo>
                    <a:pt x="1050" y="759"/>
                  </a:lnTo>
                  <a:lnTo>
                    <a:pt x="1057" y="759"/>
                  </a:lnTo>
                  <a:lnTo>
                    <a:pt x="1068" y="762"/>
                  </a:lnTo>
                  <a:lnTo>
                    <a:pt x="1097" y="762"/>
                  </a:lnTo>
                  <a:lnTo>
                    <a:pt x="1105" y="766"/>
                  </a:lnTo>
                  <a:lnTo>
                    <a:pt x="1141" y="766"/>
                  </a:lnTo>
                  <a:lnTo>
                    <a:pt x="1148" y="762"/>
                  </a:lnTo>
                  <a:lnTo>
                    <a:pt x="1163" y="762"/>
                  </a:lnTo>
                  <a:lnTo>
                    <a:pt x="1170" y="759"/>
                  </a:lnTo>
                  <a:lnTo>
                    <a:pt x="1174" y="759"/>
                  </a:lnTo>
                  <a:lnTo>
                    <a:pt x="1178" y="755"/>
                  </a:lnTo>
                  <a:lnTo>
                    <a:pt x="1181" y="755"/>
                  </a:lnTo>
                  <a:lnTo>
                    <a:pt x="1185" y="751"/>
                  </a:lnTo>
                  <a:lnTo>
                    <a:pt x="1188" y="751"/>
                  </a:lnTo>
                  <a:lnTo>
                    <a:pt x="1192" y="748"/>
                  </a:lnTo>
                  <a:lnTo>
                    <a:pt x="1196" y="748"/>
                  </a:lnTo>
                  <a:lnTo>
                    <a:pt x="1192" y="74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8" name="Freeform 176"/>
            <p:cNvSpPr>
              <a:spLocks/>
            </p:cNvSpPr>
            <p:nvPr/>
          </p:nvSpPr>
          <p:spPr bwMode="auto">
            <a:xfrm>
              <a:off x="1043" y="693"/>
              <a:ext cx="803" cy="1342"/>
            </a:xfrm>
            <a:custGeom>
              <a:avLst/>
              <a:gdLst/>
              <a:ahLst/>
              <a:cxnLst>
                <a:cxn ang="0">
                  <a:pos x="15" y="354"/>
                </a:cxn>
                <a:cxn ang="0">
                  <a:pos x="8" y="372"/>
                </a:cxn>
                <a:cxn ang="0">
                  <a:pos x="0" y="401"/>
                </a:cxn>
                <a:cxn ang="0">
                  <a:pos x="8" y="511"/>
                </a:cxn>
                <a:cxn ang="0">
                  <a:pos x="15" y="543"/>
                </a:cxn>
                <a:cxn ang="0">
                  <a:pos x="22" y="580"/>
                </a:cxn>
                <a:cxn ang="0">
                  <a:pos x="37" y="631"/>
                </a:cxn>
                <a:cxn ang="0">
                  <a:pos x="48" y="667"/>
                </a:cxn>
                <a:cxn ang="0">
                  <a:pos x="73" y="737"/>
                </a:cxn>
                <a:cxn ang="0">
                  <a:pos x="95" y="795"/>
                </a:cxn>
                <a:cxn ang="0">
                  <a:pos x="117" y="846"/>
                </a:cxn>
                <a:cxn ang="0">
                  <a:pos x="139" y="901"/>
                </a:cxn>
                <a:cxn ang="0">
                  <a:pos x="186" y="1003"/>
                </a:cxn>
                <a:cxn ang="0">
                  <a:pos x="237" y="1109"/>
                </a:cxn>
                <a:cxn ang="0">
                  <a:pos x="270" y="1174"/>
                </a:cxn>
                <a:cxn ang="0">
                  <a:pos x="307" y="1244"/>
                </a:cxn>
                <a:cxn ang="0">
                  <a:pos x="354" y="1331"/>
                </a:cxn>
                <a:cxn ang="0">
                  <a:pos x="376" y="1262"/>
                </a:cxn>
                <a:cxn ang="0">
                  <a:pos x="398" y="1156"/>
                </a:cxn>
                <a:cxn ang="0">
                  <a:pos x="420" y="1054"/>
                </a:cxn>
                <a:cxn ang="0">
                  <a:pos x="442" y="959"/>
                </a:cxn>
                <a:cxn ang="0">
                  <a:pos x="463" y="868"/>
                </a:cxn>
                <a:cxn ang="0">
                  <a:pos x="485" y="780"/>
                </a:cxn>
                <a:cxn ang="0">
                  <a:pos x="511" y="678"/>
                </a:cxn>
                <a:cxn ang="0">
                  <a:pos x="536" y="583"/>
                </a:cxn>
                <a:cxn ang="0">
                  <a:pos x="562" y="496"/>
                </a:cxn>
                <a:cxn ang="0">
                  <a:pos x="584" y="416"/>
                </a:cxn>
                <a:cxn ang="0">
                  <a:pos x="606" y="346"/>
                </a:cxn>
                <a:cxn ang="0">
                  <a:pos x="624" y="292"/>
                </a:cxn>
                <a:cxn ang="0">
                  <a:pos x="646" y="244"/>
                </a:cxn>
                <a:cxn ang="0">
                  <a:pos x="668" y="186"/>
                </a:cxn>
                <a:cxn ang="0">
                  <a:pos x="689" y="139"/>
                </a:cxn>
                <a:cxn ang="0">
                  <a:pos x="708" y="106"/>
                </a:cxn>
                <a:cxn ang="0">
                  <a:pos x="733" y="62"/>
                </a:cxn>
                <a:cxn ang="0">
                  <a:pos x="748" y="40"/>
                </a:cxn>
                <a:cxn ang="0">
                  <a:pos x="770" y="18"/>
                </a:cxn>
                <a:cxn ang="0">
                  <a:pos x="788" y="7"/>
                </a:cxn>
                <a:cxn ang="0">
                  <a:pos x="803" y="0"/>
                </a:cxn>
                <a:cxn ang="0">
                  <a:pos x="704" y="7"/>
                </a:cxn>
                <a:cxn ang="0">
                  <a:pos x="646" y="15"/>
                </a:cxn>
                <a:cxn ang="0">
                  <a:pos x="598" y="22"/>
                </a:cxn>
                <a:cxn ang="0">
                  <a:pos x="562" y="29"/>
                </a:cxn>
                <a:cxn ang="0">
                  <a:pos x="525" y="40"/>
                </a:cxn>
                <a:cxn ang="0">
                  <a:pos x="489" y="47"/>
                </a:cxn>
                <a:cxn ang="0">
                  <a:pos x="452" y="58"/>
                </a:cxn>
                <a:cxn ang="0">
                  <a:pos x="401" y="80"/>
                </a:cxn>
                <a:cxn ang="0">
                  <a:pos x="372" y="91"/>
                </a:cxn>
                <a:cxn ang="0">
                  <a:pos x="332" y="109"/>
                </a:cxn>
                <a:cxn ang="0">
                  <a:pos x="292" y="131"/>
                </a:cxn>
                <a:cxn ang="0">
                  <a:pos x="252" y="153"/>
                </a:cxn>
                <a:cxn ang="0">
                  <a:pos x="204" y="182"/>
                </a:cxn>
                <a:cxn ang="0">
                  <a:pos x="175" y="204"/>
                </a:cxn>
                <a:cxn ang="0">
                  <a:pos x="146" y="226"/>
                </a:cxn>
                <a:cxn ang="0">
                  <a:pos x="110" y="255"/>
                </a:cxn>
                <a:cxn ang="0">
                  <a:pos x="84" y="281"/>
                </a:cxn>
                <a:cxn ang="0">
                  <a:pos x="48" y="314"/>
                </a:cxn>
              </a:cxnLst>
              <a:rect l="0" t="0" r="r" b="b"/>
              <a:pathLst>
                <a:path w="803" h="1342">
                  <a:moveTo>
                    <a:pt x="26" y="339"/>
                  </a:moveTo>
                  <a:lnTo>
                    <a:pt x="22" y="343"/>
                  </a:lnTo>
                  <a:lnTo>
                    <a:pt x="22" y="346"/>
                  </a:lnTo>
                  <a:lnTo>
                    <a:pt x="15" y="354"/>
                  </a:lnTo>
                  <a:lnTo>
                    <a:pt x="15" y="357"/>
                  </a:lnTo>
                  <a:lnTo>
                    <a:pt x="11" y="361"/>
                  </a:lnTo>
                  <a:lnTo>
                    <a:pt x="11" y="365"/>
                  </a:lnTo>
                  <a:lnTo>
                    <a:pt x="8" y="372"/>
                  </a:lnTo>
                  <a:lnTo>
                    <a:pt x="8" y="379"/>
                  </a:lnTo>
                  <a:lnTo>
                    <a:pt x="4" y="387"/>
                  </a:lnTo>
                  <a:lnTo>
                    <a:pt x="4" y="397"/>
                  </a:lnTo>
                  <a:lnTo>
                    <a:pt x="0" y="401"/>
                  </a:lnTo>
                  <a:lnTo>
                    <a:pt x="0" y="474"/>
                  </a:lnTo>
                  <a:lnTo>
                    <a:pt x="4" y="481"/>
                  </a:lnTo>
                  <a:lnTo>
                    <a:pt x="4" y="503"/>
                  </a:lnTo>
                  <a:lnTo>
                    <a:pt x="8" y="511"/>
                  </a:lnTo>
                  <a:lnTo>
                    <a:pt x="8" y="518"/>
                  </a:lnTo>
                  <a:lnTo>
                    <a:pt x="11" y="529"/>
                  </a:lnTo>
                  <a:lnTo>
                    <a:pt x="11" y="536"/>
                  </a:lnTo>
                  <a:lnTo>
                    <a:pt x="15" y="543"/>
                  </a:lnTo>
                  <a:lnTo>
                    <a:pt x="15" y="554"/>
                  </a:lnTo>
                  <a:lnTo>
                    <a:pt x="18" y="562"/>
                  </a:lnTo>
                  <a:lnTo>
                    <a:pt x="18" y="573"/>
                  </a:lnTo>
                  <a:lnTo>
                    <a:pt x="22" y="580"/>
                  </a:lnTo>
                  <a:lnTo>
                    <a:pt x="26" y="591"/>
                  </a:lnTo>
                  <a:lnTo>
                    <a:pt x="26" y="602"/>
                  </a:lnTo>
                  <a:lnTo>
                    <a:pt x="29" y="609"/>
                  </a:lnTo>
                  <a:lnTo>
                    <a:pt x="37" y="631"/>
                  </a:lnTo>
                  <a:lnTo>
                    <a:pt x="40" y="642"/>
                  </a:lnTo>
                  <a:lnTo>
                    <a:pt x="44" y="649"/>
                  </a:lnTo>
                  <a:lnTo>
                    <a:pt x="44" y="660"/>
                  </a:lnTo>
                  <a:lnTo>
                    <a:pt x="48" y="667"/>
                  </a:lnTo>
                  <a:lnTo>
                    <a:pt x="55" y="689"/>
                  </a:lnTo>
                  <a:lnTo>
                    <a:pt x="62" y="711"/>
                  </a:lnTo>
                  <a:lnTo>
                    <a:pt x="66" y="722"/>
                  </a:lnTo>
                  <a:lnTo>
                    <a:pt x="73" y="737"/>
                  </a:lnTo>
                  <a:lnTo>
                    <a:pt x="80" y="759"/>
                  </a:lnTo>
                  <a:lnTo>
                    <a:pt x="84" y="769"/>
                  </a:lnTo>
                  <a:lnTo>
                    <a:pt x="91" y="784"/>
                  </a:lnTo>
                  <a:lnTo>
                    <a:pt x="95" y="795"/>
                  </a:lnTo>
                  <a:lnTo>
                    <a:pt x="99" y="810"/>
                  </a:lnTo>
                  <a:lnTo>
                    <a:pt x="106" y="820"/>
                  </a:lnTo>
                  <a:lnTo>
                    <a:pt x="110" y="835"/>
                  </a:lnTo>
                  <a:lnTo>
                    <a:pt x="117" y="846"/>
                  </a:lnTo>
                  <a:lnTo>
                    <a:pt x="121" y="861"/>
                  </a:lnTo>
                  <a:lnTo>
                    <a:pt x="128" y="875"/>
                  </a:lnTo>
                  <a:lnTo>
                    <a:pt x="135" y="886"/>
                  </a:lnTo>
                  <a:lnTo>
                    <a:pt x="139" y="901"/>
                  </a:lnTo>
                  <a:lnTo>
                    <a:pt x="153" y="930"/>
                  </a:lnTo>
                  <a:lnTo>
                    <a:pt x="157" y="944"/>
                  </a:lnTo>
                  <a:lnTo>
                    <a:pt x="172" y="974"/>
                  </a:lnTo>
                  <a:lnTo>
                    <a:pt x="186" y="1003"/>
                  </a:lnTo>
                  <a:lnTo>
                    <a:pt x="201" y="1032"/>
                  </a:lnTo>
                  <a:lnTo>
                    <a:pt x="215" y="1061"/>
                  </a:lnTo>
                  <a:lnTo>
                    <a:pt x="223" y="1079"/>
                  </a:lnTo>
                  <a:lnTo>
                    <a:pt x="237" y="1109"/>
                  </a:lnTo>
                  <a:lnTo>
                    <a:pt x="245" y="1127"/>
                  </a:lnTo>
                  <a:lnTo>
                    <a:pt x="256" y="1141"/>
                  </a:lnTo>
                  <a:lnTo>
                    <a:pt x="263" y="1160"/>
                  </a:lnTo>
                  <a:lnTo>
                    <a:pt x="270" y="1174"/>
                  </a:lnTo>
                  <a:lnTo>
                    <a:pt x="277" y="1192"/>
                  </a:lnTo>
                  <a:lnTo>
                    <a:pt x="288" y="1211"/>
                  </a:lnTo>
                  <a:lnTo>
                    <a:pt x="296" y="1225"/>
                  </a:lnTo>
                  <a:lnTo>
                    <a:pt x="307" y="1244"/>
                  </a:lnTo>
                  <a:lnTo>
                    <a:pt x="314" y="1262"/>
                  </a:lnTo>
                  <a:lnTo>
                    <a:pt x="325" y="1280"/>
                  </a:lnTo>
                  <a:lnTo>
                    <a:pt x="332" y="1295"/>
                  </a:lnTo>
                  <a:lnTo>
                    <a:pt x="354" y="1331"/>
                  </a:lnTo>
                  <a:lnTo>
                    <a:pt x="358" y="1342"/>
                  </a:lnTo>
                  <a:lnTo>
                    <a:pt x="365" y="1313"/>
                  </a:lnTo>
                  <a:lnTo>
                    <a:pt x="369" y="1287"/>
                  </a:lnTo>
                  <a:lnTo>
                    <a:pt x="376" y="1262"/>
                  </a:lnTo>
                  <a:lnTo>
                    <a:pt x="380" y="1233"/>
                  </a:lnTo>
                  <a:lnTo>
                    <a:pt x="387" y="1207"/>
                  </a:lnTo>
                  <a:lnTo>
                    <a:pt x="390" y="1182"/>
                  </a:lnTo>
                  <a:lnTo>
                    <a:pt x="398" y="1156"/>
                  </a:lnTo>
                  <a:lnTo>
                    <a:pt x="401" y="1130"/>
                  </a:lnTo>
                  <a:lnTo>
                    <a:pt x="409" y="1105"/>
                  </a:lnTo>
                  <a:lnTo>
                    <a:pt x="412" y="1079"/>
                  </a:lnTo>
                  <a:lnTo>
                    <a:pt x="420" y="1054"/>
                  </a:lnTo>
                  <a:lnTo>
                    <a:pt x="423" y="1028"/>
                  </a:lnTo>
                  <a:lnTo>
                    <a:pt x="431" y="1006"/>
                  </a:lnTo>
                  <a:lnTo>
                    <a:pt x="434" y="981"/>
                  </a:lnTo>
                  <a:lnTo>
                    <a:pt x="442" y="959"/>
                  </a:lnTo>
                  <a:lnTo>
                    <a:pt x="445" y="934"/>
                  </a:lnTo>
                  <a:lnTo>
                    <a:pt x="452" y="912"/>
                  </a:lnTo>
                  <a:lnTo>
                    <a:pt x="456" y="890"/>
                  </a:lnTo>
                  <a:lnTo>
                    <a:pt x="463" y="868"/>
                  </a:lnTo>
                  <a:lnTo>
                    <a:pt x="467" y="846"/>
                  </a:lnTo>
                  <a:lnTo>
                    <a:pt x="474" y="824"/>
                  </a:lnTo>
                  <a:lnTo>
                    <a:pt x="478" y="802"/>
                  </a:lnTo>
                  <a:lnTo>
                    <a:pt x="485" y="780"/>
                  </a:lnTo>
                  <a:lnTo>
                    <a:pt x="493" y="737"/>
                  </a:lnTo>
                  <a:lnTo>
                    <a:pt x="500" y="718"/>
                  </a:lnTo>
                  <a:lnTo>
                    <a:pt x="504" y="697"/>
                  </a:lnTo>
                  <a:lnTo>
                    <a:pt x="511" y="678"/>
                  </a:lnTo>
                  <a:lnTo>
                    <a:pt x="514" y="656"/>
                  </a:lnTo>
                  <a:lnTo>
                    <a:pt x="522" y="638"/>
                  </a:lnTo>
                  <a:lnTo>
                    <a:pt x="529" y="602"/>
                  </a:lnTo>
                  <a:lnTo>
                    <a:pt x="536" y="583"/>
                  </a:lnTo>
                  <a:lnTo>
                    <a:pt x="544" y="547"/>
                  </a:lnTo>
                  <a:lnTo>
                    <a:pt x="551" y="529"/>
                  </a:lnTo>
                  <a:lnTo>
                    <a:pt x="555" y="511"/>
                  </a:lnTo>
                  <a:lnTo>
                    <a:pt x="562" y="496"/>
                  </a:lnTo>
                  <a:lnTo>
                    <a:pt x="565" y="478"/>
                  </a:lnTo>
                  <a:lnTo>
                    <a:pt x="569" y="463"/>
                  </a:lnTo>
                  <a:lnTo>
                    <a:pt x="576" y="445"/>
                  </a:lnTo>
                  <a:lnTo>
                    <a:pt x="584" y="416"/>
                  </a:lnTo>
                  <a:lnTo>
                    <a:pt x="591" y="397"/>
                  </a:lnTo>
                  <a:lnTo>
                    <a:pt x="598" y="368"/>
                  </a:lnTo>
                  <a:lnTo>
                    <a:pt x="602" y="361"/>
                  </a:lnTo>
                  <a:lnTo>
                    <a:pt x="606" y="346"/>
                  </a:lnTo>
                  <a:lnTo>
                    <a:pt x="613" y="332"/>
                  </a:lnTo>
                  <a:lnTo>
                    <a:pt x="617" y="317"/>
                  </a:lnTo>
                  <a:lnTo>
                    <a:pt x="620" y="306"/>
                  </a:lnTo>
                  <a:lnTo>
                    <a:pt x="624" y="292"/>
                  </a:lnTo>
                  <a:lnTo>
                    <a:pt x="631" y="281"/>
                  </a:lnTo>
                  <a:lnTo>
                    <a:pt x="635" y="266"/>
                  </a:lnTo>
                  <a:lnTo>
                    <a:pt x="638" y="255"/>
                  </a:lnTo>
                  <a:lnTo>
                    <a:pt x="646" y="244"/>
                  </a:lnTo>
                  <a:lnTo>
                    <a:pt x="649" y="230"/>
                  </a:lnTo>
                  <a:lnTo>
                    <a:pt x="657" y="208"/>
                  </a:lnTo>
                  <a:lnTo>
                    <a:pt x="664" y="197"/>
                  </a:lnTo>
                  <a:lnTo>
                    <a:pt x="668" y="186"/>
                  </a:lnTo>
                  <a:lnTo>
                    <a:pt x="671" y="179"/>
                  </a:lnTo>
                  <a:lnTo>
                    <a:pt x="679" y="157"/>
                  </a:lnTo>
                  <a:lnTo>
                    <a:pt x="686" y="150"/>
                  </a:lnTo>
                  <a:lnTo>
                    <a:pt x="689" y="139"/>
                  </a:lnTo>
                  <a:lnTo>
                    <a:pt x="693" y="131"/>
                  </a:lnTo>
                  <a:lnTo>
                    <a:pt x="697" y="120"/>
                  </a:lnTo>
                  <a:lnTo>
                    <a:pt x="700" y="113"/>
                  </a:lnTo>
                  <a:lnTo>
                    <a:pt x="708" y="106"/>
                  </a:lnTo>
                  <a:lnTo>
                    <a:pt x="715" y="91"/>
                  </a:lnTo>
                  <a:lnTo>
                    <a:pt x="722" y="77"/>
                  </a:lnTo>
                  <a:lnTo>
                    <a:pt x="730" y="69"/>
                  </a:lnTo>
                  <a:lnTo>
                    <a:pt x="733" y="62"/>
                  </a:lnTo>
                  <a:lnTo>
                    <a:pt x="737" y="58"/>
                  </a:lnTo>
                  <a:lnTo>
                    <a:pt x="741" y="51"/>
                  </a:lnTo>
                  <a:lnTo>
                    <a:pt x="744" y="47"/>
                  </a:lnTo>
                  <a:lnTo>
                    <a:pt x="748" y="40"/>
                  </a:lnTo>
                  <a:lnTo>
                    <a:pt x="755" y="33"/>
                  </a:lnTo>
                  <a:lnTo>
                    <a:pt x="762" y="29"/>
                  </a:lnTo>
                  <a:lnTo>
                    <a:pt x="766" y="22"/>
                  </a:lnTo>
                  <a:lnTo>
                    <a:pt x="770" y="18"/>
                  </a:lnTo>
                  <a:lnTo>
                    <a:pt x="773" y="18"/>
                  </a:lnTo>
                  <a:lnTo>
                    <a:pt x="781" y="11"/>
                  </a:lnTo>
                  <a:lnTo>
                    <a:pt x="784" y="7"/>
                  </a:lnTo>
                  <a:lnTo>
                    <a:pt x="788" y="7"/>
                  </a:lnTo>
                  <a:lnTo>
                    <a:pt x="792" y="4"/>
                  </a:lnTo>
                  <a:lnTo>
                    <a:pt x="795" y="4"/>
                  </a:lnTo>
                  <a:lnTo>
                    <a:pt x="799" y="0"/>
                  </a:lnTo>
                  <a:lnTo>
                    <a:pt x="803" y="0"/>
                  </a:lnTo>
                  <a:lnTo>
                    <a:pt x="762" y="0"/>
                  </a:lnTo>
                  <a:lnTo>
                    <a:pt x="751" y="4"/>
                  </a:lnTo>
                  <a:lnTo>
                    <a:pt x="711" y="4"/>
                  </a:lnTo>
                  <a:lnTo>
                    <a:pt x="704" y="7"/>
                  </a:lnTo>
                  <a:lnTo>
                    <a:pt x="682" y="7"/>
                  </a:lnTo>
                  <a:lnTo>
                    <a:pt x="675" y="11"/>
                  </a:lnTo>
                  <a:lnTo>
                    <a:pt x="653" y="11"/>
                  </a:lnTo>
                  <a:lnTo>
                    <a:pt x="646" y="15"/>
                  </a:lnTo>
                  <a:lnTo>
                    <a:pt x="635" y="15"/>
                  </a:lnTo>
                  <a:lnTo>
                    <a:pt x="627" y="18"/>
                  </a:lnTo>
                  <a:lnTo>
                    <a:pt x="606" y="18"/>
                  </a:lnTo>
                  <a:lnTo>
                    <a:pt x="598" y="22"/>
                  </a:lnTo>
                  <a:lnTo>
                    <a:pt x="587" y="22"/>
                  </a:lnTo>
                  <a:lnTo>
                    <a:pt x="580" y="26"/>
                  </a:lnTo>
                  <a:lnTo>
                    <a:pt x="569" y="29"/>
                  </a:lnTo>
                  <a:lnTo>
                    <a:pt x="562" y="29"/>
                  </a:lnTo>
                  <a:lnTo>
                    <a:pt x="551" y="33"/>
                  </a:lnTo>
                  <a:lnTo>
                    <a:pt x="544" y="33"/>
                  </a:lnTo>
                  <a:lnTo>
                    <a:pt x="533" y="36"/>
                  </a:lnTo>
                  <a:lnTo>
                    <a:pt x="525" y="40"/>
                  </a:lnTo>
                  <a:lnTo>
                    <a:pt x="514" y="40"/>
                  </a:lnTo>
                  <a:lnTo>
                    <a:pt x="507" y="44"/>
                  </a:lnTo>
                  <a:lnTo>
                    <a:pt x="496" y="47"/>
                  </a:lnTo>
                  <a:lnTo>
                    <a:pt x="489" y="47"/>
                  </a:lnTo>
                  <a:lnTo>
                    <a:pt x="482" y="51"/>
                  </a:lnTo>
                  <a:lnTo>
                    <a:pt x="471" y="55"/>
                  </a:lnTo>
                  <a:lnTo>
                    <a:pt x="463" y="58"/>
                  </a:lnTo>
                  <a:lnTo>
                    <a:pt x="452" y="58"/>
                  </a:lnTo>
                  <a:lnTo>
                    <a:pt x="438" y="66"/>
                  </a:lnTo>
                  <a:lnTo>
                    <a:pt x="427" y="69"/>
                  </a:lnTo>
                  <a:lnTo>
                    <a:pt x="412" y="77"/>
                  </a:lnTo>
                  <a:lnTo>
                    <a:pt x="401" y="80"/>
                  </a:lnTo>
                  <a:lnTo>
                    <a:pt x="394" y="84"/>
                  </a:lnTo>
                  <a:lnTo>
                    <a:pt x="387" y="84"/>
                  </a:lnTo>
                  <a:lnTo>
                    <a:pt x="376" y="88"/>
                  </a:lnTo>
                  <a:lnTo>
                    <a:pt x="372" y="91"/>
                  </a:lnTo>
                  <a:lnTo>
                    <a:pt x="365" y="95"/>
                  </a:lnTo>
                  <a:lnTo>
                    <a:pt x="354" y="98"/>
                  </a:lnTo>
                  <a:lnTo>
                    <a:pt x="339" y="106"/>
                  </a:lnTo>
                  <a:lnTo>
                    <a:pt x="332" y="109"/>
                  </a:lnTo>
                  <a:lnTo>
                    <a:pt x="321" y="113"/>
                  </a:lnTo>
                  <a:lnTo>
                    <a:pt x="314" y="117"/>
                  </a:lnTo>
                  <a:lnTo>
                    <a:pt x="307" y="124"/>
                  </a:lnTo>
                  <a:lnTo>
                    <a:pt x="292" y="131"/>
                  </a:lnTo>
                  <a:lnTo>
                    <a:pt x="281" y="135"/>
                  </a:lnTo>
                  <a:lnTo>
                    <a:pt x="274" y="139"/>
                  </a:lnTo>
                  <a:lnTo>
                    <a:pt x="266" y="146"/>
                  </a:lnTo>
                  <a:lnTo>
                    <a:pt x="252" y="153"/>
                  </a:lnTo>
                  <a:lnTo>
                    <a:pt x="245" y="160"/>
                  </a:lnTo>
                  <a:lnTo>
                    <a:pt x="230" y="168"/>
                  </a:lnTo>
                  <a:lnTo>
                    <a:pt x="219" y="175"/>
                  </a:lnTo>
                  <a:lnTo>
                    <a:pt x="204" y="182"/>
                  </a:lnTo>
                  <a:lnTo>
                    <a:pt x="197" y="190"/>
                  </a:lnTo>
                  <a:lnTo>
                    <a:pt x="190" y="193"/>
                  </a:lnTo>
                  <a:lnTo>
                    <a:pt x="183" y="201"/>
                  </a:lnTo>
                  <a:lnTo>
                    <a:pt x="175" y="204"/>
                  </a:lnTo>
                  <a:lnTo>
                    <a:pt x="168" y="212"/>
                  </a:lnTo>
                  <a:lnTo>
                    <a:pt x="161" y="215"/>
                  </a:lnTo>
                  <a:lnTo>
                    <a:pt x="153" y="222"/>
                  </a:lnTo>
                  <a:lnTo>
                    <a:pt x="146" y="226"/>
                  </a:lnTo>
                  <a:lnTo>
                    <a:pt x="132" y="241"/>
                  </a:lnTo>
                  <a:lnTo>
                    <a:pt x="124" y="244"/>
                  </a:lnTo>
                  <a:lnTo>
                    <a:pt x="117" y="252"/>
                  </a:lnTo>
                  <a:lnTo>
                    <a:pt x="110" y="255"/>
                  </a:lnTo>
                  <a:lnTo>
                    <a:pt x="102" y="263"/>
                  </a:lnTo>
                  <a:lnTo>
                    <a:pt x="99" y="270"/>
                  </a:lnTo>
                  <a:lnTo>
                    <a:pt x="91" y="277"/>
                  </a:lnTo>
                  <a:lnTo>
                    <a:pt x="84" y="281"/>
                  </a:lnTo>
                  <a:lnTo>
                    <a:pt x="70" y="295"/>
                  </a:lnTo>
                  <a:lnTo>
                    <a:pt x="62" y="303"/>
                  </a:lnTo>
                  <a:lnTo>
                    <a:pt x="55" y="306"/>
                  </a:lnTo>
                  <a:lnTo>
                    <a:pt x="48" y="314"/>
                  </a:lnTo>
                  <a:lnTo>
                    <a:pt x="44" y="321"/>
                  </a:lnTo>
                  <a:lnTo>
                    <a:pt x="29" y="335"/>
                  </a:lnTo>
                  <a:lnTo>
                    <a:pt x="26" y="33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9" name="Freeform 177"/>
            <p:cNvSpPr>
              <a:spLocks/>
            </p:cNvSpPr>
            <p:nvPr/>
          </p:nvSpPr>
          <p:spPr bwMode="auto">
            <a:xfrm>
              <a:off x="1401" y="1007"/>
              <a:ext cx="1506" cy="1028"/>
            </a:xfrm>
            <a:custGeom>
              <a:avLst/>
              <a:gdLst/>
              <a:ahLst/>
              <a:cxnLst>
                <a:cxn ang="0">
                  <a:pos x="1495" y="754"/>
                </a:cxn>
                <a:cxn ang="0">
                  <a:pos x="1466" y="765"/>
                </a:cxn>
                <a:cxn ang="0">
                  <a:pos x="1440" y="773"/>
                </a:cxn>
                <a:cxn ang="0">
                  <a:pos x="1404" y="787"/>
                </a:cxn>
                <a:cxn ang="0">
                  <a:pos x="1367" y="798"/>
                </a:cxn>
                <a:cxn ang="0">
                  <a:pos x="1309" y="813"/>
                </a:cxn>
                <a:cxn ang="0">
                  <a:pos x="1250" y="827"/>
                </a:cxn>
                <a:cxn ang="0">
                  <a:pos x="1199" y="838"/>
                </a:cxn>
                <a:cxn ang="0">
                  <a:pos x="1126" y="849"/>
                </a:cxn>
                <a:cxn ang="0">
                  <a:pos x="1043" y="868"/>
                </a:cxn>
                <a:cxn ang="0">
                  <a:pos x="940" y="886"/>
                </a:cxn>
                <a:cxn ang="0">
                  <a:pos x="827" y="904"/>
                </a:cxn>
                <a:cxn ang="0">
                  <a:pos x="707" y="926"/>
                </a:cxn>
                <a:cxn ang="0">
                  <a:pos x="601" y="940"/>
                </a:cxn>
                <a:cxn ang="0">
                  <a:pos x="485" y="959"/>
                </a:cxn>
                <a:cxn ang="0">
                  <a:pos x="364" y="977"/>
                </a:cxn>
                <a:cxn ang="0">
                  <a:pos x="182" y="1002"/>
                </a:cxn>
                <a:cxn ang="0">
                  <a:pos x="73" y="1017"/>
                </a:cxn>
                <a:cxn ang="0">
                  <a:pos x="32" y="995"/>
                </a:cxn>
                <a:cxn ang="0">
                  <a:pos x="98" y="933"/>
                </a:cxn>
                <a:cxn ang="0">
                  <a:pos x="178" y="860"/>
                </a:cxn>
                <a:cxn ang="0">
                  <a:pos x="259" y="787"/>
                </a:cxn>
                <a:cxn ang="0">
                  <a:pos x="364" y="689"/>
                </a:cxn>
                <a:cxn ang="0">
                  <a:pos x="437" y="623"/>
                </a:cxn>
                <a:cxn ang="0">
                  <a:pos x="492" y="572"/>
                </a:cxn>
                <a:cxn ang="0">
                  <a:pos x="561" y="510"/>
                </a:cxn>
                <a:cxn ang="0">
                  <a:pos x="631" y="452"/>
                </a:cxn>
                <a:cxn ang="0">
                  <a:pos x="689" y="401"/>
                </a:cxn>
                <a:cxn ang="0">
                  <a:pos x="740" y="357"/>
                </a:cxn>
                <a:cxn ang="0">
                  <a:pos x="787" y="317"/>
                </a:cxn>
                <a:cxn ang="0">
                  <a:pos x="849" y="266"/>
                </a:cxn>
                <a:cxn ang="0">
                  <a:pos x="893" y="229"/>
                </a:cxn>
                <a:cxn ang="0">
                  <a:pos x="940" y="193"/>
                </a:cxn>
                <a:cxn ang="0">
                  <a:pos x="1002" y="142"/>
                </a:cxn>
                <a:cxn ang="0">
                  <a:pos x="1054" y="102"/>
                </a:cxn>
                <a:cxn ang="0">
                  <a:pos x="1105" y="65"/>
                </a:cxn>
                <a:cxn ang="0">
                  <a:pos x="1152" y="29"/>
                </a:cxn>
                <a:cxn ang="0">
                  <a:pos x="1188" y="3"/>
                </a:cxn>
                <a:cxn ang="0">
                  <a:pos x="1210" y="18"/>
                </a:cxn>
                <a:cxn ang="0">
                  <a:pos x="1247" y="58"/>
                </a:cxn>
                <a:cxn ang="0">
                  <a:pos x="1276" y="91"/>
                </a:cxn>
                <a:cxn ang="0">
                  <a:pos x="1298" y="116"/>
                </a:cxn>
                <a:cxn ang="0">
                  <a:pos x="1327" y="160"/>
                </a:cxn>
                <a:cxn ang="0">
                  <a:pos x="1356" y="204"/>
                </a:cxn>
                <a:cxn ang="0">
                  <a:pos x="1382" y="248"/>
                </a:cxn>
                <a:cxn ang="0">
                  <a:pos x="1404" y="288"/>
                </a:cxn>
                <a:cxn ang="0">
                  <a:pos x="1418" y="328"/>
                </a:cxn>
                <a:cxn ang="0">
                  <a:pos x="1436" y="364"/>
                </a:cxn>
                <a:cxn ang="0">
                  <a:pos x="1451" y="404"/>
                </a:cxn>
                <a:cxn ang="0">
                  <a:pos x="1466" y="455"/>
                </a:cxn>
                <a:cxn ang="0">
                  <a:pos x="1477" y="499"/>
                </a:cxn>
                <a:cxn ang="0">
                  <a:pos x="1484" y="536"/>
                </a:cxn>
                <a:cxn ang="0">
                  <a:pos x="1491" y="572"/>
                </a:cxn>
                <a:cxn ang="0">
                  <a:pos x="1498" y="627"/>
                </a:cxn>
                <a:cxn ang="0">
                  <a:pos x="1506" y="703"/>
                </a:cxn>
              </a:cxnLst>
              <a:rect l="0" t="0" r="r" b="b"/>
              <a:pathLst>
                <a:path w="1506" h="1028">
                  <a:moveTo>
                    <a:pt x="1506" y="747"/>
                  </a:moveTo>
                  <a:lnTo>
                    <a:pt x="1502" y="751"/>
                  </a:lnTo>
                  <a:lnTo>
                    <a:pt x="1498" y="751"/>
                  </a:lnTo>
                  <a:lnTo>
                    <a:pt x="1495" y="754"/>
                  </a:lnTo>
                  <a:lnTo>
                    <a:pt x="1487" y="754"/>
                  </a:lnTo>
                  <a:lnTo>
                    <a:pt x="1480" y="762"/>
                  </a:lnTo>
                  <a:lnTo>
                    <a:pt x="1473" y="762"/>
                  </a:lnTo>
                  <a:lnTo>
                    <a:pt x="1466" y="765"/>
                  </a:lnTo>
                  <a:lnTo>
                    <a:pt x="1462" y="769"/>
                  </a:lnTo>
                  <a:lnTo>
                    <a:pt x="1455" y="769"/>
                  </a:lnTo>
                  <a:lnTo>
                    <a:pt x="1447" y="773"/>
                  </a:lnTo>
                  <a:lnTo>
                    <a:pt x="1440" y="773"/>
                  </a:lnTo>
                  <a:lnTo>
                    <a:pt x="1436" y="776"/>
                  </a:lnTo>
                  <a:lnTo>
                    <a:pt x="1429" y="780"/>
                  </a:lnTo>
                  <a:lnTo>
                    <a:pt x="1418" y="780"/>
                  </a:lnTo>
                  <a:lnTo>
                    <a:pt x="1404" y="787"/>
                  </a:lnTo>
                  <a:lnTo>
                    <a:pt x="1396" y="787"/>
                  </a:lnTo>
                  <a:lnTo>
                    <a:pt x="1385" y="791"/>
                  </a:lnTo>
                  <a:lnTo>
                    <a:pt x="1378" y="795"/>
                  </a:lnTo>
                  <a:lnTo>
                    <a:pt x="1367" y="798"/>
                  </a:lnTo>
                  <a:lnTo>
                    <a:pt x="1360" y="798"/>
                  </a:lnTo>
                  <a:lnTo>
                    <a:pt x="1338" y="806"/>
                  </a:lnTo>
                  <a:lnTo>
                    <a:pt x="1331" y="806"/>
                  </a:lnTo>
                  <a:lnTo>
                    <a:pt x="1309" y="813"/>
                  </a:lnTo>
                  <a:lnTo>
                    <a:pt x="1298" y="816"/>
                  </a:lnTo>
                  <a:lnTo>
                    <a:pt x="1287" y="816"/>
                  </a:lnTo>
                  <a:lnTo>
                    <a:pt x="1272" y="820"/>
                  </a:lnTo>
                  <a:lnTo>
                    <a:pt x="1250" y="827"/>
                  </a:lnTo>
                  <a:lnTo>
                    <a:pt x="1236" y="827"/>
                  </a:lnTo>
                  <a:lnTo>
                    <a:pt x="1225" y="831"/>
                  </a:lnTo>
                  <a:lnTo>
                    <a:pt x="1210" y="835"/>
                  </a:lnTo>
                  <a:lnTo>
                    <a:pt x="1199" y="838"/>
                  </a:lnTo>
                  <a:lnTo>
                    <a:pt x="1185" y="838"/>
                  </a:lnTo>
                  <a:lnTo>
                    <a:pt x="1156" y="846"/>
                  </a:lnTo>
                  <a:lnTo>
                    <a:pt x="1141" y="849"/>
                  </a:lnTo>
                  <a:lnTo>
                    <a:pt x="1126" y="849"/>
                  </a:lnTo>
                  <a:lnTo>
                    <a:pt x="1097" y="857"/>
                  </a:lnTo>
                  <a:lnTo>
                    <a:pt x="1068" y="864"/>
                  </a:lnTo>
                  <a:lnTo>
                    <a:pt x="1050" y="868"/>
                  </a:lnTo>
                  <a:lnTo>
                    <a:pt x="1043" y="868"/>
                  </a:lnTo>
                  <a:lnTo>
                    <a:pt x="1028" y="871"/>
                  </a:lnTo>
                  <a:lnTo>
                    <a:pt x="992" y="878"/>
                  </a:lnTo>
                  <a:lnTo>
                    <a:pt x="977" y="878"/>
                  </a:lnTo>
                  <a:lnTo>
                    <a:pt x="940" y="886"/>
                  </a:lnTo>
                  <a:lnTo>
                    <a:pt x="904" y="893"/>
                  </a:lnTo>
                  <a:lnTo>
                    <a:pt x="868" y="900"/>
                  </a:lnTo>
                  <a:lnTo>
                    <a:pt x="849" y="900"/>
                  </a:lnTo>
                  <a:lnTo>
                    <a:pt x="827" y="904"/>
                  </a:lnTo>
                  <a:lnTo>
                    <a:pt x="791" y="911"/>
                  </a:lnTo>
                  <a:lnTo>
                    <a:pt x="769" y="915"/>
                  </a:lnTo>
                  <a:lnTo>
                    <a:pt x="751" y="919"/>
                  </a:lnTo>
                  <a:lnTo>
                    <a:pt x="707" y="926"/>
                  </a:lnTo>
                  <a:lnTo>
                    <a:pt x="685" y="930"/>
                  </a:lnTo>
                  <a:lnTo>
                    <a:pt x="667" y="933"/>
                  </a:lnTo>
                  <a:lnTo>
                    <a:pt x="645" y="933"/>
                  </a:lnTo>
                  <a:lnTo>
                    <a:pt x="601" y="940"/>
                  </a:lnTo>
                  <a:lnTo>
                    <a:pt x="576" y="944"/>
                  </a:lnTo>
                  <a:lnTo>
                    <a:pt x="532" y="951"/>
                  </a:lnTo>
                  <a:lnTo>
                    <a:pt x="507" y="955"/>
                  </a:lnTo>
                  <a:lnTo>
                    <a:pt x="485" y="959"/>
                  </a:lnTo>
                  <a:lnTo>
                    <a:pt x="459" y="962"/>
                  </a:lnTo>
                  <a:lnTo>
                    <a:pt x="437" y="966"/>
                  </a:lnTo>
                  <a:lnTo>
                    <a:pt x="386" y="973"/>
                  </a:lnTo>
                  <a:lnTo>
                    <a:pt x="364" y="977"/>
                  </a:lnTo>
                  <a:lnTo>
                    <a:pt x="313" y="984"/>
                  </a:lnTo>
                  <a:lnTo>
                    <a:pt x="262" y="992"/>
                  </a:lnTo>
                  <a:lnTo>
                    <a:pt x="233" y="995"/>
                  </a:lnTo>
                  <a:lnTo>
                    <a:pt x="182" y="1002"/>
                  </a:lnTo>
                  <a:lnTo>
                    <a:pt x="153" y="1006"/>
                  </a:lnTo>
                  <a:lnTo>
                    <a:pt x="127" y="1010"/>
                  </a:lnTo>
                  <a:lnTo>
                    <a:pt x="98" y="1013"/>
                  </a:lnTo>
                  <a:lnTo>
                    <a:pt x="73" y="1017"/>
                  </a:lnTo>
                  <a:lnTo>
                    <a:pt x="14" y="1024"/>
                  </a:lnTo>
                  <a:lnTo>
                    <a:pt x="0" y="1028"/>
                  </a:lnTo>
                  <a:lnTo>
                    <a:pt x="18" y="1013"/>
                  </a:lnTo>
                  <a:lnTo>
                    <a:pt x="32" y="995"/>
                  </a:lnTo>
                  <a:lnTo>
                    <a:pt x="51" y="981"/>
                  </a:lnTo>
                  <a:lnTo>
                    <a:pt x="65" y="966"/>
                  </a:lnTo>
                  <a:lnTo>
                    <a:pt x="84" y="951"/>
                  </a:lnTo>
                  <a:lnTo>
                    <a:pt x="98" y="933"/>
                  </a:lnTo>
                  <a:lnTo>
                    <a:pt x="116" y="919"/>
                  </a:lnTo>
                  <a:lnTo>
                    <a:pt x="131" y="904"/>
                  </a:lnTo>
                  <a:lnTo>
                    <a:pt x="149" y="889"/>
                  </a:lnTo>
                  <a:lnTo>
                    <a:pt x="178" y="860"/>
                  </a:lnTo>
                  <a:lnTo>
                    <a:pt x="197" y="846"/>
                  </a:lnTo>
                  <a:lnTo>
                    <a:pt x="226" y="816"/>
                  </a:lnTo>
                  <a:lnTo>
                    <a:pt x="240" y="802"/>
                  </a:lnTo>
                  <a:lnTo>
                    <a:pt x="259" y="787"/>
                  </a:lnTo>
                  <a:lnTo>
                    <a:pt x="288" y="758"/>
                  </a:lnTo>
                  <a:lnTo>
                    <a:pt x="317" y="729"/>
                  </a:lnTo>
                  <a:lnTo>
                    <a:pt x="335" y="718"/>
                  </a:lnTo>
                  <a:lnTo>
                    <a:pt x="364" y="689"/>
                  </a:lnTo>
                  <a:lnTo>
                    <a:pt x="379" y="678"/>
                  </a:lnTo>
                  <a:lnTo>
                    <a:pt x="408" y="649"/>
                  </a:lnTo>
                  <a:lnTo>
                    <a:pt x="423" y="638"/>
                  </a:lnTo>
                  <a:lnTo>
                    <a:pt x="437" y="623"/>
                  </a:lnTo>
                  <a:lnTo>
                    <a:pt x="452" y="612"/>
                  </a:lnTo>
                  <a:lnTo>
                    <a:pt x="466" y="598"/>
                  </a:lnTo>
                  <a:lnTo>
                    <a:pt x="481" y="587"/>
                  </a:lnTo>
                  <a:lnTo>
                    <a:pt x="492" y="572"/>
                  </a:lnTo>
                  <a:lnTo>
                    <a:pt x="507" y="561"/>
                  </a:lnTo>
                  <a:lnTo>
                    <a:pt x="521" y="547"/>
                  </a:lnTo>
                  <a:lnTo>
                    <a:pt x="550" y="525"/>
                  </a:lnTo>
                  <a:lnTo>
                    <a:pt x="561" y="510"/>
                  </a:lnTo>
                  <a:lnTo>
                    <a:pt x="590" y="488"/>
                  </a:lnTo>
                  <a:lnTo>
                    <a:pt x="605" y="474"/>
                  </a:lnTo>
                  <a:lnTo>
                    <a:pt x="616" y="463"/>
                  </a:lnTo>
                  <a:lnTo>
                    <a:pt x="631" y="452"/>
                  </a:lnTo>
                  <a:lnTo>
                    <a:pt x="641" y="441"/>
                  </a:lnTo>
                  <a:lnTo>
                    <a:pt x="671" y="419"/>
                  </a:lnTo>
                  <a:lnTo>
                    <a:pt x="682" y="408"/>
                  </a:lnTo>
                  <a:lnTo>
                    <a:pt x="689" y="401"/>
                  </a:lnTo>
                  <a:lnTo>
                    <a:pt x="700" y="390"/>
                  </a:lnTo>
                  <a:lnTo>
                    <a:pt x="714" y="379"/>
                  </a:lnTo>
                  <a:lnTo>
                    <a:pt x="725" y="368"/>
                  </a:lnTo>
                  <a:lnTo>
                    <a:pt x="740" y="357"/>
                  </a:lnTo>
                  <a:lnTo>
                    <a:pt x="751" y="346"/>
                  </a:lnTo>
                  <a:lnTo>
                    <a:pt x="765" y="335"/>
                  </a:lnTo>
                  <a:lnTo>
                    <a:pt x="776" y="324"/>
                  </a:lnTo>
                  <a:lnTo>
                    <a:pt x="787" y="317"/>
                  </a:lnTo>
                  <a:lnTo>
                    <a:pt x="802" y="306"/>
                  </a:lnTo>
                  <a:lnTo>
                    <a:pt x="824" y="284"/>
                  </a:lnTo>
                  <a:lnTo>
                    <a:pt x="835" y="277"/>
                  </a:lnTo>
                  <a:lnTo>
                    <a:pt x="849" y="266"/>
                  </a:lnTo>
                  <a:lnTo>
                    <a:pt x="860" y="255"/>
                  </a:lnTo>
                  <a:lnTo>
                    <a:pt x="871" y="248"/>
                  </a:lnTo>
                  <a:lnTo>
                    <a:pt x="882" y="237"/>
                  </a:lnTo>
                  <a:lnTo>
                    <a:pt x="893" y="229"/>
                  </a:lnTo>
                  <a:lnTo>
                    <a:pt x="904" y="218"/>
                  </a:lnTo>
                  <a:lnTo>
                    <a:pt x="915" y="211"/>
                  </a:lnTo>
                  <a:lnTo>
                    <a:pt x="930" y="200"/>
                  </a:lnTo>
                  <a:lnTo>
                    <a:pt x="940" y="193"/>
                  </a:lnTo>
                  <a:lnTo>
                    <a:pt x="951" y="182"/>
                  </a:lnTo>
                  <a:lnTo>
                    <a:pt x="973" y="167"/>
                  </a:lnTo>
                  <a:lnTo>
                    <a:pt x="981" y="156"/>
                  </a:lnTo>
                  <a:lnTo>
                    <a:pt x="1002" y="142"/>
                  </a:lnTo>
                  <a:lnTo>
                    <a:pt x="1013" y="131"/>
                  </a:lnTo>
                  <a:lnTo>
                    <a:pt x="1035" y="116"/>
                  </a:lnTo>
                  <a:lnTo>
                    <a:pt x="1046" y="109"/>
                  </a:lnTo>
                  <a:lnTo>
                    <a:pt x="1054" y="102"/>
                  </a:lnTo>
                  <a:lnTo>
                    <a:pt x="1075" y="87"/>
                  </a:lnTo>
                  <a:lnTo>
                    <a:pt x="1086" y="80"/>
                  </a:lnTo>
                  <a:lnTo>
                    <a:pt x="1094" y="69"/>
                  </a:lnTo>
                  <a:lnTo>
                    <a:pt x="1105" y="65"/>
                  </a:lnTo>
                  <a:lnTo>
                    <a:pt x="1112" y="58"/>
                  </a:lnTo>
                  <a:lnTo>
                    <a:pt x="1134" y="43"/>
                  </a:lnTo>
                  <a:lnTo>
                    <a:pt x="1141" y="36"/>
                  </a:lnTo>
                  <a:lnTo>
                    <a:pt x="1152" y="29"/>
                  </a:lnTo>
                  <a:lnTo>
                    <a:pt x="1159" y="21"/>
                  </a:lnTo>
                  <a:lnTo>
                    <a:pt x="1170" y="14"/>
                  </a:lnTo>
                  <a:lnTo>
                    <a:pt x="1178" y="11"/>
                  </a:lnTo>
                  <a:lnTo>
                    <a:pt x="1188" y="3"/>
                  </a:lnTo>
                  <a:lnTo>
                    <a:pt x="1192" y="0"/>
                  </a:lnTo>
                  <a:lnTo>
                    <a:pt x="1199" y="7"/>
                  </a:lnTo>
                  <a:lnTo>
                    <a:pt x="1207" y="11"/>
                  </a:lnTo>
                  <a:lnTo>
                    <a:pt x="1210" y="18"/>
                  </a:lnTo>
                  <a:lnTo>
                    <a:pt x="1225" y="32"/>
                  </a:lnTo>
                  <a:lnTo>
                    <a:pt x="1229" y="36"/>
                  </a:lnTo>
                  <a:lnTo>
                    <a:pt x="1243" y="51"/>
                  </a:lnTo>
                  <a:lnTo>
                    <a:pt x="1247" y="58"/>
                  </a:lnTo>
                  <a:lnTo>
                    <a:pt x="1254" y="65"/>
                  </a:lnTo>
                  <a:lnTo>
                    <a:pt x="1258" y="69"/>
                  </a:lnTo>
                  <a:lnTo>
                    <a:pt x="1272" y="83"/>
                  </a:lnTo>
                  <a:lnTo>
                    <a:pt x="1276" y="91"/>
                  </a:lnTo>
                  <a:lnTo>
                    <a:pt x="1283" y="98"/>
                  </a:lnTo>
                  <a:lnTo>
                    <a:pt x="1287" y="105"/>
                  </a:lnTo>
                  <a:lnTo>
                    <a:pt x="1294" y="113"/>
                  </a:lnTo>
                  <a:lnTo>
                    <a:pt x="1298" y="116"/>
                  </a:lnTo>
                  <a:lnTo>
                    <a:pt x="1305" y="124"/>
                  </a:lnTo>
                  <a:lnTo>
                    <a:pt x="1312" y="138"/>
                  </a:lnTo>
                  <a:lnTo>
                    <a:pt x="1320" y="145"/>
                  </a:lnTo>
                  <a:lnTo>
                    <a:pt x="1327" y="160"/>
                  </a:lnTo>
                  <a:lnTo>
                    <a:pt x="1334" y="167"/>
                  </a:lnTo>
                  <a:lnTo>
                    <a:pt x="1342" y="182"/>
                  </a:lnTo>
                  <a:lnTo>
                    <a:pt x="1349" y="189"/>
                  </a:lnTo>
                  <a:lnTo>
                    <a:pt x="1356" y="204"/>
                  </a:lnTo>
                  <a:lnTo>
                    <a:pt x="1360" y="211"/>
                  </a:lnTo>
                  <a:lnTo>
                    <a:pt x="1367" y="218"/>
                  </a:lnTo>
                  <a:lnTo>
                    <a:pt x="1374" y="233"/>
                  </a:lnTo>
                  <a:lnTo>
                    <a:pt x="1382" y="248"/>
                  </a:lnTo>
                  <a:lnTo>
                    <a:pt x="1385" y="255"/>
                  </a:lnTo>
                  <a:lnTo>
                    <a:pt x="1389" y="266"/>
                  </a:lnTo>
                  <a:lnTo>
                    <a:pt x="1396" y="273"/>
                  </a:lnTo>
                  <a:lnTo>
                    <a:pt x="1404" y="288"/>
                  </a:lnTo>
                  <a:lnTo>
                    <a:pt x="1411" y="302"/>
                  </a:lnTo>
                  <a:lnTo>
                    <a:pt x="1415" y="310"/>
                  </a:lnTo>
                  <a:lnTo>
                    <a:pt x="1418" y="321"/>
                  </a:lnTo>
                  <a:lnTo>
                    <a:pt x="1418" y="328"/>
                  </a:lnTo>
                  <a:lnTo>
                    <a:pt x="1422" y="331"/>
                  </a:lnTo>
                  <a:lnTo>
                    <a:pt x="1429" y="346"/>
                  </a:lnTo>
                  <a:lnTo>
                    <a:pt x="1433" y="357"/>
                  </a:lnTo>
                  <a:lnTo>
                    <a:pt x="1436" y="364"/>
                  </a:lnTo>
                  <a:lnTo>
                    <a:pt x="1436" y="372"/>
                  </a:lnTo>
                  <a:lnTo>
                    <a:pt x="1440" y="379"/>
                  </a:lnTo>
                  <a:lnTo>
                    <a:pt x="1444" y="390"/>
                  </a:lnTo>
                  <a:lnTo>
                    <a:pt x="1451" y="404"/>
                  </a:lnTo>
                  <a:lnTo>
                    <a:pt x="1451" y="415"/>
                  </a:lnTo>
                  <a:lnTo>
                    <a:pt x="1458" y="430"/>
                  </a:lnTo>
                  <a:lnTo>
                    <a:pt x="1458" y="441"/>
                  </a:lnTo>
                  <a:lnTo>
                    <a:pt x="1466" y="455"/>
                  </a:lnTo>
                  <a:lnTo>
                    <a:pt x="1466" y="466"/>
                  </a:lnTo>
                  <a:lnTo>
                    <a:pt x="1473" y="481"/>
                  </a:lnTo>
                  <a:lnTo>
                    <a:pt x="1473" y="492"/>
                  </a:lnTo>
                  <a:lnTo>
                    <a:pt x="1477" y="499"/>
                  </a:lnTo>
                  <a:lnTo>
                    <a:pt x="1477" y="510"/>
                  </a:lnTo>
                  <a:lnTo>
                    <a:pt x="1480" y="517"/>
                  </a:lnTo>
                  <a:lnTo>
                    <a:pt x="1480" y="525"/>
                  </a:lnTo>
                  <a:lnTo>
                    <a:pt x="1484" y="536"/>
                  </a:lnTo>
                  <a:lnTo>
                    <a:pt x="1484" y="543"/>
                  </a:lnTo>
                  <a:lnTo>
                    <a:pt x="1487" y="554"/>
                  </a:lnTo>
                  <a:lnTo>
                    <a:pt x="1487" y="561"/>
                  </a:lnTo>
                  <a:lnTo>
                    <a:pt x="1491" y="572"/>
                  </a:lnTo>
                  <a:lnTo>
                    <a:pt x="1491" y="590"/>
                  </a:lnTo>
                  <a:lnTo>
                    <a:pt x="1495" y="598"/>
                  </a:lnTo>
                  <a:lnTo>
                    <a:pt x="1495" y="616"/>
                  </a:lnTo>
                  <a:lnTo>
                    <a:pt x="1498" y="627"/>
                  </a:lnTo>
                  <a:lnTo>
                    <a:pt x="1498" y="645"/>
                  </a:lnTo>
                  <a:lnTo>
                    <a:pt x="1502" y="656"/>
                  </a:lnTo>
                  <a:lnTo>
                    <a:pt x="1502" y="692"/>
                  </a:lnTo>
                  <a:lnTo>
                    <a:pt x="1506" y="703"/>
                  </a:lnTo>
                  <a:lnTo>
                    <a:pt x="1506" y="74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0" name="Freeform 178"/>
            <p:cNvSpPr>
              <a:spLocks/>
            </p:cNvSpPr>
            <p:nvPr/>
          </p:nvSpPr>
          <p:spPr bwMode="auto">
            <a:xfrm>
              <a:off x="1401" y="2035"/>
              <a:ext cx="1196" cy="777"/>
            </a:xfrm>
            <a:custGeom>
              <a:avLst/>
              <a:gdLst/>
              <a:ahLst/>
              <a:cxnLst>
                <a:cxn ang="0">
                  <a:pos x="324" y="751"/>
                </a:cxn>
                <a:cxn ang="0">
                  <a:pos x="306" y="726"/>
                </a:cxn>
                <a:cxn ang="0">
                  <a:pos x="284" y="704"/>
                </a:cxn>
                <a:cxn ang="0">
                  <a:pos x="269" y="682"/>
                </a:cxn>
                <a:cxn ang="0">
                  <a:pos x="251" y="653"/>
                </a:cxn>
                <a:cxn ang="0">
                  <a:pos x="229" y="613"/>
                </a:cxn>
                <a:cxn ang="0">
                  <a:pos x="200" y="554"/>
                </a:cxn>
                <a:cxn ang="0">
                  <a:pos x="178" y="507"/>
                </a:cxn>
                <a:cxn ang="0">
                  <a:pos x="164" y="478"/>
                </a:cxn>
                <a:cxn ang="0">
                  <a:pos x="146" y="434"/>
                </a:cxn>
                <a:cxn ang="0">
                  <a:pos x="131" y="397"/>
                </a:cxn>
                <a:cxn ang="0">
                  <a:pos x="109" y="339"/>
                </a:cxn>
                <a:cxn ang="0">
                  <a:pos x="84" y="266"/>
                </a:cxn>
                <a:cxn ang="0">
                  <a:pos x="54" y="179"/>
                </a:cxn>
                <a:cxn ang="0">
                  <a:pos x="32" y="106"/>
                </a:cxn>
                <a:cxn ang="0">
                  <a:pos x="14" y="44"/>
                </a:cxn>
                <a:cxn ang="0">
                  <a:pos x="0" y="0"/>
                </a:cxn>
                <a:cxn ang="0">
                  <a:pos x="109" y="58"/>
                </a:cxn>
                <a:cxn ang="0">
                  <a:pos x="211" y="117"/>
                </a:cxn>
                <a:cxn ang="0">
                  <a:pos x="310" y="168"/>
                </a:cxn>
                <a:cxn ang="0">
                  <a:pos x="404" y="215"/>
                </a:cxn>
                <a:cxn ang="0">
                  <a:pos x="474" y="252"/>
                </a:cxn>
                <a:cxn ang="0">
                  <a:pos x="543" y="284"/>
                </a:cxn>
                <a:cxn ang="0">
                  <a:pos x="623" y="321"/>
                </a:cxn>
                <a:cxn ang="0">
                  <a:pos x="700" y="357"/>
                </a:cxn>
                <a:cxn ang="0">
                  <a:pos x="769" y="387"/>
                </a:cxn>
                <a:cxn ang="0">
                  <a:pos x="816" y="405"/>
                </a:cxn>
                <a:cxn ang="0">
                  <a:pos x="868" y="423"/>
                </a:cxn>
                <a:cxn ang="0">
                  <a:pos x="933" y="449"/>
                </a:cxn>
                <a:cxn ang="0">
                  <a:pos x="995" y="463"/>
                </a:cxn>
                <a:cxn ang="0">
                  <a:pos x="1032" y="474"/>
                </a:cxn>
                <a:cxn ang="0">
                  <a:pos x="1068" y="481"/>
                </a:cxn>
                <a:cxn ang="0">
                  <a:pos x="1148" y="481"/>
                </a:cxn>
                <a:cxn ang="0">
                  <a:pos x="1178" y="474"/>
                </a:cxn>
                <a:cxn ang="0">
                  <a:pos x="1192" y="467"/>
                </a:cxn>
                <a:cxn ang="0">
                  <a:pos x="1152" y="511"/>
                </a:cxn>
                <a:cxn ang="0">
                  <a:pos x="1112" y="543"/>
                </a:cxn>
                <a:cxn ang="0">
                  <a:pos x="1072" y="572"/>
                </a:cxn>
                <a:cxn ang="0">
                  <a:pos x="1032" y="602"/>
                </a:cxn>
                <a:cxn ang="0">
                  <a:pos x="999" y="624"/>
                </a:cxn>
                <a:cxn ang="0">
                  <a:pos x="966" y="642"/>
                </a:cxn>
                <a:cxn ang="0">
                  <a:pos x="933" y="664"/>
                </a:cxn>
                <a:cxn ang="0">
                  <a:pos x="897" y="678"/>
                </a:cxn>
                <a:cxn ang="0">
                  <a:pos x="864" y="696"/>
                </a:cxn>
                <a:cxn ang="0">
                  <a:pos x="827" y="711"/>
                </a:cxn>
                <a:cxn ang="0">
                  <a:pos x="795" y="722"/>
                </a:cxn>
                <a:cxn ang="0">
                  <a:pos x="758" y="733"/>
                </a:cxn>
                <a:cxn ang="0">
                  <a:pos x="711" y="744"/>
                </a:cxn>
                <a:cxn ang="0">
                  <a:pos x="671" y="755"/>
                </a:cxn>
                <a:cxn ang="0">
                  <a:pos x="634" y="762"/>
                </a:cxn>
                <a:cxn ang="0">
                  <a:pos x="583" y="769"/>
                </a:cxn>
                <a:cxn ang="0">
                  <a:pos x="499" y="777"/>
                </a:cxn>
              </a:cxnLst>
              <a:rect l="0" t="0" r="r" b="b"/>
              <a:pathLst>
                <a:path w="1196" h="777">
                  <a:moveTo>
                    <a:pt x="346" y="773"/>
                  </a:moveTo>
                  <a:lnTo>
                    <a:pt x="339" y="766"/>
                  </a:lnTo>
                  <a:lnTo>
                    <a:pt x="331" y="758"/>
                  </a:lnTo>
                  <a:lnTo>
                    <a:pt x="324" y="751"/>
                  </a:lnTo>
                  <a:lnTo>
                    <a:pt x="321" y="744"/>
                  </a:lnTo>
                  <a:lnTo>
                    <a:pt x="313" y="737"/>
                  </a:lnTo>
                  <a:lnTo>
                    <a:pt x="310" y="733"/>
                  </a:lnTo>
                  <a:lnTo>
                    <a:pt x="306" y="726"/>
                  </a:lnTo>
                  <a:lnTo>
                    <a:pt x="302" y="722"/>
                  </a:lnTo>
                  <a:lnTo>
                    <a:pt x="295" y="718"/>
                  </a:lnTo>
                  <a:lnTo>
                    <a:pt x="291" y="711"/>
                  </a:lnTo>
                  <a:lnTo>
                    <a:pt x="284" y="704"/>
                  </a:lnTo>
                  <a:lnTo>
                    <a:pt x="280" y="696"/>
                  </a:lnTo>
                  <a:lnTo>
                    <a:pt x="277" y="693"/>
                  </a:lnTo>
                  <a:lnTo>
                    <a:pt x="273" y="686"/>
                  </a:lnTo>
                  <a:lnTo>
                    <a:pt x="269" y="682"/>
                  </a:lnTo>
                  <a:lnTo>
                    <a:pt x="266" y="675"/>
                  </a:lnTo>
                  <a:lnTo>
                    <a:pt x="262" y="671"/>
                  </a:lnTo>
                  <a:lnTo>
                    <a:pt x="255" y="656"/>
                  </a:lnTo>
                  <a:lnTo>
                    <a:pt x="251" y="653"/>
                  </a:lnTo>
                  <a:lnTo>
                    <a:pt x="244" y="638"/>
                  </a:lnTo>
                  <a:lnTo>
                    <a:pt x="240" y="631"/>
                  </a:lnTo>
                  <a:lnTo>
                    <a:pt x="237" y="627"/>
                  </a:lnTo>
                  <a:lnTo>
                    <a:pt x="229" y="613"/>
                  </a:lnTo>
                  <a:lnTo>
                    <a:pt x="222" y="598"/>
                  </a:lnTo>
                  <a:lnTo>
                    <a:pt x="215" y="583"/>
                  </a:lnTo>
                  <a:lnTo>
                    <a:pt x="207" y="569"/>
                  </a:lnTo>
                  <a:lnTo>
                    <a:pt x="200" y="554"/>
                  </a:lnTo>
                  <a:lnTo>
                    <a:pt x="193" y="540"/>
                  </a:lnTo>
                  <a:lnTo>
                    <a:pt x="186" y="525"/>
                  </a:lnTo>
                  <a:lnTo>
                    <a:pt x="182" y="518"/>
                  </a:lnTo>
                  <a:lnTo>
                    <a:pt x="178" y="507"/>
                  </a:lnTo>
                  <a:lnTo>
                    <a:pt x="175" y="500"/>
                  </a:lnTo>
                  <a:lnTo>
                    <a:pt x="171" y="496"/>
                  </a:lnTo>
                  <a:lnTo>
                    <a:pt x="167" y="489"/>
                  </a:lnTo>
                  <a:lnTo>
                    <a:pt x="164" y="478"/>
                  </a:lnTo>
                  <a:lnTo>
                    <a:pt x="156" y="463"/>
                  </a:lnTo>
                  <a:lnTo>
                    <a:pt x="153" y="452"/>
                  </a:lnTo>
                  <a:lnTo>
                    <a:pt x="149" y="445"/>
                  </a:lnTo>
                  <a:lnTo>
                    <a:pt x="146" y="434"/>
                  </a:lnTo>
                  <a:lnTo>
                    <a:pt x="142" y="427"/>
                  </a:lnTo>
                  <a:lnTo>
                    <a:pt x="138" y="416"/>
                  </a:lnTo>
                  <a:lnTo>
                    <a:pt x="135" y="408"/>
                  </a:lnTo>
                  <a:lnTo>
                    <a:pt x="131" y="397"/>
                  </a:lnTo>
                  <a:lnTo>
                    <a:pt x="127" y="390"/>
                  </a:lnTo>
                  <a:lnTo>
                    <a:pt x="120" y="368"/>
                  </a:lnTo>
                  <a:lnTo>
                    <a:pt x="116" y="361"/>
                  </a:lnTo>
                  <a:lnTo>
                    <a:pt x="109" y="339"/>
                  </a:lnTo>
                  <a:lnTo>
                    <a:pt x="105" y="332"/>
                  </a:lnTo>
                  <a:lnTo>
                    <a:pt x="98" y="310"/>
                  </a:lnTo>
                  <a:lnTo>
                    <a:pt x="91" y="288"/>
                  </a:lnTo>
                  <a:lnTo>
                    <a:pt x="84" y="266"/>
                  </a:lnTo>
                  <a:lnTo>
                    <a:pt x="76" y="244"/>
                  </a:lnTo>
                  <a:lnTo>
                    <a:pt x="69" y="222"/>
                  </a:lnTo>
                  <a:lnTo>
                    <a:pt x="62" y="201"/>
                  </a:lnTo>
                  <a:lnTo>
                    <a:pt x="54" y="179"/>
                  </a:lnTo>
                  <a:lnTo>
                    <a:pt x="47" y="157"/>
                  </a:lnTo>
                  <a:lnTo>
                    <a:pt x="43" y="142"/>
                  </a:lnTo>
                  <a:lnTo>
                    <a:pt x="36" y="120"/>
                  </a:lnTo>
                  <a:lnTo>
                    <a:pt x="32" y="106"/>
                  </a:lnTo>
                  <a:lnTo>
                    <a:pt x="25" y="84"/>
                  </a:lnTo>
                  <a:lnTo>
                    <a:pt x="22" y="69"/>
                  </a:lnTo>
                  <a:lnTo>
                    <a:pt x="18" y="58"/>
                  </a:lnTo>
                  <a:lnTo>
                    <a:pt x="14" y="44"/>
                  </a:lnTo>
                  <a:lnTo>
                    <a:pt x="11" y="33"/>
                  </a:lnTo>
                  <a:lnTo>
                    <a:pt x="7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3" y="25"/>
                  </a:lnTo>
                  <a:lnTo>
                    <a:pt x="87" y="47"/>
                  </a:lnTo>
                  <a:lnTo>
                    <a:pt x="109" y="58"/>
                  </a:lnTo>
                  <a:lnTo>
                    <a:pt x="131" y="73"/>
                  </a:lnTo>
                  <a:lnTo>
                    <a:pt x="149" y="84"/>
                  </a:lnTo>
                  <a:lnTo>
                    <a:pt x="193" y="106"/>
                  </a:lnTo>
                  <a:lnTo>
                    <a:pt x="211" y="117"/>
                  </a:lnTo>
                  <a:lnTo>
                    <a:pt x="233" y="128"/>
                  </a:lnTo>
                  <a:lnTo>
                    <a:pt x="251" y="139"/>
                  </a:lnTo>
                  <a:lnTo>
                    <a:pt x="273" y="146"/>
                  </a:lnTo>
                  <a:lnTo>
                    <a:pt x="310" y="168"/>
                  </a:lnTo>
                  <a:lnTo>
                    <a:pt x="331" y="179"/>
                  </a:lnTo>
                  <a:lnTo>
                    <a:pt x="350" y="186"/>
                  </a:lnTo>
                  <a:lnTo>
                    <a:pt x="386" y="208"/>
                  </a:lnTo>
                  <a:lnTo>
                    <a:pt x="404" y="215"/>
                  </a:lnTo>
                  <a:lnTo>
                    <a:pt x="423" y="226"/>
                  </a:lnTo>
                  <a:lnTo>
                    <a:pt x="441" y="233"/>
                  </a:lnTo>
                  <a:lnTo>
                    <a:pt x="459" y="244"/>
                  </a:lnTo>
                  <a:lnTo>
                    <a:pt x="474" y="252"/>
                  </a:lnTo>
                  <a:lnTo>
                    <a:pt x="492" y="259"/>
                  </a:lnTo>
                  <a:lnTo>
                    <a:pt x="510" y="270"/>
                  </a:lnTo>
                  <a:lnTo>
                    <a:pt x="528" y="277"/>
                  </a:lnTo>
                  <a:lnTo>
                    <a:pt x="543" y="284"/>
                  </a:lnTo>
                  <a:lnTo>
                    <a:pt x="561" y="292"/>
                  </a:lnTo>
                  <a:lnTo>
                    <a:pt x="576" y="299"/>
                  </a:lnTo>
                  <a:lnTo>
                    <a:pt x="594" y="306"/>
                  </a:lnTo>
                  <a:lnTo>
                    <a:pt x="623" y="321"/>
                  </a:lnTo>
                  <a:lnTo>
                    <a:pt x="638" y="328"/>
                  </a:lnTo>
                  <a:lnTo>
                    <a:pt x="656" y="335"/>
                  </a:lnTo>
                  <a:lnTo>
                    <a:pt x="685" y="350"/>
                  </a:lnTo>
                  <a:lnTo>
                    <a:pt x="700" y="357"/>
                  </a:lnTo>
                  <a:lnTo>
                    <a:pt x="714" y="361"/>
                  </a:lnTo>
                  <a:lnTo>
                    <a:pt x="744" y="376"/>
                  </a:lnTo>
                  <a:lnTo>
                    <a:pt x="754" y="379"/>
                  </a:lnTo>
                  <a:lnTo>
                    <a:pt x="769" y="387"/>
                  </a:lnTo>
                  <a:lnTo>
                    <a:pt x="784" y="390"/>
                  </a:lnTo>
                  <a:lnTo>
                    <a:pt x="795" y="397"/>
                  </a:lnTo>
                  <a:lnTo>
                    <a:pt x="809" y="401"/>
                  </a:lnTo>
                  <a:lnTo>
                    <a:pt x="816" y="405"/>
                  </a:lnTo>
                  <a:lnTo>
                    <a:pt x="827" y="408"/>
                  </a:lnTo>
                  <a:lnTo>
                    <a:pt x="842" y="416"/>
                  </a:lnTo>
                  <a:lnTo>
                    <a:pt x="853" y="419"/>
                  </a:lnTo>
                  <a:lnTo>
                    <a:pt x="868" y="423"/>
                  </a:lnTo>
                  <a:lnTo>
                    <a:pt x="889" y="430"/>
                  </a:lnTo>
                  <a:lnTo>
                    <a:pt x="900" y="438"/>
                  </a:lnTo>
                  <a:lnTo>
                    <a:pt x="922" y="445"/>
                  </a:lnTo>
                  <a:lnTo>
                    <a:pt x="933" y="449"/>
                  </a:lnTo>
                  <a:lnTo>
                    <a:pt x="944" y="449"/>
                  </a:lnTo>
                  <a:lnTo>
                    <a:pt x="966" y="456"/>
                  </a:lnTo>
                  <a:lnTo>
                    <a:pt x="988" y="463"/>
                  </a:lnTo>
                  <a:lnTo>
                    <a:pt x="995" y="463"/>
                  </a:lnTo>
                  <a:lnTo>
                    <a:pt x="1006" y="467"/>
                  </a:lnTo>
                  <a:lnTo>
                    <a:pt x="1013" y="470"/>
                  </a:lnTo>
                  <a:lnTo>
                    <a:pt x="1024" y="470"/>
                  </a:lnTo>
                  <a:lnTo>
                    <a:pt x="1032" y="474"/>
                  </a:lnTo>
                  <a:lnTo>
                    <a:pt x="1043" y="474"/>
                  </a:lnTo>
                  <a:lnTo>
                    <a:pt x="1050" y="478"/>
                  </a:lnTo>
                  <a:lnTo>
                    <a:pt x="1057" y="478"/>
                  </a:lnTo>
                  <a:lnTo>
                    <a:pt x="1068" y="481"/>
                  </a:lnTo>
                  <a:lnTo>
                    <a:pt x="1097" y="481"/>
                  </a:lnTo>
                  <a:lnTo>
                    <a:pt x="1105" y="485"/>
                  </a:lnTo>
                  <a:lnTo>
                    <a:pt x="1141" y="485"/>
                  </a:lnTo>
                  <a:lnTo>
                    <a:pt x="1148" y="481"/>
                  </a:lnTo>
                  <a:lnTo>
                    <a:pt x="1163" y="481"/>
                  </a:lnTo>
                  <a:lnTo>
                    <a:pt x="1170" y="478"/>
                  </a:lnTo>
                  <a:lnTo>
                    <a:pt x="1174" y="478"/>
                  </a:lnTo>
                  <a:lnTo>
                    <a:pt x="1178" y="474"/>
                  </a:lnTo>
                  <a:lnTo>
                    <a:pt x="1181" y="474"/>
                  </a:lnTo>
                  <a:lnTo>
                    <a:pt x="1185" y="470"/>
                  </a:lnTo>
                  <a:lnTo>
                    <a:pt x="1188" y="470"/>
                  </a:lnTo>
                  <a:lnTo>
                    <a:pt x="1192" y="467"/>
                  </a:lnTo>
                  <a:lnTo>
                    <a:pt x="1196" y="467"/>
                  </a:lnTo>
                  <a:lnTo>
                    <a:pt x="1181" y="481"/>
                  </a:lnTo>
                  <a:lnTo>
                    <a:pt x="1167" y="496"/>
                  </a:lnTo>
                  <a:lnTo>
                    <a:pt x="1152" y="511"/>
                  </a:lnTo>
                  <a:lnTo>
                    <a:pt x="1145" y="518"/>
                  </a:lnTo>
                  <a:lnTo>
                    <a:pt x="1137" y="521"/>
                  </a:lnTo>
                  <a:lnTo>
                    <a:pt x="1126" y="529"/>
                  </a:lnTo>
                  <a:lnTo>
                    <a:pt x="1112" y="543"/>
                  </a:lnTo>
                  <a:lnTo>
                    <a:pt x="1105" y="551"/>
                  </a:lnTo>
                  <a:lnTo>
                    <a:pt x="1097" y="554"/>
                  </a:lnTo>
                  <a:lnTo>
                    <a:pt x="1083" y="569"/>
                  </a:lnTo>
                  <a:lnTo>
                    <a:pt x="1072" y="572"/>
                  </a:lnTo>
                  <a:lnTo>
                    <a:pt x="1064" y="580"/>
                  </a:lnTo>
                  <a:lnTo>
                    <a:pt x="1057" y="583"/>
                  </a:lnTo>
                  <a:lnTo>
                    <a:pt x="1043" y="598"/>
                  </a:lnTo>
                  <a:lnTo>
                    <a:pt x="1032" y="602"/>
                  </a:lnTo>
                  <a:lnTo>
                    <a:pt x="1024" y="609"/>
                  </a:lnTo>
                  <a:lnTo>
                    <a:pt x="1017" y="613"/>
                  </a:lnTo>
                  <a:lnTo>
                    <a:pt x="1010" y="620"/>
                  </a:lnTo>
                  <a:lnTo>
                    <a:pt x="999" y="624"/>
                  </a:lnTo>
                  <a:lnTo>
                    <a:pt x="992" y="627"/>
                  </a:lnTo>
                  <a:lnTo>
                    <a:pt x="984" y="634"/>
                  </a:lnTo>
                  <a:lnTo>
                    <a:pt x="977" y="638"/>
                  </a:lnTo>
                  <a:lnTo>
                    <a:pt x="966" y="642"/>
                  </a:lnTo>
                  <a:lnTo>
                    <a:pt x="959" y="649"/>
                  </a:lnTo>
                  <a:lnTo>
                    <a:pt x="951" y="653"/>
                  </a:lnTo>
                  <a:lnTo>
                    <a:pt x="940" y="656"/>
                  </a:lnTo>
                  <a:lnTo>
                    <a:pt x="933" y="664"/>
                  </a:lnTo>
                  <a:lnTo>
                    <a:pt x="926" y="667"/>
                  </a:lnTo>
                  <a:lnTo>
                    <a:pt x="915" y="671"/>
                  </a:lnTo>
                  <a:lnTo>
                    <a:pt x="908" y="675"/>
                  </a:lnTo>
                  <a:lnTo>
                    <a:pt x="897" y="678"/>
                  </a:lnTo>
                  <a:lnTo>
                    <a:pt x="889" y="682"/>
                  </a:lnTo>
                  <a:lnTo>
                    <a:pt x="882" y="689"/>
                  </a:lnTo>
                  <a:lnTo>
                    <a:pt x="871" y="693"/>
                  </a:lnTo>
                  <a:lnTo>
                    <a:pt x="864" y="696"/>
                  </a:lnTo>
                  <a:lnTo>
                    <a:pt x="853" y="700"/>
                  </a:lnTo>
                  <a:lnTo>
                    <a:pt x="846" y="704"/>
                  </a:lnTo>
                  <a:lnTo>
                    <a:pt x="835" y="707"/>
                  </a:lnTo>
                  <a:lnTo>
                    <a:pt x="827" y="711"/>
                  </a:lnTo>
                  <a:lnTo>
                    <a:pt x="816" y="715"/>
                  </a:lnTo>
                  <a:lnTo>
                    <a:pt x="813" y="715"/>
                  </a:lnTo>
                  <a:lnTo>
                    <a:pt x="802" y="718"/>
                  </a:lnTo>
                  <a:lnTo>
                    <a:pt x="795" y="722"/>
                  </a:lnTo>
                  <a:lnTo>
                    <a:pt x="784" y="726"/>
                  </a:lnTo>
                  <a:lnTo>
                    <a:pt x="776" y="726"/>
                  </a:lnTo>
                  <a:lnTo>
                    <a:pt x="765" y="729"/>
                  </a:lnTo>
                  <a:lnTo>
                    <a:pt x="758" y="733"/>
                  </a:lnTo>
                  <a:lnTo>
                    <a:pt x="747" y="737"/>
                  </a:lnTo>
                  <a:lnTo>
                    <a:pt x="740" y="737"/>
                  </a:lnTo>
                  <a:lnTo>
                    <a:pt x="718" y="744"/>
                  </a:lnTo>
                  <a:lnTo>
                    <a:pt x="711" y="744"/>
                  </a:lnTo>
                  <a:lnTo>
                    <a:pt x="700" y="748"/>
                  </a:lnTo>
                  <a:lnTo>
                    <a:pt x="693" y="751"/>
                  </a:lnTo>
                  <a:lnTo>
                    <a:pt x="682" y="751"/>
                  </a:lnTo>
                  <a:lnTo>
                    <a:pt x="671" y="755"/>
                  </a:lnTo>
                  <a:lnTo>
                    <a:pt x="663" y="755"/>
                  </a:lnTo>
                  <a:lnTo>
                    <a:pt x="652" y="758"/>
                  </a:lnTo>
                  <a:lnTo>
                    <a:pt x="641" y="758"/>
                  </a:lnTo>
                  <a:lnTo>
                    <a:pt x="634" y="762"/>
                  </a:lnTo>
                  <a:lnTo>
                    <a:pt x="623" y="762"/>
                  </a:lnTo>
                  <a:lnTo>
                    <a:pt x="612" y="766"/>
                  </a:lnTo>
                  <a:lnTo>
                    <a:pt x="594" y="766"/>
                  </a:lnTo>
                  <a:lnTo>
                    <a:pt x="583" y="769"/>
                  </a:lnTo>
                  <a:lnTo>
                    <a:pt x="561" y="769"/>
                  </a:lnTo>
                  <a:lnTo>
                    <a:pt x="554" y="773"/>
                  </a:lnTo>
                  <a:lnTo>
                    <a:pt x="510" y="773"/>
                  </a:lnTo>
                  <a:lnTo>
                    <a:pt x="499" y="777"/>
                  </a:lnTo>
                  <a:lnTo>
                    <a:pt x="386" y="777"/>
                  </a:lnTo>
                  <a:lnTo>
                    <a:pt x="375" y="773"/>
                  </a:lnTo>
                  <a:lnTo>
                    <a:pt x="346" y="77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1" name="Freeform 179"/>
            <p:cNvSpPr>
              <a:spLocks/>
            </p:cNvSpPr>
            <p:nvPr/>
          </p:nvSpPr>
          <p:spPr bwMode="auto">
            <a:xfrm>
              <a:off x="1401" y="693"/>
              <a:ext cx="1192" cy="1342"/>
            </a:xfrm>
            <a:custGeom>
              <a:avLst/>
              <a:gdLst/>
              <a:ahLst/>
              <a:cxnLst>
                <a:cxn ang="0">
                  <a:pos x="550" y="4"/>
                </a:cxn>
                <a:cxn ang="0">
                  <a:pos x="605" y="11"/>
                </a:cxn>
                <a:cxn ang="0">
                  <a:pos x="649" y="18"/>
                </a:cxn>
                <a:cxn ang="0">
                  <a:pos x="685" y="26"/>
                </a:cxn>
                <a:cxn ang="0">
                  <a:pos x="718" y="33"/>
                </a:cxn>
                <a:cxn ang="0">
                  <a:pos x="754" y="44"/>
                </a:cxn>
                <a:cxn ang="0">
                  <a:pos x="795" y="58"/>
                </a:cxn>
                <a:cxn ang="0">
                  <a:pos x="835" y="73"/>
                </a:cxn>
                <a:cxn ang="0">
                  <a:pos x="871" y="88"/>
                </a:cxn>
                <a:cxn ang="0">
                  <a:pos x="926" y="113"/>
                </a:cxn>
                <a:cxn ang="0">
                  <a:pos x="973" y="139"/>
                </a:cxn>
                <a:cxn ang="0">
                  <a:pos x="1010" y="160"/>
                </a:cxn>
                <a:cxn ang="0">
                  <a:pos x="1046" y="186"/>
                </a:cxn>
                <a:cxn ang="0">
                  <a:pos x="1083" y="212"/>
                </a:cxn>
                <a:cxn ang="0">
                  <a:pos x="1108" y="237"/>
                </a:cxn>
                <a:cxn ang="0">
                  <a:pos x="1145" y="266"/>
                </a:cxn>
                <a:cxn ang="0">
                  <a:pos x="1178" y="295"/>
                </a:cxn>
                <a:cxn ang="0">
                  <a:pos x="1185" y="321"/>
                </a:cxn>
                <a:cxn ang="0">
                  <a:pos x="1148" y="346"/>
                </a:cxn>
                <a:cxn ang="0">
                  <a:pos x="1108" y="372"/>
                </a:cxn>
                <a:cxn ang="0">
                  <a:pos x="1061" y="412"/>
                </a:cxn>
                <a:cxn ang="0">
                  <a:pos x="999" y="459"/>
                </a:cxn>
                <a:cxn ang="0">
                  <a:pos x="933" y="511"/>
                </a:cxn>
                <a:cxn ang="0">
                  <a:pos x="889" y="547"/>
                </a:cxn>
                <a:cxn ang="0">
                  <a:pos x="842" y="583"/>
                </a:cxn>
                <a:cxn ang="0">
                  <a:pos x="769" y="645"/>
                </a:cxn>
                <a:cxn ang="0">
                  <a:pos x="707" y="697"/>
                </a:cxn>
                <a:cxn ang="0">
                  <a:pos x="663" y="737"/>
                </a:cxn>
                <a:cxn ang="0">
                  <a:pos x="609" y="784"/>
                </a:cxn>
                <a:cxn ang="0">
                  <a:pos x="528" y="853"/>
                </a:cxn>
                <a:cxn ang="0">
                  <a:pos x="474" y="904"/>
                </a:cxn>
                <a:cxn ang="0">
                  <a:pos x="415" y="955"/>
                </a:cxn>
                <a:cxn ang="0">
                  <a:pos x="328" y="1036"/>
                </a:cxn>
                <a:cxn ang="0">
                  <a:pos x="237" y="1123"/>
                </a:cxn>
                <a:cxn ang="0">
                  <a:pos x="142" y="1211"/>
                </a:cxn>
                <a:cxn ang="0">
                  <a:pos x="76" y="1269"/>
                </a:cxn>
                <a:cxn ang="0">
                  <a:pos x="11" y="1335"/>
                </a:cxn>
                <a:cxn ang="0">
                  <a:pos x="18" y="1262"/>
                </a:cxn>
                <a:cxn ang="0">
                  <a:pos x="40" y="1156"/>
                </a:cxn>
                <a:cxn ang="0">
                  <a:pos x="62" y="1054"/>
                </a:cxn>
                <a:cxn ang="0">
                  <a:pos x="84" y="959"/>
                </a:cxn>
                <a:cxn ang="0">
                  <a:pos x="105" y="868"/>
                </a:cxn>
                <a:cxn ang="0">
                  <a:pos x="127" y="780"/>
                </a:cxn>
                <a:cxn ang="0">
                  <a:pos x="153" y="678"/>
                </a:cxn>
                <a:cxn ang="0">
                  <a:pos x="178" y="583"/>
                </a:cxn>
                <a:cxn ang="0">
                  <a:pos x="204" y="496"/>
                </a:cxn>
                <a:cxn ang="0">
                  <a:pos x="226" y="416"/>
                </a:cxn>
                <a:cxn ang="0">
                  <a:pos x="248" y="346"/>
                </a:cxn>
                <a:cxn ang="0">
                  <a:pos x="266" y="292"/>
                </a:cxn>
                <a:cxn ang="0">
                  <a:pos x="288" y="244"/>
                </a:cxn>
                <a:cxn ang="0">
                  <a:pos x="310" y="186"/>
                </a:cxn>
                <a:cxn ang="0">
                  <a:pos x="331" y="139"/>
                </a:cxn>
                <a:cxn ang="0">
                  <a:pos x="350" y="106"/>
                </a:cxn>
                <a:cxn ang="0">
                  <a:pos x="375" y="62"/>
                </a:cxn>
                <a:cxn ang="0">
                  <a:pos x="390" y="40"/>
                </a:cxn>
                <a:cxn ang="0">
                  <a:pos x="412" y="18"/>
                </a:cxn>
                <a:cxn ang="0">
                  <a:pos x="430" y="7"/>
                </a:cxn>
                <a:cxn ang="0">
                  <a:pos x="445" y="0"/>
                </a:cxn>
              </a:cxnLst>
              <a:rect l="0" t="0" r="r" b="b"/>
              <a:pathLst>
                <a:path w="1192" h="1342">
                  <a:moveTo>
                    <a:pt x="445" y="0"/>
                  </a:moveTo>
                  <a:lnTo>
                    <a:pt x="503" y="0"/>
                  </a:lnTo>
                  <a:lnTo>
                    <a:pt x="510" y="4"/>
                  </a:lnTo>
                  <a:lnTo>
                    <a:pt x="550" y="4"/>
                  </a:lnTo>
                  <a:lnTo>
                    <a:pt x="558" y="7"/>
                  </a:lnTo>
                  <a:lnTo>
                    <a:pt x="576" y="7"/>
                  </a:lnTo>
                  <a:lnTo>
                    <a:pt x="587" y="11"/>
                  </a:lnTo>
                  <a:lnTo>
                    <a:pt x="605" y="11"/>
                  </a:lnTo>
                  <a:lnTo>
                    <a:pt x="612" y="15"/>
                  </a:lnTo>
                  <a:lnTo>
                    <a:pt x="631" y="15"/>
                  </a:lnTo>
                  <a:lnTo>
                    <a:pt x="641" y="18"/>
                  </a:lnTo>
                  <a:lnTo>
                    <a:pt x="649" y="18"/>
                  </a:lnTo>
                  <a:lnTo>
                    <a:pt x="656" y="22"/>
                  </a:lnTo>
                  <a:lnTo>
                    <a:pt x="667" y="22"/>
                  </a:lnTo>
                  <a:lnTo>
                    <a:pt x="674" y="26"/>
                  </a:lnTo>
                  <a:lnTo>
                    <a:pt x="685" y="26"/>
                  </a:lnTo>
                  <a:lnTo>
                    <a:pt x="693" y="29"/>
                  </a:lnTo>
                  <a:lnTo>
                    <a:pt x="700" y="29"/>
                  </a:lnTo>
                  <a:lnTo>
                    <a:pt x="711" y="33"/>
                  </a:lnTo>
                  <a:lnTo>
                    <a:pt x="718" y="33"/>
                  </a:lnTo>
                  <a:lnTo>
                    <a:pt x="729" y="36"/>
                  </a:lnTo>
                  <a:lnTo>
                    <a:pt x="736" y="40"/>
                  </a:lnTo>
                  <a:lnTo>
                    <a:pt x="744" y="40"/>
                  </a:lnTo>
                  <a:lnTo>
                    <a:pt x="754" y="44"/>
                  </a:lnTo>
                  <a:lnTo>
                    <a:pt x="762" y="47"/>
                  </a:lnTo>
                  <a:lnTo>
                    <a:pt x="769" y="47"/>
                  </a:lnTo>
                  <a:lnTo>
                    <a:pt x="780" y="51"/>
                  </a:lnTo>
                  <a:lnTo>
                    <a:pt x="795" y="58"/>
                  </a:lnTo>
                  <a:lnTo>
                    <a:pt x="802" y="58"/>
                  </a:lnTo>
                  <a:lnTo>
                    <a:pt x="813" y="62"/>
                  </a:lnTo>
                  <a:lnTo>
                    <a:pt x="827" y="69"/>
                  </a:lnTo>
                  <a:lnTo>
                    <a:pt x="835" y="73"/>
                  </a:lnTo>
                  <a:lnTo>
                    <a:pt x="846" y="77"/>
                  </a:lnTo>
                  <a:lnTo>
                    <a:pt x="853" y="77"/>
                  </a:lnTo>
                  <a:lnTo>
                    <a:pt x="857" y="80"/>
                  </a:lnTo>
                  <a:lnTo>
                    <a:pt x="871" y="88"/>
                  </a:lnTo>
                  <a:lnTo>
                    <a:pt x="882" y="91"/>
                  </a:lnTo>
                  <a:lnTo>
                    <a:pt x="897" y="98"/>
                  </a:lnTo>
                  <a:lnTo>
                    <a:pt x="911" y="106"/>
                  </a:lnTo>
                  <a:lnTo>
                    <a:pt x="926" y="113"/>
                  </a:lnTo>
                  <a:lnTo>
                    <a:pt x="937" y="117"/>
                  </a:lnTo>
                  <a:lnTo>
                    <a:pt x="951" y="124"/>
                  </a:lnTo>
                  <a:lnTo>
                    <a:pt x="959" y="131"/>
                  </a:lnTo>
                  <a:lnTo>
                    <a:pt x="973" y="139"/>
                  </a:lnTo>
                  <a:lnTo>
                    <a:pt x="981" y="142"/>
                  </a:lnTo>
                  <a:lnTo>
                    <a:pt x="988" y="150"/>
                  </a:lnTo>
                  <a:lnTo>
                    <a:pt x="1002" y="157"/>
                  </a:lnTo>
                  <a:lnTo>
                    <a:pt x="1010" y="160"/>
                  </a:lnTo>
                  <a:lnTo>
                    <a:pt x="1017" y="168"/>
                  </a:lnTo>
                  <a:lnTo>
                    <a:pt x="1032" y="175"/>
                  </a:lnTo>
                  <a:lnTo>
                    <a:pt x="1039" y="182"/>
                  </a:lnTo>
                  <a:lnTo>
                    <a:pt x="1046" y="186"/>
                  </a:lnTo>
                  <a:lnTo>
                    <a:pt x="1054" y="193"/>
                  </a:lnTo>
                  <a:lnTo>
                    <a:pt x="1068" y="201"/>
                  </a:lnTo>
                  <a:lnTo>
                    <a:pt x="1075" y="208"/>
                  </a:lnTo>
                  <a:lnTo>
                    <a:pt x="1083" y="212"/>
                  </a:lnTo>
                  <a:lnTo>
                    <a:pt x="1090" y="219"/>
                  </a:lnTo>
                  <a:lnTo>
                    <a:pt x="1097" y="222"/>
                  </a:lnTo>
                  <a:lnTo>
                    <a:pt x="1101" y="230"/>
                  </a:lnTo>
                  <a:lnTo>
                    <a:pt x="1108" y="237"/>
                  </a:lnTo>
                  <a:lnTo>
                    <a:pt x="1116" y="241"/>
                  </a:lnTo>
                  <a:lnTo>
                    <a:pt x="1123" y="248"/>
                  </a:lnTo>
                  <a:lnTo>
                    <a:pt x="1130" y="252"/>
                  </a:lnTo>
                  <a:lnTo>
                    <a:pt x="1145" y="266"/>
                  </a:lnTo>
                  <a:lnTo>
                    <a:pt x="1148" y="270"/>
                  </a:lnTo>
                  <a:lnTo>
                    <a:pt x="1163" y="284"/>
                  </a:lnTo>
                  <a:lnTo>
                    <a:pt x="1170" y="292"/>
                  </a:lnTo>
                  <a:lnTo>
                    <a:pt x="1178" y="295"/>
                  </a:lnTo>
                  <a:lnTo>
                    <a:pt x="1181" y="303"/>
                  </a:lnTo>
                  <a:lnTo>
                    <a:pt x="1188" y="310"/>
                  </a:lnTo>
                  <a:lnTo>
                    <a:pt x="1192" y="314"/>
                  </a:lnTo>
                  <a:lnTo>
                    <a:pt x="1185" y="321"/>
                  </a:lnTo>
                  <a:lnTo>
                    <a:pt x="1174" y="325"/>
                  </a:lnTo>
                  <a:lnTo>
                    <a:pt x="1167" y="332"/>
                  </a:lnTo>
                  <a:lnTo>
                    <a:pt x="1156" y="339"/>
                  </a:lnTo>
                  <a:lnTo>
                    <a:pt x="1148" y="346"/>
                  </a:lnTo>
                  <a:lnTo>
                    <a:pt x="1137" y="354"/>
                  </a:lnTo>
                  <a:lnTo>
                    <a:pt x="1130" y="361"/>
                  </a:lnTo>
                  <a:lnTo>
                    <a:pt x="1119" y="365"/>
                  </a:lnTo>
                  <a:lnTo>
                    <a:pt x="1108" y="372"/>
                  </a:lnTo>
                  <a:lnTo>
                    <a:pt x="1101" y="379"/>
                  </a:lnTo>
                  <a:lnTo>
                    <a:pt x="1079" y="394"/>
                  </a:lnTo>
                  <a:lnTo>
                    <a:pt x="1072" y="401"/>
                  </a:lnTo>
                  <a:lnTo>
                    <a:pt x="1061" y="412"/>
                  </a:lnTo>
                  <a:lnTo>
                    <a:pt x="1039" y="427"/>
                  </a:lnTo>
                  <a:lnTo>
                    <a:pt x="1032" y="434"/>
                  </a:lnTo>
                  <a:lnTo>
                    <a:pt x="1010" y="449"/>
                  </a:lnTo>
                  <a:lnTo>
                    <a:pt x="999" y="459"/>
                  </a:lnTo>
                  <a:lnTo>
                    <a:pt x="977" y="474"/>
                  </a:lnTo>
                  <a:lnTo>
                    <a:pt x="966" y="485"/>
                  </a:lnTo>
                  <a:lnTo>
                    <a:pt x="944" y="500"/>
                  </a:lnTo>
                  <a:lnTo>
                    <a:pt x="933" y="511"/>
                  </a:lnTo>
                  <a:lnTo>
                    <a:pt x="922" y="518"/>
                  </a:lnTo>
                  <a:lnTo>
                    <a:pt x="911" y="529"/>
                  </a:lnTo>
                  <a:lnTo>
                    <a:pt x="900" y="536"/>
                  </a:lnTo>
                  <a:lnTo>
                    <a:pt x="889" y="547"/>
                  </a:lnTo>
                  <a:lnTo>
                    <a:pt x="878" y="554"/>
                  </a:lnTo>
                  <a:lnTo>
                    <a:pt x="868" y="565"/>
                  </a:lnTo>
                  <a:lnTo>
                    <a:pt x="853" y="576"/>
                  </a:lnTo>
                  <a:lnTo>
                    <a:pt x="842" y="583"/>
                  </a:lnTo>
                  <a:lnTo>
                    <a:pt x="820" y="605"/>
                  </a:lnTo>
                  <a:lnTo>
                    <a:pt x="806" y="613"/>
                  </a:lnTo>
                  <a:lnTo>
                    <a:pt x="784" y="635"/>
                  </a:lnTo>
                  <a:lnTo>
                    <a:pt x="769" y="645"/>
                  </a:lnTo>
                  <a:lnTo>
                    <a:pt x="747" y="667"/>
                  </a:lnTo>
                  <a:lnTo>
                    <a:pt x="733" y="675"/>
                  </a:lnTo>
                  <a:lnTo>
                    <a:pt x="722" y="686"/>
                  </a:lnTo>
                  <a:lnTo>
                    <a:pt x="707" y="697"/>
                  </a:lnTo>
                  <a:lnTo>
                    <a:pt x="696" y="707"/>
                  </a:lnTo>
                  <a:lnTo>
                    <a:pt x="689" y="715"/>
                  </a:lnTo>
                  <a:lnTo>
                    <a:pt x="674" y="726"/>
                  </a:lnTo>
                  <a:lnTo>
                    <a:pt x="663" y="737"/>
                  </a:lnTo>
                  <a:lnTo>
                    <a:pt x="649" y="748"/>
                  </a:lnTo>
                  <a:lnTo>
                    <a:pt x="638" y="759"/>
                  </a:lnTo>
                  <a:lnTo>
                    <a:pt x="623" y="773"/>
                  </a:lnTo>
                  <a:lnTo>
                    <a:pt x="609" y="784"/>
                  </a:lnTo>
                  <a:lnTo>
                    <a:pt x="598" y="795"/>
                  </a:lnTo>
                  <a:lnTo>
                    <a:pt x="569" y="817"/>
                  </a:lnTo>
                  <a:lnTo>
                    <a:pt x="558" y="831"/>
                  </a:lnTo>
                  <a:lnTo>
                    <a:pt x="528" y="853"/>
                  </a:lnTo>
                  <a:lnTo>
                    <a:pt x="514" y="868"/>
                  </a:lnTo>
                  <a:lnTo>
                    <a:pt x="503" y="879"/>
                  </a:lnTo>
                  <a:lnTo>
                    <a:pt x="488" y="893"/>
                  </a:lnTo>
                  <a:lnTo>
                    <a:pt x="474" y="904"/>
                  </a:lnTo>
                  <a:lnTo>
                    <a:pt x="459" y="919"/>
                  </a:lnTo>
                  <a:lnTo>
                    <a:pt x="445" y="930"/>
                  </a:lnTo>
                  <a:lnTo>
                    <a:pt x="430" y="944"/>
                  </a:lnTo>
                  <a:lnTo>
                    <a:pt x="415" y="955"/>
                  </a:lnTo>
                  <a:lnTo>
                    <a:pt x="386" y="985"/>
                  </a:lnTo>
                  <a:lnTo>
                    <a:pt x="372" y="996"/>
                  </a:lnTo>
                  <a:lnTo>
                    <a:pt x="342" y="1025"/>
                  </a:lnTo>
                  <a:lnTo>
                    <a:pt x="328" y="1036"/>
                  </a:lnTo>
                  <a:lnTo>
                    <a:pt x="313" y="1050"/>
                  </a:lnTo>
                  <a:lnTo>
                    <a:pt x="295" y="1065"/>
                  </a:lnTo>
                  <a:lnTo>
                    <a:pt x="266" y="1094"/>
                  </a:lnTo>
                  <a:lnTo>
                    <a:pt x="237" y="1123"/>
                  </a:lnTo>
                  <a:lnTo>
                    <a:pt x="218" y="1138"/>
                  </a:lnTo>
                  <a:lnTo>
                    <a:pt x="189" y="1167"/>
                  </a:lnTo>
                  <a:lnTo>
                    <a:pt x="171" y="1182"/>
                  </a:lnTo>
                  <a:lnTo>
                    <a:pt x="142" y="1211"/>
                  </a:lnTo>
                  <a:lnTo>
                    <a:pt x="124" y="1225"/>
                  </a:lnTo>
                  <a:lnTo>
                    <a:pt x="109" y="1240"/>
                  </a:lnTo>
                  <a:lnTo>
                    <a:pt x="91" y="1254"/>
                  </a:lnTo>
                  <a:lnTo>
                    <a:pt x="76" y="1269"/>
                  </a:lnTo>
                  <a:lnTo>
                    <a:pt x="58" y="1287"/>
                  </a:lnTo>
                  <a:lnTo>
                    <a:pt x="43" y="1302"/>
                  </a:lnTo>
                  <a:lnTo>
                    <a:pt x="25" y="1316"/>
                  </a:lnTo>
                  <a:lnTo>
                    <a:pt x="11" y="1335"/>
                  </a:lnTo>
                  <a:lnTo>
                    <a:pt x="0" y="1342"/>
                  </a:lnTo>
                  <a:lnTo>
                    <a:pt x="7" y="1313"/>
                  </a:lnTo>
                  <a:lnTo>
                    <a:pt x="11" y="1287"/>
                  </a:lnTo>
                  <a:lnTo>
                    <a:pt x="18" y="1262"/>
                  </a:lnTo>
                  <a:lnTo>
                    <a:pt x="22" y="1233"/>
                  </a:lnTo>
                  <a:lnTo>
                    <a:pt x="29" y="1207"/>
                  </a:lnTo>
                  <a:lnTo>
                    <a:pt x="32" y="1182"/>
                  </a:lnTo>
                  <a:lnTo>
                    <a:pt x="40" y="1156"/>
                  </a:lnTo>
                  <a:lnTo>
                    <a:pt x="43" y="1130"/>
                  </a:lnTo>
                  <a:lnTo>
                    <a:pt x="51" y="1105"/>
                  </a:lnTo>
                  <a:lnTo>
                    <a:pt x="54" y="1079"/>
                  </a:lnTo>
                  <a:lnTo>
                    <a:pt x="62" y="1054"/>
                  </a:lnTo>
                  <a:lnTo>
                    <a:pt x="65" y="1028"/>
                  </a:lnTo>
                  <a:lnTo>
                    <a:pt x="73" y="1006"/>
                  </a:lnTo>
                  <a:lnTo>
                    <a:pt x="76" y="981"/>
                  </a:lnTo>
                  <a:lnTo>
                    <a:pt x="84" y="959"/>
                  </a:lnTo>
                  <a:lnTo>
                    <a:pt x="87" y="934"/>
                  </a:lnTo>
                  <a:lnTo>
                    <a:pt x="94" y="912"/>
                  </a:lnTo>
                  <a:lnTo>
                    <a:pt x="98" y="890"/>
                  </a:lnTo>
                  <a:lnTo>
                    <a:pt x="105" y="868"/>
                  </a:lnTo>
                  <a:lnTo>
                    <a:pt x="109" y="846"/>
                  </a:lnTo>
                  <a:lnTo>
                    <a:pt x="116" y="824"/>
                  </a:lnTo>
                  <a:lnTo>
                    <a:pt x="120" y="802"/>
                  </a:lnTo>
                  <a:lnTo>
                    <a:pt x="127" y="780"/>
                  </a:lnTo>
                  <a:lnTo>
                    <a:pt x="135" y="737"/>
                  </a:lnTo>
                  <a:lnTo>
                    <a:pt x="142" y="718"/>
                  </a:lnTo>
                  <a:lnTo>
                    <a:pt x="146" y="697"/>
                  </a:lnTo>
                  <a:lnTo>
                    <a:pt x="153" y="678"/>
                  </a:lnTo>
                  <a:lnTo>
                    <a:pt x="156" y="656"/>
                  </a:lnTo>
                  <a:lnTo>
                    <a:pt x="164" y="638"/>
                  </a:lnTo>
                  <a:lnTo>
                    <a:pt x="171" y="602"/>
                  </a:lnTo>
                  <a:lnTo>
                    <a:pt x="178" y="583"/>
                  </a:lnTo>
                  <a:lnTo>
                    <a:pt x="186" y="547"/>
                  </a:lnTo>
                  <a:lnTo>
                    <a:pt x="193" y="529"/>
                  </a:lnTo>
                  <a:lnTo>
                    <a:pt x="197" y="511"/>
                  </a:lnTo>
                  <a:lnTo>
                    <a:pt x="204" y="496"/>
                  </a:lnTo>
                  <a:lnTo>
                    <a:pt x="207" y="478"/>
                  </a:lnTo>
                  <a:lnTo>
                    <a:pt x="211" y="463"/>
                  </a:lnTo>
                  <a:lnTo>
                    <a:pt x="218" y="445"/>
                  </a:lnTo>
                  <a:lnTo>
                    <a:pt x="226" y="416"/>
                  </a:lnTo>
                  <a:lnTo>
                    <a:pt x="233" y="397"/>
                  </a:lnTo>
                  <a:lnTo>
                    <a:pt x="240" y="368"/>
                  </a:lnTo>
                  <a:lnTo>
                    <a:pt x="244" y="361"/>
                  </a:lnTo>
                  <a:lnTo>
                    <a:pt x="248" y="346"/>
                  </a:lnTo>
                  <a:lnTo>
                    <a:pt x="255" y="332"/>
                  </a:lnTo>
                  <a:lnTo>
                    <a:pt x="259" y="317"/>
                  </a:lnTo>
                  <a:lnTo>
                    <a:pt x="262" y="306"/>
                  </a:lnTo>
                  <a:lnTo>
                    <a:pt x="266" y="292"/>
                  </a:lnTo>
                  <a:lnTo>
                    <a:pt x="273" y="281"/>
                  </a:lnTo>
                  <a:lnTo>
                    <a:pt x="277" y="266"/>
                  </a:lnTo>
                  <a:lnTo>
                    <a:pt x="280" y="255"/>
                  </a:lnTo>
                  <a:lnTo>
                    <a:pt x="288" y="244"/>
                  </a:lnTo>
                  <a:lnTo>
                    <a:pt x="291" y="230"/>
                  </a:lnTo>
                  <a:lnTo>
                    <a:pt x="299" y="208"/>
                  </a:lnTo>
                  <a:lnTo>
                    <a:pt x="306" y="197"/>
                  </a:lnTo>
                  <a:lnTo>
                    <a:pt x="310" y="186"/>
                  </a:lnTo>
                  <a:lnTo>
                    <a:pt x="313" y="179"/>
                  </a:lnTo>
                  <a:lnTo>
                    <a:pt x="321" y="157"/>
                  </a:lnTo>
                  <a:lnTo>
                    <a:pt x="328" y="150"/>
                  </a:lnTo>
                  <a:lnTo>
                    <a:pt x="331" y="139"/>
                  </a:lnTo>
                  <a:lnTo>
                    <a:pt x="335" y="131"/>
                  </a:lnTo>
                  <a:lnTo>
                    <a:pt x="339" y="120"/>
                  </a:lnTo>
                  <a:lnTo>
                    <a:pt x="342" y="113"/>
                  </a:lnTo>
                  <a:lnTo>
                    <a:pt x="350" y="106"/>
                  </a:lnTo>
                  <a:lnTo>
                    <a:pt x="357" y="91"/>
                  </a:lnTo>
                  <a:lnTo>
                    <a:pt x="364" y="77"/>
                  </a:lnTo>
                  <a:lnTo>
                    <a:pt x="372" y="69"/>
                  </a:lnTo>
                  <a:lnTo>
                    <a:pt x="375" y="62"/>
                  </a:lnTo>
                  <a:lnTo>
                    <a:pt x="379" y="58"/>
                  </a:lnTo>
                  <a:lnTo>
                    <a:pt x="383" y="51"/>
                  </a:lnTo>
                  <a:lnTo>
                    <a:pt x="386" y="47"/>
                  </a:lnTo>
                  <a:lnTo>
                    <a:pt x="390" y="40"/>
                  </a:lnTo>
                  <a:lnTo>
                    <a:pt x="397" y="33"/>
                  </a:lnTo>
                  <a:lnTo>
                    <a:pt x="404" y="29"/>
                  </a:lnTo>
                  <a:lnTo>
                    <a:pt x="408" y="22"/>
                  </a:lnTo>
                  <a:lnTo>
                    <a:pt x="412" y="18"/>
                  </a:lnTo>
                  <a:lnTo>
                    <a:pt x="415" y="18"/>
                  </a:lnTo>
                  <a:lnTo>
                    <a:pt x="423" y="11"/>
                  </a:lnTo>
                  <a:lnTo>
                    <a:pt x="426" y="7"/>
                  </a:lnTo>
                  <a:lnTo>
                    <a:pt x="430" y="7"/>
                  </a:lnTo>
                  <a:lnTo>
                    <a:pt x="434" y="4"/>
                  </a:lnTo>
                  <a:lnTo>
                    <a:pt x="437" y="4"/>
                  </a:lnTo>
                  <a:lnTo>
                    <a:pt x="441" y="0"/>
                  </a:lnTo>
                  <a:lnTo>
                    <a:pt x="44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2" name="Freeform 180"/>
            <p:cNvSpPr>
              <a:spLocks/>
            </p:cNvSpPr>
            <p:nvPr/>
          </p:nvSpPr>
          <p:spPr bwMode="auto">
            <a:xfrm>
              <a:off x="1061" y="2035"/>
              <a:ext cx="686" cy="773"/>
            </a:xfrm>
            <a:custGeom>
              <a:avLst/>
              <a:gdLst/>
              <a:ahLst/>
              <a:cxnLst>
                <a:cxn ang="0">
                  <a:pos x="19" y="449"/>
                </a:cxn>
                <a:cxn ang="0">
                  <a:pos x="44" y="474"/>
                </a:cxn>
                <a:cxn ang="0">
                  <a:pos x="66" y="500"/>
                </a:cxn>
                <a:cxn ang="0">
                  <a:pos x="92" y="521"/>
                </a:cxn>
                <a:cxn ang="0">
                  <a:pos x="124" y="551"/>
                </a:cxn>
                <a:cxn ang="0">
                  <a:pos x="154" y="572"/>
                </a:cxn>
                <a:cxn ang="0">
                  <a:pos x="186" y="598"/>
                </a:cxn>
                <a:cxn ang="0">
                  <a:pos x="227" y="624"/>
                </a:cxn>
                <a:cxn ang="0">
                  <a:pos x="270" y="649"/>
                </a:cxn>
                <a:cxn ang="0">
                  <a:pos x="310" y="671"/>
                </a:cxn>
                <a:cxn ang="0">
                  <a:pos x="369" y="700"/>
                </a:cxn>
                <a:cxn ang="0">
                  <a:pos x="416" y="715"/>
                </a:cxn>
                <a:cxn ang="0">
                  <a:pos x="464" y="733"/>
                </a:cxn>
                <a:cxn ang="0">
                  <a:pos x="496" y="740"/>
                </a:cxn>
                <a:cxn ang="0">
                  <a:pos x="529" y="748"/>
                </a:cxn>
                <a:cxn ang="0">
                  <a:pos x="562" y="755"/>
                </a:cxn>
                <a:cxn ang="0">
                  <a:pos x="602" y="762"/>
                </a:cxn>
                <a:cxn ang="0">
                  <a:pos x="664" y="769"/>
                </a:cxn>
                <a:cxn ang="0">
                  <a:pos x="671" y="758"/>
                </a:cxn>
                <a:cxn ang="0">
                  <a:pos x="650" y="733"/>
                </a:cxn>
                <a:cxn ang="0">
                  <a:pos x="631" y="711"/>
                </a:cxn>
                <a:cxn ang="0">
                  <a:pos x="613" y="686"/>
                </a:cxn>
                <a:cxn ang="0">
                  <a:pos x="595" y="656"/>
                </a:cxn>
                <a:cxn ang="0">
                  <a:pos x="577" y="627"/>
                </a:cxn>
                <a:cxn ang="0">
                  <a:pos x="547" y="569"/>
                </a:cxn>
                <a:cxn ang="0">
                  <a:pos x="522" y="518"/>
                </a:cxn>
                <a:cxn ang="0">
                  <a:pos x="507" y="489"/>
                </a:cxn>
                <a:cxn ang="0">
                  <a:pos x="489" y="445"/>
                </a:cxn>
                <a:cxn ang="0">
                  <a:pos x="475" y="408"/>
                </a:cxn>
                <a:cxn ang="0">
                  <a:pos x="456" y="361"/>
                </a:cxn>
                <a:cxn ang="0">
                  <a:pos x="431" y="288"/>
                </a:cxn>
                <a:cxn ang="0">
                  <a:pos x="402" y="201"/>
                </a:cxn>
                <a:cxn ang="0">
                  <a:pos x="376" y="120"/>
                </a:cxn>
                <a:cxn ang="0">
                  <a:pos x="358" y="58"/>
                </a:cxn>
                <a:cxn ang="0">
                  <a:pos x="343" y="7"/>
                </a:cxn>
                <a:cxn ang="0">
                  <a:pos x="314" y="29"/>
                </a:cxn>
                <a:cxn ang="0">
                  <a:pos x="292" y="55"/>
                </a:cxn>
                <a:cxn ang="0">
                  <a:pos x="263" y="91"/>
                </a:cxn>
                <a:cxn ang="0">
                  <a:pos x="241" y="117"/>
                </a:cxn>
                <a:cxn ang="0">
                  <a:pos x="219" y="139"/>
                </a:cxn>
                <a:cxn ang="0">
                  <a:pos x="197" y="164"/>
                </a:cxn>
                <a:cxn ang="0">
                  <a:pos x="179" y="186"/>
                </a:cxn>
                <a:cxn ang="0">
                  <a:pos x="161" y="208"/>
                </a:cxn>
                <a:cxn ang="0">
                  <a:pos x="143" y="230"/>
                </a:cxn>
                <a:cxn ang="0">
                  <a:pos x="121" y="259"/>
                </a:cxn>
                <a:cxn ang="0">
                  <a:pos x="99" y="288"/>
                </a:cxn>
                <a:cxn ang="0">
                  <a:pos x="81" y="314"/>
                </a:cxn>
                <a:cxn ang="0">
                  <a:pos x="62" y="335"/>
                </a:cxn>
                <a:cxn ang="0">
                  <a:pos x="44" y="357"/>
                </a:cxn>
                <a:cxn ang="0">
                  <a:pos x="30" y="379"/>
                </a:cxn>
                <a:cxn ang="0">
                  <a:pos x="22" y="390"/>
                </a:cxn>
                <a:cxn ang="0">
                  <a:pos x="11" y="408"/>
                </a:cxn>
                <a:cxn ang="0">
                  <a:pos x="4" y="419"/>
                </a:cxn>
              </a:cxnLst>
              <a:rect l="0" t="0" r="r" b="b"/>
              <a:pathLst>
                <a:path w="686" h="773">
                  <a:moveTo>
                    <a:pt x="0" y="430"/>
                  </a:moveTo>
                  <a:lnTo>
                    <a:pt x="8" y="438"/>
                  </a:lnTo>
                  <a:lnTo>
                    <a:pt x="11" y="445"/>
                  </a:lnTo>
                  <a:lnTo>
                    <a:pt x="19" y="449"/>
                  </a:lnTo>
                  <a:lnTo>
                    <a:pt x="26" y="456"/>
                  </a:lnTo>
                  <a:lnTo>
                    <a:pt x="30" y="463"/>
                  </a:lnTo>
                  <a:lnTo>
                    <a:pt x="37" y="470"/>
                  </a:lnTo>
                  <a:lnTo>
                    <a:pt x="44" y="474"/>
                  </a:lnTo>
                  <a:lnTo>
                    <a:pt x="48" y="481"/>
                  </a:lnTo>
                  <a:lnTo>
                    <a:pt x="55" y="489"/>
                  </a:lnTo>
                  <a:lnTo>
                    <a:pt x="62" y="492"/>
                  </a:lnTo>
                  <a:lnTo>
                    <a:pt x="66" y="500"/>
                  </a:lnTo>
                  <a:lnTo>
                    <a:pt x="73" y="507"/>
                  </a:lnTo>
                  <a:lnTo>
                    <a:pt x="81" y="511"/>
                  </a:lnTo>
                  <a:lnTo>
                    <a:pt x="88" y="518"/>
                  </a:lnTo>
                  <a:lnTo>
                    <a:pt x="92" y="521"/>
                  </a:lnTo>
                  <a:lnTo>
                    <a:pt x="106" y="536"/>
                  </a:lnTo>
                  <a:lnTo>
                    <a:pt x="114" y="540"/>
                  </a:lnTo>
                  <a:lnTo>
                    <a:pt x="121" y="547"/>
                  </a:lnTo>
                  <a:lnTo>
                    <a:pt x="124" y="551"/>
                  </a:lnTo>
                  <a:lnTo>
                    <a:pt x="132" y="554"/>
                  </a:lnTo>
                  <a:lnTo>
                    <a:pt x="139" y="562"/>
                  </a:lnTo>
                  <a:lnTo>
                    <a:pt x="146" y="565"/>
                  </a:lnTo>
                  <a:lnTo>
                    <a:pt x="154" y="572"/>
                  </a:lnTo>
                  <a:lnTo>
                    <a:pt x="157" y="576"/>
                  </a:lnTo>
                  <a:lnTo>
                    <a:pt x="165" y="583"/>
                  </a:lnTo>
                  <a:lnTo>
                    <a:pt x="179" y="591"/>
                  </a:lnTo>
                  <a:lnTo>
                    <a:pt x="186" y="598"/>
                  </a:lnTo>
                  <a:lnTo>
                    <a:pt x="201" y="605"/>
                  </a:lnTo>
                  <a:lnTo>
                    <a:pt x="208" y="609"/>
                  </a:lnTo>
                  <a:lnTo>
                    <a:pt x="212" y="616"/>
                  </a:lnTo>
                  <a:lnTo>
                    <a:pt x="227" y="624"/>
                  </a:lnTo>
                  <a:lnTo>
                    <a:pt x="234" y="627"/>
                  </a:lnTo>
                  <a:lnTo>
                    <a:pt x="241" y="634"/>
                  </a:lnTo>
                  <a:lnTo>
                    <a:pt x="256" y="642"/>
                  </a:lnTo>
                  <a:lnTo>
                    <a:pt x="270" y="649"/>
                  </a:lnTo>
                  <a:lnTo>
                    <a:pt x="285" y="656"/>
                  </a:lnTo>
                  <a:lnTo>
                    <a:pt x="300" y="664"/>
                  </a:lnTo>
                  <a:lnTo>
                    <a:pt x="307" y="667"/>
                  </a:lnTo>
                  <a:lnTo>
                    <a:pt x="310" y="671"/>
                  </a:lnTo>
                  <a:lnTo>
                    <a:pt x="325" y="678"/>
                  </a:lnTo>
                  <a:lnTo>
                    <a:pt x="340" y="686"/>
                  </a:lnTo>
                  <a:lnTo>
                    <a:pt x="354" y="693"/>
                  </a:lnTo>
                  <a:lnTo>
                    <a:pt x="369" y="700"/>
                  </a:lnTo>
                  <a:lnTo>
                    <a:pt x="380" y="700"/>
                  </a:lnTo>
                  <a:lnTo>
                    <a:pt x="394" y="707"/>
                  </a:lnTo>
                  <a:lnTo>
                    <a:pt x="409" y="715"/>
                  </a:lnTo>
                  <a:lnTo>
                    <a:pt x="416" y="715"/>
                  </a:lnTo>
                  <a:lnTo>
                    <a:pt x="431" y="722"/>
                  </a:lnTo>
                  <a:lnTo>
                    <a:pt x="442" y="726"/>
                  </a:lnTo>
                  <a:lnTo>
                    <a:pt x="449" y="726"/>
                  </a:lnTo>
                  <a:lnTo>
                    <a:pt x="464" y="733"/>
                  </a:lnTo>
                  <a:lnTo>
                    <a:pt x="471" y="733"/>
                  </a:lnTo>
                  <a:lnTo>
                    <a:pt x="478" y="737"/>
                  </a:lnTo>
                  <a:lnTo>
                    <a:pt x="489" y="740"/>
                  </a:lnTo>
                  <a:lnTo>
                    <a:pt x="496" y="740"/>
                  </a:lnTo>
                  <a:lnTo>
                    <a:pt x="504" y="744"/>
                  </a:lnTo>
                  <a:lnTo>
                    <a:pt x="511" y="744"/>
                  </a:lnTo>
                  <a:lnTo>
                    <a:pt x="522" y="748"/>
                  </a:lnTo>
                  <a:lnTo>
                    <a:pt x="529" y="748"/>
                  </a:lnTo>
                  <a:lnTo>
                    <a:pt x="537" y="751"/>
                  </a:lnTo>
                  <a:lnTo>
                    <a:pt x="544" y="751"/>
                  </a:lnTo>
                  <a:lnTo>
                    <a:pt x="555" y="755"/>
                  </a:lnTo>
                  <a:lnTo>
                    <a:pt x="562" y="755"/>
                  </a:lnTo>
                  <a:lnTo>
                    <a:pt x="569" y="758"/>
                  </a:lnTo>
                  <a:lnTo>
                    <a:pt x="577" y="758"/>
                  </a:lnTo>
                  <a:lnTo>
                    <a:pt x="588" y="762"/>
                  </a:lnTo>
                  <a:lnTo>
                    <a:pt x="602" y="762"/>
                  </a:lnTo>
                  <a:lnTo>
                    <a:pt x="613" y="766"/>
                  </a:lnTo>
                  <a:lnTo>
                    <a:pt x="628" y="766"/>
                  </a:lnTo>
                  <a:lnTo>
                    <a:pt x="639" y="769"/>
                  </a:lnTo>
                  <a:lnTo>
                    <a:pt x="664" y="769"/>
                  </a:lnTo>
                  <a:lnTo>
                    <a:pt x="671" y="773"/>
                  </a:lnTo>
                  <a:lnTo>
                    <a:pt x="686" y="773"/>
                  </a:lnTo>
                  <a:lnTo>
                    <a:pt x="679" y="766"/>
                  </a:lnTo>
                  <a:lnTo>
                    <a:pt x="671" y="758"/>
                  </a:lnTo>
                  <a:lnTo>
                    <a:pt x="664" y="751"/>
                  </a:lnTo>
                  <a:lnTo>
                    <a:pt x="661" y="744"/>
                  </a:lnTo>
                  <a:lnTo>
                    <a:pt x="653" y="737"/>
                  </a:lnTo>
                  <a:lnTo>
                    <a:pt x="650" y="733"/>
                  </a:lnTo>
                  <a:lnTo>
                    <a:pt x="646" y="726"/>
                  </a:lnTo>
                  <a:lnTo>
                    <a:pt x="642" y="722"/>
                  </a:lnTo>
                  <a:lnTo>
                    <a:pt x="635" y="718"/>
                  </a:lnTo>
                  <a:lnTo>
                    <a:pt x="631" y="711"/>
                  </a:lnTo>
                  <a:lnTo>
                    <a:pt x="624" y="704"/>
                  </a:lnTo>
                  <a:lnTo>
                    <a:pt x="620" y="696"/>
                  </a:lnTo>
                  <a:lnTo>
                    <a:pt x="617" y="693"/>
                  </a:lnTo>
                  <a:lnTo>
                    <a:pt x="613" y="686"/>
                  </a:lnTo>
                  <a:lnTo>
                    <a:pt x="609" y="682"/>
                  </a:lnTo>
                  <a:lnTo>
                    <a:pt x="606" y="675"/>
                  </a:lnTo>
                  <a:lnTo>
                    <a:pt x="602" y="671"/>
                  </a:lnTo>
                  <a:lnTo>
                    <a:pt x="595" y="656"/>
                  </a:lnTo>
                  <a:lnTo>
                    <a:pt x="591" y="653"/>
                  </a:lnTo>
                  <a:lnTo>
                    <a:pt x="584" y="638"/>
                  </a:lnTo>
                  <a:lnTo>
                    <a:pt x="580" y="631"/>
                  </a:lnTo>
                  <a:lnTo>
                    <a:pt x="577" y="627"/>
                  </a:lnTo>
                  <a:lnTo>
                    <a:pt x="569" y="613"/>
                  </a:lnTo>
                  <a:lnTo>
                    <a:pt x="562" y="598"/>
                  </a:lnTo>
                  <a:lnTo>
                    <a:pt x="555" y="583"/>
                  </a:lnTo>
                  <a:lnTo>
                    <a:pt x="547" y="569"/>
                  </a:lnTo>
                  <a:lnTo>
                    <a:pt x="540" y="554"/>
                  </a:lnTo>
                  <a:lnTo>
                    <a:pt x="533" y="540"/>
                  </a:lnTo>
                  <a:lnTo>
                    <a:pt x="526" y="525"/>
                  </a:lnTo>
                  <a:lnTo>
                    <a:pt x="522" y="518"/>
                  </a:lnTo>
                  <a:lnTo>
                    <a:pt x="518" y="507"/>
                  </a:lnTo>
                  <a:lnTo>
                    <a:pt x="515" y="500"/>
                  </a:lnTo>
                  <a:lnTo>
                    <a:pt x="511" y="496"/>
                  </a:lnTo>
                  <a:lnTo>
                    <a:pt x="507" y="489"/>
                  </a:lnTo>
                  <a:lnTo>
                    <a:pt x="504" y="478"/>
                  </a:lnTo>
                  <a:lnTo>
                    <a:pt x="496" y="463"/>
                  </a:lnTo>
                  <a:lnTo>
                    <a:pt x="493" y="452"/>
                  </a:lnTo>
                  <a:lnTo>
                    <a:pt x="489" y="445"/>
                  </a:lnTo>
                  <a:lnTo>
                    <a:pt x="486" y="434"/>
                  </a:lnTo>
                  <a:lnTo>
                    <a:pt x="482" y="427"/>
                  </a:lnTo>
                  <a:lnTo>
                    <a:pt x="478" y="416"/>
                  </a:lnTo>
                  <a:lnTo>
                    <a:pt x="475" y="408"/>
                  </a:lnTo>
                  <a:lnTo>
                    <a:pt x="471" y="397"/>
                  </a:lnTo>
                  <a:lnTo>
                    <a:pt x="467" y="390"/>
                  </a:lnTo>
                  <a:lnTo>
                    <a:pt x="460" y="368"/>
                  </a:lnTo>
                  <a:lnTo>
                    <a:pt x="456" y="361"/>
                  </a:lnTo>
                  <a:lnTo>
                    <a:pt x="449" y="339"/>
                  </a:lnTo>
                  <a:lnTo>
                    <a:pt x="445" y="332"/>
                  </a:lnTo>
                  <a:lnTo>
                    <a:pt x="438" y="310"/>
                  </a:lnTo>
                  <a:lnTo>
                    <a:pt x="431" y="288"/>
                  </a:lnTo>
                  <a:lnTo>
                    <a:pt x="424" y="266"/>
                  </a:lnTo>
                  <a:lnTo>
                    <a:pt x="416" y="244"/>
                  </a:lnTo>
                  <a:lnTo>
                    <a:pt x="409" y="222"/>
                  </a:lnTo>
                  <a:lnTo>
                    <a:pt x="402" y="201"/>
                  </a:lnTo>
                  <a:lnTo>
                    <a:pt x="394" y="179"/>
                  </a:lnTo>
                  <a:lnTo>
                    <a:pt x="387" y="157"/>
                  </a:lnTo>
                  <a:lnTo>
                    <a:pt x="383" y="142"/>
                  </a:lnTo>
                  <a:lnTo>
                    <a:pt x="376" y="120"/>
                  </a:lnTo>
                  <a:lnTo>
                    <a:pt x="372" y="106"/>
                  </a:lnTo>
                  <a:lnTo>
                    <a:pt x="365" y="84"/>
                  </a:lnTo>
                  <a:lnTo>
                    <a:pt x="362" y="69"/>
                  </a:lnTo>
                  <a:lnTo>
                    <a:pt x="358" y="58"/>
                  </a:lnTo>
                  <a:lnTo>
                    <a:pt x="354" y="44"/>
                  </a:lnTo>
                  <a:lnTo>
                    <a:pt x="351" y="33"/>
                  </a:lnTo>
                  <a:lnTo>
                    <a:pt x="347" y="18"/>
                  </a:lnTo>
                  <a:lnTo>
                    <a:pt x="343" y="7"/>
                  </a:lnTo>
                  <a:lnTo>
                    <a:pt x="340" y="0"/>
                  </a:lnTo>
                  <a:lnTo>
                    <a:pt x="332" y="7"/>
                  </a:lnTo>
                  <a:lnTo>
                    <a:pt x="329" y="15"/>
                  </a:lnTo>
                  <a:lnTo>
                    <a:pt x="314" y="29"/>
                  </a:lnTo>
                  <a:lnTo>
                    <a:pt x="307" y="36"/>
                  </a:lnTo>
                  <a:lnTo>
                    <a:pt x="303" y="44"/>
                  </a:lnTo>
                  <a:lnTo>
                    <a:pt x="296" y="51"/>
                  </a:lnTo>
                  <a:lnTo>
                    <a:pt x="292" y="55"/>
                  </a:lnTo>
                  <a:lnTo>
                    <a:pt x="278" y="69"/>
                  </a:lnTo>
                  <a:lnTo>
                    <a:pt x="274" y="77"/>
                  </a:lnTo>
                  <a:lnTo>
                    <a:pt x="267" y="84"/>
                  </a:lnTo>
                  <a:lnTo>
                    <a:pt x="263" y="91"/>
                  </a:lnTo>
                  <a:lnTo>
                    <a:pt x="256" y="95"/>
                  </a:lnTo>
                  <a:lnTo>
                    <a:pt x="252" y="102"/>
                  </a:lnTo>
                  <a:lnTo>
                    <a:pt x="245" y="109"/>
                  </a:lnTo>
                  <a:lnTo>
                    <a:pt x="241" y="117"/>
                  </a:lnTo>
                  <a:lnTo>
                    <a:pt x="234" y="120"/>
                  </a:lnTo>
                  <a:lnTo>
                    <a:pt x="230" y="128"/>
                  </a:lnTo>
                  <a:lnTo>
                    <a:pt x="223" y="135"/>
                  </a:lnTo>
                  <a:lnTo>
                    <a:pt x="219" y="139"/>
                  </a:lnTo>
                  <a:lnTo>
                    <a:pt x="212" y="146"/>
                  </a:lnTo>
                  <a:lnTo>
                    <a:pt x="208" y="153"/>
                  </a:lnTo>
                  <a:lnTo>
                    <a:pt x="205" y="157"/>
                  </a:lnTo>
                  <a:lnTo>
                    <a:pt x="197" y="164"/>
                  </a:lnTo>
                  <a:lnTo>
                    <a:pt x="194" y="171"/>
                  </a:lnTo>
                  <a:lnTo>
                    <a:pt x="190" y="175"/>
                  </a:lnTo>
                  <a:lnTo>
                    <a:pt x="183" y="182"/>
                  </a:lnTo>
                  <a:lnTo>
                    <a:pt x="179" y="186"/>
                  </a:lnTo>
                  <a:lnTo>
                    <a:pt x="176" y="193"/>
                  </a:lnTo>
                  <a:lnTo>
                    <a:pt x="168" y="197"/>
                  </a:lnTo>
                  <a:lnTo>
                    <a:pt x="165" y="204"/>
                  </a:lnTo>
                  <a:lnTo>
                    <a:pt x="161" y="208"/>
                  </a:lnTo>
                  <a:lnTo>
                    <a:pt x="157" y="215"/>
                  </a:lnTo>
                  <a:lnTo>
                    <a:pt x="154" y="219"/>
                  </a:lnTo>
                  <a:lnTo>
                    <a:pt x="146" y="226"/>
                  </a:lnTo>
                  <a:lnTo>
                    <a:pt x="143" y="230"/>
                  </a:lnTo>
                  <a:lnTo>
                    <a:pt x="139" y="237"/>
                  </a:lnTo>
                  <a:lnTo>
                    <a:pt x="132" y="244"/>
                  </a:lnTo>
                  <a:lnTo>
                    <a:pt x="128" y="252"/>
                  </a:lnTo>
                  <a:lnTo>
                    <a:pt x="121" y="259"/>
                  </a:lnTo>
                  <a:lnTo>
                    <a:pt x="117" y="266"/>
                  </a:lnTo>
                  <a:lnTo>
                    <a:pt x="110" y="273"/>
                  </a:lnTo>
                  <a:lnTo>
                    <a:pt x="103" y="281"/>
                  </a:lnTo>
                  <a:lnTo>
                    <a:pt x="99" y="288"/>
                  </a:lnTo>
                  <a:lnTo>
                    <a:pt x="92" y="295"/>
                  </a:lnTo>
                  <a:lnTo>
                    <a:pt x="84" y="303"/>
                  </a:lnTo>
                  <a:lnTo>
                    <a:pt x="81" y="306"/>
                  </a:lnTo>
                  <a:lnTo>
                    <a:pt x="81" y="314"/>
                  </a:lnTo>
                  <a:lnTo>
                    <a:pt x="73" y="321"/>
                  </a:lnTo>
                  <a:lnTo>
                    <a:pt x="66" y="328"/>
                  </a:lnTo>
                  <a:lnTo>
                    <a:pt x="62" y="332"/>
                  </a:lnTo>
                  <a:lnTo>
                    <a:pt x="62" y="335"/>
                  </a:lnTo>
                  <a:lnTo>
                    <a:pt x="55" y="343"/>
                  </a:lnTo>
                  <a:lnTo>
                    <a:pt x="52" y="346"/>
                  </a:lnTo>
                  <a:lnTo>
                    <a:pt x="52" y="350"/>
                  </a:lnTo>
                  <a:lnTo>
                    <a:pt x="44" y="357"/>
                  </a:lnTo>
                  <a:lnTo>
                    <a:pt x="44" y="361"/>
                  </a:lnTo>
                  <a:lnTo>
                    <a:pt x="37" y="368"/>
                  </a:lnTo>
                  <a:lnTo>
                    <a:pt x="37" y="372"/>
                  </a:lnTo>
                  <a:lnTo>
                    <a:pt x="30" y="379"/>
                  </a:lnTo>
                  <a:lnTo>
                    <a:pt x="30" y="383"/>
                  </a:lnTo>
                  <a:lnTo>
                    <a:pt x="26" y="383"/>
                  </a:lnTo>
                  <a:lnTo>
                    <a:pt x="26" y="387"/>
                  </a:lnTo>
                  <a:lnTo>
                    <a:pt x="22" y="390"/>
                  </a:lnTo>
                  <a:lnTo>
                    <a:pt x="22" y="394"/>
                  </a:lnTo>
                  <a:lnTo>
                    <a:pt x="15" y="401"/>
                  </a:lnTo>
                  <a:lnTo>
                    <a:pt x="15" y="405"/>
                  </a:lnTo>
                  <a:lnTo>
                    <a:pt x="11" y="408"/>
                  </a:lnTo>
                  <a:lnTo>
                    <a:pt x="11" y="412"/>
                  </a:lnTo>
                  <a:lnTo>
                    <a:pt x="8" y="412"/>
                  </a:lnTo>
                  <a:lnTo>
                    <a:pt x="8" y="419"/>
                  </a:lnTo>
                  <a:lnTo>
                    <a:pt x="4" y="419"/>
                  </a:lnTo>
                  <a:lnTo>
                    <a:pt x="4" y="427"/>
                  </a:lnTo>
                  <a:lnTo>
                    <a:pt x="0" y="427"/>
                  </a:lnTo>
                  <a:lnTo>
                    <a:pt x="0" y="43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auto">
            <a:xfrm>
              <a:off x="788" y="1032"/>
              <a:ext cx="613" cy="1003"/>
            </a:xfrm>
            <a:custGeom>
              <a:avLst/>
              <a:gdLst/>
              <a:ahLst/>
              <a:cxnLst>
                <a:cxn ang="0">
                  <a:pos x="248" y="37"/>
                </a:cxn>
                <a:cxn ang="0">
                  <a:pos x="219" y="73"/>
                </a:cxn>
                <a:cxn ang="0">
                  <a:pos x="190" y="110"/>
                </a:cxn>
                <a:cxn ang="0">
                  <a:pos x="168" y="142"/>
                </a:cxn>
                <a:cxn ang="0">
                  <a:pos x="142" y="179"/>
                </a:cxn>
                <a:cxn ang="0">
                  <a:pos x="120" y="219"/>
                </a:cxn>
                <a:cxn ang="0">
                  <a:pos x="98" y="263"/>
                </a:cxn>
                <a:cxn ang="0">
                  <a:pos x="77" y="310"/>
                </a:cxn>
                <a:cxn ang="0">
                  <a:pos x="58" y="354"/>
                </a:cxn>
                <a:cxn ang="0">
                  <a:pos x="47" y="387"/>
                </a:cxn>
                <a:cxn ang="0">
                  <a:pos x="36" y="423"/>
                </a:cxn>
                <a:cxn ang="0">
                  <a:pos x="29" y="460"/>
                </a:cxn>
                <a:cxn ang="0">
                  <a:pos x="22" y="496"/>
                </a:cxn>
                <a:cxn ang="0">
                  <a:pos x="15" y="533"/>
                </a:cxn>
                <a:cxn ang="0">
                  <a:pos x="7" y="598"/>
                </a:cxn>
                <a:cxn ang="0">
                  <a:pos x="0" y="781"/>
                </a:cxn>
                <a:cxn ang="0">
                  <a:pos x="11" y="821"/>
                </a:cxn>
                <a:cxn ang="0">
                  <a:pos x="29" y="828"/>
                </a:cxn>
                <a:cxn ang="0">
                  <a:pos x="47" y="835"/>
                </a:cxn>
                <a:cxn ang="0">
                  <a:pos x="66" y="843"/>
                </a:cxn>
                <a:cxn ang="0">
                  <a:pos x="84" y="853"/>
                </a:cxn>
                <a:cxn ang="0">
                  <a:pos x="106" y="861"/>
                </a:cxn>
                <a:cxn ang="0">
                  <a:pos x="124" y="868"/>
                </a:cxn>
                <a:cxn ang="0">
                  <a:pos x="146" y="875"/>
                </a:cxn>
                <a:cxn ang="0">
                  <a:pos x="171" y="883"/>
                </a:cxn>
                <a:cxn ang="0">
                  <a:pos x="193" y="890"/>
                </a:cxn>
                <a:cxn ang="0">
                  <a:pos x="219" y="901"/>
                </a:cxn>
                <a:cxn ang="0">
                  <a:pos x="244" y="908"/>
                </a:cxn>
                <a:cxn ang="0">
                  <a:pos x="266" y="915"/>
                </a:cxn>
                <a:cxn ang="0">
                  <a:pos x="295" y="923"/>
                </a:cxn>
                <a:cxn ang="0">
                  <a:pos x="332" y="934"/>
                </a:cxn>
                <a:cxn ang="0">
                  <a:pos x="361" y="941"/>
                </a:cxn>
                <a:cxn ang="0">
                  <a:pos x="397" y="952"/>
                </a:cxn>
                <a:cxn ang="0">
                  <a:pos x="430" y="959"/>
                </a:cxn>
                <a:cxn ang="0">
                  <a:pos x="470" y="970"/>
                </a:cxn>
                <a:cxn ang="0">
                  <a:pos x="503" y="977"/>
                </a:cxn>
                <a:cxn ang="0">
                  <a:pos x="536" y="985"/>
                </a:cxn>
                <a:cxn ang="0">
                  <a:pos x="573" y="992"/>
                </a:cxn>
                <a:cxn ang="0">
                  <a:pos x="609" y="1003"/>
                </a:cxn>
                <a:cxn ang="0">
                  <a:pos x="583" y="948"/>
                </a:cxn>
                <a:cxn ang="0">
                  <a:pos x="547" y="879"/>
                </a:cxn>
                <a:cxn ang="0">
                  <a:pos x="514" y="813"/>
                </a:cxn>
                <a:cxn ang="0">
                  <a:pos x="474" y="733"/>
                </a:cxn>
                <a:cxn ang="0">
                  <a:pos x="423" y="627"/>
                </a:cxn>
                <a:cxn ang="0">
                  <a:pos x="390" y="554"/>
                </a:cxn>
                <a:cxn ang="0">
                  <a:pos x="368" y="503"/>
                </a:cxn>
                <a:cxn ang="0">
                  <a:pos x="346" y="452"/>
                </a:cxn>
                <a:cxn ang="0">
                  <a:pos x="328" y="401"/>
                </a:cxn>
                <a:cxn ang="0">
                  <a:pos x="303" y="328"/>
                </a:cxn>
                <a:cxn ang="0">
                  <a:pos x="288" y="277"/>
                </a:cxn>
                <a:cxn ang="0">
                  <a:pos x="273" y="230"/>
                </a:cxn>
                <a:cxn ang="0">
                  <a:pos x="266" y="193"/>
                </a:cxn>
                <a:cxn ang="0">
                  <a:pos x="259" y="139"/>
                </a:cxn>
                <a:cxn ang="0">
                  <a:pos x="259" y="44"/>
                </a:cxn>
                <a:cxn ang="0">
                  <a:pos x="266" y="26"/>
                </a:cxn>
                <a:cxn ang="0">
                  <a:pos x="273" y="7"/>
                </a:cxn>
              </a:cxnLst>
              <a:rect l="0" t="0" r="r" b="b"/>
              <a:pathLst>
                <a:path w="613" h="1003">
                  <a:moveTo>
                    <a:pt x="281" y="0"/>
                  </a:moveTo>
                  <a:lnTo>
                    <a:pt x="266" y="15"/>
                  </a:lnTo>
                  <a:lnTo>
                    <a:pt x="263" y="22"/>
                  </a:lnTo>
                  <a:lnTo>
                    <a:pt x="248" y="37"/>
                  </a:lnTo>
                  <a:lnTo>
                    <a:pt x="241" y="44"/>
                  </a:lnTo>
                  <a:lnTo>
                    <a:pt x="237" y="51"/>
                  </a:lnTo>
                  <a:lnTo>
                    <a:pt x="222" y="66"/>
                  </a:lnTo>
                  <a:lnTo>
                    <a:pt x="219" y="73"/>
                  </a:lnTo>
                  <a:lnTo>
                    <a:pt x="204" y="88"/>
                  </a:lnTo>
                  <a:lnTo>
                    <a:pt x="201" y="95"/>
                  </a:lnTo>
                  <a:lnTo>
                    <a:pt x="193" y="102"/>
                  </a:lnTo>
                  <a:lnTo>
                    <a:pt x="190" y="110"/>
                  </a:lnTo>
                  <a:lnTo>
                    <a:pt x="182" y="117"/>
                  </a:lnTo>
                  <a:lnTo>
                    <a:pt x="179" y="124"/>
                  </a:lnTo>
                  <a:lnTo>
                    <a:pt x="171" y="131"/>
                  </a:lnTo>
                  <a:lnTo>
                    <a:pt x="168" y="142"/>
                  </a:lnTo>
                  <a:lnTo>
                    <a:pt x="160" y="150"/>
                  </a:lnTo>
                  <a:lnTo>
                    <a:pt x="153" y="164"/>
                  </a:lnTo>
                  <a:lnTo>
                    <a:pt x="146" y="172"/>
                  </a:lnTo>
                  <a:lnTo>
                    <a:pt x="142" y="179"/>
                  </a:lnTo>
                  <a:lnTo>
                    <a:pt x="139" y="190"/>
                  </a:lnTo>
                  <a:lnTo>
                    <a:pt x="131" y="197"/>
                  </a:lnTo>
                  <a:lnTo>
                    <a:pt x="124" y="212"/>
                  </a:lnTo>
                  <a:lnTo>
                    <a:pt x="120" y="219"/>
                  </a:lnTo>
                  <a:lnTo>
                    <a:pt x="117" y="230"/>
                  </a:lnTo>
                  <a:lnTo>
                    <a:pt x="109" y="237"/>
                  </a:lnTo>
                  <a:lnTo>
                    <a:pt x="102" y="252"/>
                  </a:lnTo>
                  <a:lnTo>
                    <a:pt x="98" y="263"/>
                  </a:lnTo>
                  <a:lnTo>
                    <a:pt x="91" y="277"/>
                  </a:lnTo>
                  <a:lnTo>
                    <a:pt x="88" y="285"/>
                  </a:lnTo>
                  <a:lnTo>
                    <a:pt x="84" y="296"/>
                  </a:lnTo>
                  <a:lnTo>
                    <a:pt x="77" y="310"/>
                  </a:lnTo>
                  <a:lnTo>
                    <a:pt x="73" y="321"/>
                  </a:lnTo>
                  <a:lnTo>
                    <a:pt x="69" y="328"/>
                  </a:lnTo>
                  <a:lnTo>
                    <a:pt x="66" y="339"/>
                  </a:lnTo>
                  <a:lnTo>
                    <a:pt x="58" y="354"/>
                  </a:lnTo>
                  <a:lnTo>
                    <a:pt x="55" y="365"/>
                  </a:lnTo>
                  <a:lnTo>
                    <a:pt x="55" y="368"/>
                  </a:lnTo>
                  <a:lnTo>
                    <a:pt x="51" y="376"/>
                  </a:lnTo>
                  <a:lnTo>
                    <a:pt x="47" y="387"/>
                  </a:lnTo>
                  <a:lnTo>
                    <a:pt x="47" y="394"/>
                  </a:lnTo>
                  <a:lnTo>
                    <a:pt x="44" y="405"/>
                  </a:lnTo>
                  <a:lnTo>
                    <a:pt x="40" y="412"/>
                  </a:lnTo>
                  <a:lnTo>
                    <a:pt x="36" y="423"/>
                  </a:lnTo>
                  <a:lnTo>
                    <a:pt x="36" y="430"/>
                  </a:lnTo>
                  <a:lnTo>
                    <a:pt x="33" y="441"/>
                  </a:lnTo>
                  <a:lnTo>
                    <a:pt x="33" y="449"/>
                  </a:lnTo>
                  <a:lnTo>
                    <a:pt x="29" y="460"/>
                  </a:lnTo>
                  <a:lnTo>
                    <a:pt x="26" y="467"/>
                  </a:lnTo>
                  <a:lnTo>
                    <a:pt x="26" y="478"/>
                  </a:lnTo>
                  <a:lnTo>
                    <a:pt x="22" y="485"/>
                  </a:lnTo>
                  <a:lnTo>
                    <a:pt x="22" y="496"/>
                  </a:lnTo>
                  <a:lnTo>
                    <a:pt x="18" y="503"/>
                  </a:lnTo>
                  <a:lnTo>
                    <a:pt x="18" y="514"/>
                  </a:lnTo>
                  <a:lnTo>
                    <a:pt x="15" y="522"/>
                  </a:lnTo>
                  <a:lnTo>
                    <a:pt x="15" y="533"/>
                  </a:lnTo>
                  <a:lnTo>
                    <a:pt x="11" y="543"/>
                  </a:lnTo>
                  <a:lnTo>
                    <a:pt x="11" y="562"/>
                  </a:lnTo>
                  <a:lnTo>
                    <a:pt x="7" y="569"/>
                  </a:lnTo>
                  <a:lnTo>
                    <a:pt x="7" y="598"/>
                  </a:lnTo>
                  <a:lnTo>
                    <a:pt x="4" y="609"/>
                  </a:lnTo>
                  <a:lnTo>
                    <a:pt x="4" y="638"/>
                  </a:lnTo>
                  <a:lnTo>
                    <a:pt x="0" y="649"/>
                  </a:lnTo>
                  <a:lnTo>
                    <a:pt x="0" y="781"/>
                  </a:lnTo>
                  <a:lnTo>
                    <a:pt x="4" y="791"/>
                  </a:lnTo>
                  <a:lnTo>
                    <a:pt x="4" y="817"/>
                  </a:lnTo>
                  <a:lnTo>
                    <a:pt x="7" y="821"/>
                  </a:lnTo>
                  <a:lnTo>
                    <a:pt x="11" y="821"/>
                  </a:lnTo>
                  <a:lnTo>
                    <a:pt x="15" y="824"/>
                  </a:lnTo>
                  <a:lnTo>
                    <a:pt x="18" y="824"/>
                  </a:lnTo>
                  <a:lnTo>
                    <a:pt x="26" y="828"/>
                  </a:lnTo>
                  <a:lnTo>
                    <a:pt x="29" y="828"/>
                  </a:lnTo>
                  <a:lnTo>
                    <a:pt x="33" y="832"/>
                  </a:lnTo>
                  <a:lnTo>
                    <a:pt x="36" y="832"/>
                  </a:lnTo>
                  <a:lnTo>
                    <a:pt x="40" y="835"/>
                  </a:lnTo>
                  <a:lnTo>
                    <a:pt x="47" y="835"/>
                  </a:lnTo>
                  <a:lnTo>
                    <a:pt x="51" y="839"/>
                  </a:lnTo>
                  <a:lnTo>
                    <a:pt x="55" y="839"/>
                  </a:lnTo>
                  <a:lnTo>
                    <a:pt x="58" y="843"/>
                  </a:lnTo>
                  <a:lnTo>
                    <a:pt x="66" y="843"/>
                  </a:lnTo>
                  <a:lnTo>
                    <a:pt x="69" y="846"/>
                  </a:lnTo>
                  <a:lnTo>
                    <a:pt x="73" y="846"/>
                  </a:lnTo>
                  <a:lnTo>
                    <a:pt x="80" y="850"/>
                  </a:lnTo>
                  <a:lnTo>
                    <a:pt x="84" y="853"/>
                  </a:lnTo>
                  <a:lnTo>
                    <a:pt x="88" y="853"/>
                  </a:lnTo>
                  <a:lnTo>
                    <a:pt x="95" y="857"/>
                  </a:lnTo>
                  <a:lnTo>
                    <a:pt x="98" y="857"/>
                  </a:lnTo>
                  <a:lnTo>
                    <a:pt x="106" y="861"/>
                  </a:lnTo>
                  <a:lnTo>
                    <a:pt x="109" y="861"/>
                  </a:lnTo>
                  <a:lnTo>
                    <a:pt x="113" y="864"/>
                  </a:lnTo>
                  <a:lnTo>
                    <a:pt x="120" y="864"/>
                  </a:lnTo>
                  <a:lnTo>
                    <a:pt x="124" y="868"/>
                  </a:lnTo>
                  <a:lnTo>
                    <a:pt x="131" y="868"/>
                  </a:lnTo>
                  <a:lnTo>
                    <a:pt x="135" y="872"/>
                  </a:lnTo>
                  <a:lnTo>
                    <a:pt x="142" y="872"/>
                  </a:lnTo>
                  <a:lnTo>
                    <a:pt x="146" y="875"/>
                  </a:lnTo>
                  <a:lnTo>
                    <a:pt x="153" y="879"/>
                  </a:lnTo>
                  <a:lnTo>
                    <a:pt x="160" y="879"/>
                  </a:lnTo>
                  <a:lnTo>
                    <a:pt x="164" y="883"/>
                  </a:lnTo>
                  <a:lnTo>
                    <a:pt x="171" y="883"/>
                  </a:lnTo>
                  <a:lnTo>
                    <a:pt x="175" y="886"/>
                  </a:lnTo>
                  <a:lnTo>
                    <a:pt x="182" y="886"/>
                  </a:lnTo>
                  <a:lnTo>
                    <a:pt x="190" y="890"/>
                  </a:lnTo>
                  <a:lnTo>
                    <a:pt x="193" y="890"/>
                  </a:lnTo>
                  <a:lnTo>
                    <a:pt x="201" y="894"/>
                  </a:lnTo>
                  <a:lnTo>
                    <a:pt x="208" y="894"/>
                  </a:lnTo>
                  <a:lnTo>
                    <a:pt x="212" y="897"/>
                  </a:lnTo>
                  <a:lnTo>
                    <a:pt x="219" y="901"/>
                  </a:lnTo>
                  <a:lnTo>
                    <a:pt x="226" y="901"/>
                  </a:lnTo>
                  <a:lnTo>
                    <a:pt x="230" y="905"/>
                  </a:lnTo>
                  <a:lnTo>
                    <a:pt x="237" y="905"/>
                  </a:lnTo>
                  <a:lnTo>
                    <a:pt x="244" y="908"/>
                  </a:lnTo>
                  <a:lnTo>
                    <a:pt x="248" y="908"/>
                  </a:lnTo>
                  <a:lnTo>
                    <a:pt x="255" y="912"/>
                  </a:lnTo>
                  <a:lnTo>
                    <a:pt x="263" y="912"/>
                  </a:lnTo>
                  <a:lnTo>
                    <a:pt x="266" y="915"/>
                  </a:lnTo>
                  <a:lnTo>
                    <a:pt x="273" y="915"/>
                  </a:lnTo>
                  <a:lnTo>
                    <a:pt x="281" y="919"/>
                  </a:lnTo>
                  <a:lnTo>
                    <a:pt x="288" y="919"/>
                  </a:lnTo>
                  <a:lnTo>
                    <a:pt x="295" y="923"/>
                  </a:lnTo>
                  <a:lnTo>
                    <a:pt x="303" y="923"/>
                  </a:lnTo>
                  <a:lnTo>
                    <a:pt x="317" y="930"/>
                  </a:lnTo>
                  <a:lnTo>
                    <a:pt x="325" y="930"/>
                  </a:lnTo>
                  <a:lnTo>
                    <a:pt x="332" y="934"/>
                  </a:lnTo>
                  <a:lnTo>
                    <a:pt x="339" y="934"/>
                  </a:lnTo>
                  <a:lnTo>
                    <a:pt x="346" y="937"/>
                  </a:lnTo>
                  <a:lnTo>
                    <a:pt x="354" y="937"/>
                  </a:lnTo>
                  <a:lnTo>
                    <a:pt x="361" y="941"/>
                  </a:lnTo>
                  <a:lnTo>
                    <a:pt x="368" y="941"/>
                  </a:lnTo>
                  <a:lnTo>
                    <a:pt x="376" y="945"/>
                  </a:lnTo>
                  <a:lnTo>
                    <a:pt x="383" y="945"/>
                  </a:lnTo>
                  <a:lnTo>
                    <a:pt x="397" y="952"/>
                  </a:lnTo>
                  <a:lnTo>
                    <a:pt x="405" y="952"/>
                  </a:lnTo>
                  <a:lnTo>
                    <a:pt x="412" y="956"/>
                  </a:lnTo>
                  <a:lnTo>
                    <a:pt x="419" y="956"/>
                  </a:lnTo>
                  <a:lnTo>
                    <a:pt x="430" y="959"/>
                  </a:lnTo>
                  <a:lnTo>
                    <a:pt x="438" y="959"/>
                  </a:lnTo>
                  <a:lnTo>
                    <a:pt x="452" y="967"/>
                  </a:lnTo>
                  <a:lnTo>
                    <a:pt x="459" y="967"/>
                  </a:lnTo>
                  <a:lnTo>
                    <a:pt x="470" y="970"/>
                  </a:lnTo>
                  <a:lnTo>
                    <a:pt x="478" y="970"/>
                  </a:lnTo>
                  <a:lnTo>
                    <a:pt x="485" y="974"/>
                  </a:lnTo>
                  <a:lnTo>
                    <a:pt x="492" y="974"/>
                  </a:lnTo>
                  <a:lnTo>
                    <a:pt x="503" y="977"/>
                  </a:lnTo>
                  <a:lnTo>
                    <a:pt x="511" y="977"/>
                  </a:lnTo>
                  <a:lnTo>
                    <a:pt x="518" y="981"/>
                  </a:lnTo>
                  <a:lnTo>
                    <a:pt x="529" y="985"/>
                  </a:lnTo>
                  <a:lnTo>
                    <a:pt x="536" y="985"/>
                  </a:lnTo>
                  <a:lnTo>
                    <a:pt x="547" y="988"/>
                  </a:lnTo>
                  <a:lnTo>
                    <a:pt x="554" y="988"/>
                  </a:lnTo>
                  <a:lnTo>
                    <a:pt x="562" y="992"/>
                  </a:lnTo>
                  <a:lnTo>
                    <a:pt x="573" y="992"/>
                  </a:lnTo>
                  <a:lnTo>
                    <a:pt x="580" y="996"/>
                  </a:lnTo>
                  <a:lnTo>
                    <a:pt x="591" y="999"/>
                  </a:lnTo>
                  <a:lnTo>
                    <a:pt x="598" y="999"/>
                  </a:lnTo>
                  <a:lnTo>
                    <a:pt x="609" y="1003"/>
                  </a:lnTo>
                  <a:lnTo>
                    <a:pt x="613" y="1003"/>
                  </a:lnTo>
                  <a:lnTo>
                    <a:pt x="602" y="985"/>
                  </a:lnTo>
                  <a:lnTo>
                    <a:pt x="594" y="967"/>
                  </a:lnTo>
                  <a:lnTo>
                    <a:pt x="583" y="948"/>
                  </a:lnTo>
                  <a:lnTo>
                    <a:pt x="576" y="930"/>
                  </a:lnTo>
                  <a:lnTo>
                    <a:pt x="565" y="915"/>
                  </a:lnTo>
                  <a:lnTo>
                    <a:pt x="558" y="897"/>
                  </a:lnTo>
                  <a:lnTo>
                    <a:pt x="547" y="879"/>
                  </a:lnTo>
                  <a:lnTo>
                    <a:pt x="540" y="861"/>
                  </a:lnTo>
                  <a:lnTo>
                    <a:pt x="529" y="846"/>
                  </a:lnTo>
                  <a:lnTo>
                    <a:pt x="521" y="828"/>
                  </a:lnTo>
                  <a:lnTo>
                    <a:pt x="514" y="813"/>
                  </a:lnTo>
                  <a:lnTo>
                    <a:pt x="507" y="795"/>
                  </a:lnTo>
                  <a:lnTo>
                    <a:pt x="496" y="781"/>
                  </a:lnTo>
                  <a:lnTo>
                    <a:pt x="489" y="762"/>
                  </a:lnTo>
                  <a:lnTo>
                    <a:pt x="474" y="733"/>
                  </a:lnTo>
                  <a:lnTo>
                    <a:pt x="467" y="715"/>
                  </a:lnTo>
                  <a:lnTo>
                    <a:pt x="452" y="686"/>
                  </a:lnTo>
                  <a:lnTo>
                    <a:pt x="438" y="657"/>
                  </a:lnTo>
                  <a:lnTo>
                    <a:pt x="423" y="627"/>
                  </a:lnTo>
                  <a:lnTo>
                    <a:pt x="416" y="613"/>
                  </a:lnTo>
                  <a:lnTo>
                    <a:pt x="412" y="598"/>
                  </a:lnTo>
                  <a:lnTo>
                    <a:pt x="397" y="569"/>
                  </a:lnTo>
                  <a:lnTo>
                    <a:pt x="390" y="554"/>
                  </a:lnTo>
                  <a:lnTo>
                    <a:pt x="387" y="543"/>
                  </a:lnTo>
                  <a:lnTo>
                    <a:pt x="379" y="529"/>
                  </a:lnTo>
                  <a:lnTo>
                    <a:pt x="376" y="514"/>
                  </a:lnTo>
                  <a:lnTo>
                    <a:pt x="368" y="503"/>
                  </a:lnTo>
                  <a:lnTo>
                    <a:pt x="365" y="489"/>
                  </a:lnTo>
                  <a:lnTo>
                    <a:pt x="357" y="478"/>
                  </a:lnTo>
                  <a:lnTo>
                    <a:pt x="354" y="463"/>
                  </a:lnTo>
                  <a:lnTo>
                    <a:pt x="346" y="452"/>
                  </a:lnTo>
                  <a:lnTo>
                    <a:pt x="343" y="438"/>
                  </a:lnTo>
                  <a:lnTo>
                    <a:pt x="339" y="427"/>
                  </a:lnTo>
                  <a:lnTo>
                    <a:pt x="332" y="416"/>
                  </a:lnTo>
                  <a:lnTo>
                    <a:pt x="328" y="401"/>
                  </a:lnTo>
                  <a:lnTo>
                    <a:pt x="321" y="379"/>
                  </a:lnTo>
                  <a:lnTo>
                    <a:pt x="314" y="358"/>
                  </a:lnTo>
                  <a:lnTo>
                    <a:pt x="306" y="336"/>
                  </a:lnTo>
                  <a:lnTo>
                    <a:pt x="303" y="328"/>
                  </a:lnTo>
                  <a:lnTo>
                    <a:pt x="295" y="306"/>
                  </a:lnTo>
                  <a:lnTo>
                    <a:pt x="292" y="296"/>
                  </a:lnTo>
                  <a:lnTo>
                    <a:pt x="288" y="288"/>
                  </a:lnTo>
                  <a:lnTo>
                    <a:pt x="288" y="277"/>
                  </a:lnTo>
                  <a:lnTo>
                    <a:pt x="281" y="255"/>
                  </a:lnTo>
                  <a:lnTo>
                    <a:pt x="277" y="248"/>
                  </a:lnTo>
                  <a:lnTo>
                    <a:pt x="277" y="237"/>
                  </a:lnTo>
                  <a:lnTo>
                    <a:pt x="273" y="230"/>
                  </a:lnTo>
                  <a:lnTo>
                    <a:pt x="270" y="219"/>
                  </a:lnTo>
                  <a:lnTo>
                    <a:pt x="270" y="212"/>
                  </a:lnTo>
                  <a:lnTo>
                    <a:pt x="266" y="201"/>
                  </a:lnTo>
                  <a:lnTo>
                    <a:pt x="266" y="193"/>
                  </a:lnTo>
                  <a:lnTo>
                    <a:pt x="263" y="186"/>
                  </a:lnTo>
                  <a:lnTo>
                    <a:pt x="263" y="168"/>
                  </a:lnTo>
                  <a:lnTo>
                    <a:pt x="259" y="161"/>
                  </a:lnTo>
                  <a:lnTo>
                    <a:pt x="259" y="139"/>
                  </a:lnTo>
                  <a:lnTo>
                    <a:pt x="255" y="131"/>
                  </a:lnTo>
                  <a:lnTo>
                    <a:pt x="255" y="66"/>
                  </a:lnTo>
                  <a:lnTo>
                    <a:pt x="259" y="58"/>
                  </a:lnTo>
                  <a:lnTo>
                    <a:pt x="259" y="44"/>
                  </a:lnTo>
                  <a:lnTo>
                    <a:pt x="263" y="40"/>
                  </a:lnTo>
                  <a:lnTo>
                    <a:pt x="263" y="33"/>
                  </a:lnTo>
                  <a:lnTo>
                    <a:pt x="266" y="29"/>
                  </a:lnTo>
                  <a:lnTo>
                    <a:pt x="266" y="26"/>
                  </a:lnTo>
                  <a:lnTo>
                    <a:pt x="270" y="22"/>
                  </a:lnTo>
                  <a:lnTo>
                    <a:pt x="270" y="18"/>
                  </a:lnTo>
                  <a:lnTo>
                    <a:pt x="273" y="15"/>
                  </a:lnTo>
                  <a:lnTo>
                    <a:pt x="273" y="7"/>
                  </a:lnTo>
                  <a:lnTo>
                    <a:pt x="277" y="4"/>
                  </a:lnTo>
                  <a:lnTo>
                    <a:pt x="281" y="4"/>
                  </a:lnTo>
                  <a:lnTo>
                    <a:pt x="281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 useBgFill="1">
          <p:nvSpPr>
            <p:cNvPr id="3254" name="Oval 182"/>
            <p:cNvSpPr>
              <a:spLocks noChangeArrowheads="1"/>
            </p:cNvSpPr>
            <p:nvPr/>
          </p:nvSpPr>
          <p:spPr bwMode="auto">
            <a:xfrm>
              <a:off x="1306" y="1940"/>
              <a:ext cx="171" cy="193"/>
            </a:xfrm>
            <a:prstGeom prst="ellipse">
              <a:avLst/>
            </a:prstGeom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857232"/>
            <a:ext cx="2160369" cy="341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3 -0.1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 -0.11158 L -0.22917 -0.332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40954 -0.24144 " pathEditMode="relative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-0.24144 L -0.34635 -0.007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58178 -0.290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178 -0.29005 L -0.34549 -0.15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48038 -0.22037 " pathEditMode="relative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38 -0.22037 L -0.68507 -0.11527 " pathEditMode="relative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3" grpId="0" animBg="1"/>
      <p:bldP spid="3242" grpId="0" animBg="1"/>
      <p:bldP spid="3230" grpId="0" animBg="1"/>
      <p:bldP spid="3228" grpId="0" animBg="1"/>
      <p:bldP spid="3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алгоритм «Раскрась мяч»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92867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Алгоритм «Раскрась мяч»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6446" y="1428736"/>
            <a:ext cx="1500198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Начало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6446" y="5715016"/>
            <a:ext cx="1500198" cy="4011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Конец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00240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Взять кисточку с желтой краской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215082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Взять кисточку с красной краской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00438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Взять кисточку с синей краской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929198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Взять кисточку с зеленой краской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214818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Раскрасить мяч желтой краской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85860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Раскрасить мяч красной краской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86058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Раскрасить мяч синей краской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572140"/>
            <a:ext cx="3929058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Раскрасить мяч зеленой краской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>
            <a:stCxn id="5" idx="2"/>
          </p:cNvCxnSpPr>
          <p:nvPr/>
        </p:nvCxnSpPr>
        <p:spPr>
          <a:xfrm rot="5400000">
            <a:off x="6411529" y="1946662"/>
            <a:ext cx="214314" cy="3571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6" idx="0"/>
          </p:cNvCxnSpPr>
          <p:nvPr/>
        </p:nvCxnSpPr>
        <p:spPr>
          <a:xfrm rot="16200000" flipH="1">
            <a:off x="6411528" y="5589999"/>
            <a:ext cx="214314" cy="3571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46667 0.0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50573 -0.25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44323 -0.2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50573 -0.322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45886 0.04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55112E-17 L 0.50573 0.20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46667 -0.227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556E-17 L 0.50573 0.55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r>
              <a:rPr lang="ru-RU" dirty="0" smtClean="0"/>
              <a:t>Игра «Зарядка»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7498080" cy="52864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Левый глаз закрой - открой.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Правый глаз закрой - открой.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Посмотри ты влево, вправо.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Посмотри ты вверх и вниз.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Широко ты улыбнись.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А теперь закрой ты глазки.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И представь себя ты в сказке.</a:t>
            </a:r>
          </a:p>
        </p:txBody>
      </p:sp>
      <p:pic>
        <p:nvPicPr>
          <p:cNvPr id="5" name="Заряд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6776" y="600076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 smtClean="0"/>
              <a:t>Задание 29. </a:t>
            </a:r>
            <a:r>
              <a:rPr lang="ru-RU" sz="3600" dirty="0" smtClean="0"/>
              <a:t>Помоги Буратино закопать золотые червонцы на Поле чудес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1643050"/>
            <a:ext cx="5715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Алгоритм «ЗАКОПАЙ ЧЕРВОНЦЫ»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2143116"/>
            <a:ext cx="714380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</a:t>
            </a:r>
          </a:p>
          <a:p>
            <a:endParaRPr lang="ru-RU" sz="1100" b="1" dirty="0" smtClean="0"/>
          </a:p>
          <a:p>
            <a:r>
              <a:rPr lang="ru-RU" sz="2000" b="1" dirty="0" smtClean="0"/>
              <a:t>2.</a:t>
            </a:r>
          </a:p>
          <a:p>
            <a:endParaRPr lang="ru-RU" sz="1000" b="1" dirty="0" smtClean="0"/>
          </a:p>
          <a:p>
            <a:r>
              <a:rPr lang="ru-RU" sz="2000" b="1" dirty="0" smtClean="0"/>
              <a:t>3.</a:t>
            </a:r>
          </a:p>
          <a:p>
            <a:endParaRPr lang="ru-RU" sz="1000" b="1" dirty="0" smtClean="0"/>
          </a:p>
          <a:p>
            <a:r>
              <a:rPr lang="ru-RU" sz="2000" b="1" dirty="0" smtClean="0"/>
              <a:t>4.</a:t>
            </a:r>
          </a:p>
          <a:p>
            <a:endParaRPr lang="ru-RU" sz="900" b="1" dirty="0" smtClean="0"/>
          </a:p>
          <a:p>
            <a:r>
              <a:rPr lang="ru-RU" sz="2000" b="1" dirty="0" smtClean="0"/>
              <a:t>5.</a:t>
            </a:r>
          </a:p>
          <a:p>
            <a:endParaRPr lang="ru-RU" sz="900" b="1" dirty="0" smtClean="0"/>
          </a:p>
          <a:p>
            <a:r>
              <a:rPr lang="ru-RU" sz="2000" b="1" dirty="0" smtClean="0"/>
              <a:t>6.</a:t>
            </a:r>
            <a:endParaRPr lang="ru-RU" sz="2000" b="1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1000100" y="4714884"/>
            <a:ext cx="3000396" cy="428628"/>
            <a:chOff x="1000100" y="4714884"/>
            <a:chExt cx="3000396" cy="42862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0100" y="4714884"/>
              <a:ext cx="3000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Положи деньги в яму</a:t>
              </a:r>
              <a:endParaRPr lang="ru-RU" sz="2000" b="1" dirty="0"/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5500694" y="5357826"/>
            <a:ext cx="3000396" cy="428628"/>
            <a:chOff x="1000100" y="4714884"/>
            <a:chExt cx="3000396" cy="42862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0100" y="4714884"/>
              <a:ext cx="3000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Засыпь яму землёй</a:t>
              </a:r>
              <a:endParaRPr lang="ru-RU" sz="2000" b="1" dirty="0"/>
            </a:p>
          </p:txBody>
        </p:sp>
      </p:grpSp>
      <p:grpSp>
        <p:nvGrpSpPr>
          <p:cNvPr id="9" name="Группа 13"/>
          <p:cNvGrpSpPr/>
          <p:nvPr/>
        </p:nvGrpSpPr>
        <p:grpSpPr>
          <a:xfrm>
            <a:off x="1857356" y="5357826"/>
            <a:ext cx="3000396" cy="428628"/>
            <a:chOff x="1000100" y="4714884"/>
            <a:chExt cx="3000396" cy="42862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0100" y="4714884"/>
              <a:ext cx="300039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Полей водой</a:t>
              </a:r>
              <a:endParaRPr lang="ru-RU" sz="2000" b="1" dirty="0"/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1214414" y="6072206"/>
            <a:ext cx="3000396" cy="428628"/>
            <a:chOff x="1000100" y="4714884"/>
            <a:chExt cx="3000396" cy="42862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0100" y="4714884"/>
              <a:ext cx="3000396" cy="400110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Выкопай яму</a:t>
              </a:r>
              <a:endParaRPr lang="ru-RU" sz="2000" b="1" dirty="0"/>
            </a:p>
          </p:txBody>
        </p:sp>
      </p:grpSp>
      <p:grpSp>
        <p:nvGrpSpPr>
          <p:cNvPr id="11" name="Группа 19"/>
          <p:cNvGrpSpPr/>
          <p:nvPr/>
        </p:nvGrpSpPr>
        <p:grpSpPr>
          <a:xfrm>
            <a:off x="4500562" y="6072206"/>
            <a:ext cx="3786214" cy="428628"/>
            <a:chOff x="1000100" y="4714884"/>
            <a:chExt cx="3003730" cy="42862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00100" y="4714884"/>
              <a:ext cx="3003730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Скажи: «</a:t>
              </a:r>
              <a:r>
                <a:rPr lang="ru-RU" sz="2000" b="1" dirty="0" err="1" smtClean="0"/>
                <a:t>Крекс</a:t>
              </a:r>
              <a:r>
                <a:rPr lang="ru-RU" sz="2000" b="1" dirty="0" smtClean="0"/>
                <a:t>, </a:t>
              </a:r>
              <a:r>
                <a:rPr lang="ru-RU" sz="2000" b="1" dirty="0" err="1" smtClean="0"/>
                <a:t>фекс</a:t>
              </a:r>
              <a:r>
                <a:rPr lang="ru-RU" sz="2000" b="1" dirty="0" smtClean="0"/>
                <a:t>, </a:t>
              </a:r>
              <a:r>
                <a:rPr lang="ru-RU" sz="2000" b="1" dirty="0" err="1" smtClean="0"/>
                <a:t>пекс</a:t>
              </a:r>
              <a:r>
                <a:rPr lang="ru-RU" sz="2000" b="1" dirty="0" smtClean="0"/>
                <a:t>»</a:t>
              </a:r>
              <a:endParaRPr lang="ru-RU" sz="2000" b="1" dirty="0"/>
            </a:p>
          </p:txBody>
        </p:sp>
      </p:grpSp>
      <p:grpSp>
        <p:nvGrpSpPr>
          <p:cNvPr id="14" name="Группа 22"/>
          <p:cNvGrpSpPr/>
          <p:nvPr/>
        </p:nvGrpSpPr>
        <p:grpSpPr>
          <a:xfrm>
            <a:off x="5929322" y="4714884"/>
            <a:ext cx="3000396" cy="428628"/>
            <a:chOff x="1000100" y="4714884"/>
            <a:chExt cx="3000396" cy="42862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1000100" y="4714884"/>
              <a:ext cx="3000396" cy="42862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00100" y="4714884"/>
              <a:ext cx="3000396" cy="400110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Стоп</a:t>
              </a:r>
              <a:endParaRPr lang="ru-RU" sz="2000" b="1" dirty="0"/>
            </a:p>
          </p:txBody>
        </p:sp>
      </p:grpSp>
      <p:pic>
        <p:nvPicPr>
          <p:cNvPr id="26" name="Рисунок 25" descr=" ... Буратино и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786082" cy="275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5278 -0.5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37621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1598 -0.34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28246 -0.28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00226 -0.32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16285 -0.06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«Выполни действия»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Возьми конфету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ru-RU" dirty="0" smtClean="0"/>
              <a:t>Разверни конфету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Съешь конфету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Выброси фантик в </a:t>
            </a:r>
          </a:p>
          <a:p>
            <a:pPr marL="596646" indent="-514350">
              <a:buNone/>
            </a:pPr>
            <a:r>
              <a:rPr lang="ru-RU" dirty="0" smtClean="0"/>
              <a:t>     мусорное ведро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 startAt="5"/>
            </a:pPr>
            <a:r>
              <a:rPr lang="ru-RU" dirty="0" smtClean="0"/>
              <a:t>Стоп</a:t>
            </a:r>
            <a:endParaRPr lang="ru-RU" dirty="0"/>
          </a:p>
        </p:txBody>
      </p:sp>
      <p:pic>
        <p:nvPicPr>
          <p:cNvPr id="24578" name="Picture 2" descr="nao-robot-7914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357298"/>
            <a:ext cx="239719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Экран (4:3)</PresentationFormat>
  <Paragraphs>206</Paragraphs>
  <Slides>19</Slides>
  <Notes>1</Notes>
  <HiddenSlides>2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 Л Г О Р И Т М</vt:lpstr>
      <vt:lpstr>Повторение темы  «Последовательность событий»</vt:lpstr>
      <vt:lpstr>Поможем Незнайке вымыть   посуду</vt:lpstr>
      <vt:lpstr>Представим, что нам дано задание полить цветы</vt:lpstr>
      <vt:lpstr>Поможем Незнайке раскрасить мяч</vt:lpstr>
      <vt:lpstr>Составим алгоритм «Раскрась мяч»</vt:lpstr>
      <vt:lpstr>Игра «Зарядка»</vt:lpstr>
      <vt:lpstr>Задание 29. Помоги Буратино закопать золотые червонцы на Поле чудес</vt:lpstr>
      <vt:lpstr>Игра «Выполни действия»</vt:lpstr>
      <vt:lpstr>Игра «Выполни действия»</vt:lpstr>
      <vt:lpstr>Задание 32. Выполни действия</vt:lpstr>
      <vt:lpstr>Задание 33. Выполни действия. Какое действие пропущено? Впиши его в нужное место</vt:lpstr>
      <vt:lpstr>Задание 30. Научи Незнайку правильно есть яблоко. Составь алгоритм</vt:lpstr>
      <vt:lpstr>Задание 34. Какое действие забыла выполнить Красная Шапочка, когда ставила цветы в вазу? (Подчеркни)</vt:lpstr>
      <vt:lpstr>Задание 35. Правильно ли Карлсон ест конфеты? Если есть ошибки в алгоритме – исправь их</vt:lpstr>
      <vt:lpstr>Просмотри мультфильм и выбери правильный алгоритм</vt:lpstr>
      <vt:lpstr>Мультфильм «Сделай бутерброд»</vt:lpstr>
      <vt:lpstr>Просмотри мультфильм и выбери правильный алгоритм</vt:lpstr>
      <vt:lpstr>Мультфильм  «Слепи снеговика»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Л Г О Р И Т М</dc:title>
  <cp:lastModifiedBy>User</cp:lastModifiedBy>
  <cp:revision>1</cp:revision>
  <dcterms:modified xsi:type="dcterms:W3CDTF">2014-06-13T13:23:40Z</dcterms:modified>
</cp:coreProperties>
</file>