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A0F1-1716-4173-9612-5782D53A1194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0DD1-F913-4DD4-9221-3B8B8E1B7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A0F1-1716-4173-9612-5782D53A1194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0DD1-F913-4DD4-9221-3B8B8E1B7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A0F1-1716-4173-9612-5782D53A1194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0DD1-F913-4DD4-9221-3B8B8E1B7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A0F1-1716-4173-9612-5782D53A1194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0DD1-F913-4DD4-9221-3B8B8E1B7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A0F1-1716-4173-9612-5782D53A1194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0DD1-F913-4DD4-9221-3B8B8E1B7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A0F1-1716-4173-9612-5782D53A1194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0DD1-F913-4DD4-9221-3B8B8E1B7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A0F1-1716-4173-9612-5782D53A1194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0DD1-F913-4DD4-9221-3B8B8E1B7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A0F1-1716-4173-9612-5782D53A1194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0DD1-F913-4DD4-9221-3B8B8E1B7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A0F1-1716-4173-9612-5782D53A1194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0DD1-F913-4DD4-9221-3B8B8E1B7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A0F1-1716-4173-9612-5782D53A1194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0DD1-F913-4DD4-9221-3B8B8E1B7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A0F1-1716-4173-9612-5782D53A1194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F0DD1-F913-4DD4-9221-3B8B8E1B7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BA0F1-1716-4173-9612-5782D53A1194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F0DD1-F913-4DD4-9221-3B8B8E1B7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40;&#1076;&#1084;&#1080;&#1085;&#1080;&#1089;&#1090;&#1088;&#1072;&#1090;&#1086;&#1088;\Desktop\&#1074;&#1086;&#1081;&#1085;&#1072;\V.M._Molotov_-_Obyavlenie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ВЕЛИКАЯ ОТЕЧЕСТВЕННАЯ ВОЙНА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2348880"/>
            <a:ext cx="3637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(1941-1945)</a:t>
            </a:r>
            <a:endParaRPr lang="ru-RU" sz="5400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«Великая Победа»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Содержимое 4" descr="91876682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772816"/>
            <a:ext cx="4383707" cy="280831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Bookman Old Style" pitchFamily="18" charset="0"/>
              </a:rPr>
              <a:t>Как называлась операция советских войск по освобождению Белоруссии?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5301208"/>
            <a:ext cx="7815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Операция «Багратион»</a:t>
            </a:r>
            <a:endParaRPr lang="ru-RU" sz="54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«Великая Победа»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Содержимое 4" descr="tmpjel5MJ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3443543" cy="476303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Bookman Old Style" pitchFamily="18" charset="0"/>
              </a:rPr>
              <a:t>Когда и кем было водружено Красное Знамя Победы над рейхстагом?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4797152"/>
            <a:ext cx="381642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30 апреля 1945 г.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Михаил Егоров и </a:t>
            </a:r>
            <a:endParaRPr lang="ru-RU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ru-RU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Мелитон</a:t>
            </a: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2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Кантария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«Великая победа»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316288" cy="496855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latin typeface="Bookman Old Style" pitchFamily="18" charset="0"/>
              </a:rPr>
              <a:t>Кульминацией парада Победы </a:t>
            </a:r>
            <a:r>
              <a:rPr lang="ru-RU" b="1" dirty="0" smtClean="0">
                <a:latin typeface="Bookman Old Style" pitchFamily="18" charset="0"/>
              </a:rPr>
              <a:t>24 июня 1945 </a:t>
            </a:r>
            <a:r>
              <a:rPr lang="ru-RU" b="1" dirty="0">
                <a:latin typeface="Bookman Old Style" pitchFamily="18" charset="0"/>
              </a:rPr>
              <a:t>стал марш 200 знаменосцев, бросавших фашистские знамена на специальный помост у подножия Мавзолея. Какой элемент формы знаменосцев после парада был сожжен вместе с этим помостом?</a:t>
            </a:r>
          </a:p>
        </p:txBody>
      </p:sp>
      <p:pic>
        <p:nvPicPr>
          <p:cNvPr id="7" name="Содержимое 6" descr="41f859332d8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4114743" cy="2880320"/>
          </a:xfrm>
        </p:spPr>
      </p:pic>
      <p:sp>
        <p:nvSpPr>
          <p:cNvPr id="8" name="Прямоугольник 7"/>
          <p:cNvSpPr/>
          <p:nvPr/>
        </p:nvSpPr>
        <p:spPr>
          <a:xfrm>
            <a:off x="1043608" y="4797152"/>
            <a:ext cx="3014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ерчатки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Первый день войны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22 июня 1941 года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Июнь! Тогда еще не знали мы,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Со школьных вечеров шагая,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Что завтра будет первый день войны,</a:t>
            </a:r>
            <a: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2400" b="1" i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2400" b="1" i="1" dirty="0">
                <a:solidFill>
                  <a:schemeClr val="bg1"/>
                </a:solidFill>
                <a:latin typeface="Bookman Old Style" pitchFamily="18" charset="0"/>
              </a:rPr>
              <a:t>А кончится она лишь в сорок пятом, в мае!</a:t>
            </a:r>
          </a:p>
        </p:txBody>
      </p:sp>
      <p:pic>
        <p:nvPicPr>
          <p:cNvPr id="5" name="Содержимое 4" descr="fbba07f032ea4ea0087562df943eed7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5499"/>
          <a:stretch>
            <a:fillRect/>
          </a:stretch>
        </p:blipFill>
        <p:spPr>
          <a:xfrm>
            <a:off x="4967430" y="1600200"/>
            <a:ext cx="3400139" cy="4277072"/>
          </a:xfr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Вячеслав Михайлович Молотов </a:t>
            </a:r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(заместитель председателя Совета народных комиссаров, нарком иностранных дел СССР)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564904"/>
            <a:ext cx="4038600" cy="3777283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Кто обратился к советским людям 22 июня 1941 года 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по радио с 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заявлением о начале войны с Германией?</a:t>
            </a:r>
          </a:p>
        </p:txBody>
      </p:sp>
      <p:pic>
        <p:nvPicPr>
          <p:cNvPr id="5" name="Содержимое 4" descr="В._Молотов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92080" y="2316787"/>
            <a:ext cx="3007047" cy="3941822"/>
          </a:xfrm>
        </p:spPr>
      </p:pic>
      <p:pic>
        <p:nvPicPr>
          <p:cNvPr id="6" name="V.M._Molotov_-_Obyavleni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64088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208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Bookman Old Style" pitchFamily="18" charset="0"/>
              </a:rPr>
              <a:t>Этими словами стала заканчиваться любая сводка с фронта. Назовите эти слова.</a:t>
            </a:r>
            <a:endParaRPr lang="ru-RU" sz="3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996952"/>
            <a:ext cx="82089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Наше дело правое!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Враг будет разбит!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Победа будет за нами!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Война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4244280" cy="4209331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Страшные </a:t>
            </a:r>
            <a:r>
              <a:rPr lang="ru-RU" b="1" dirty="0">
                <a:solidFill>
                  <a:schemeClr val="bg1"/>
                </a:solidFill>
              </a:rPr>
              <a:t>цифры войны – 27 миллионов погибших – говорят нам о том, что это не выдумка и не кино.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27 </a:t>
            </a:r>
            <a:r>
              <a:rPr lang="ru-RU" b="1" dirty="0">
                <a:solidFill>
                  <a:schemeClr val="bg1"/>
                </a:solidFill>
              </a:rPr>
              <a:t>миллионов погибших на две с половиной тысячи километров. Это значит: десять тысяч восемьсот убитых на километр, 22 человека на каждые два метра земли</a:t>
            </a:r>
            <a:r>
              <a:rPr lang="ru-RU" b="1" dirty="0" smtClean="0">
                <a:solidFill>
                  <a:schemeClr val="bg1"/>
                </a:solidFill>
              </a:rPr>
              <a:t>!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0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988840"/>
            <a:ext cx="4038600" cy="3168352"/>
          </a:xfr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Война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99715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27 миллионов погибших за 1418 дней войны. Это значит: 19 тысяч убитых ежедневно, 800 человек в час, тринадцать человек каждую минуту…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27 миллионов погибших в соотношении ко всему населению тех лет, это значит – каждый шестой... Вдумайтесь! Каждый шестой житель нашей страны погиб во время войны.</a:t>
            </a:r>
          </a:p>
        </p:txBody>
      </p:sp>
      <p:pic>
        <p:nvPicPr>
          <p:cNvPr id="5" name="Содержимое 4" descr="2010_n44_p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3810000" cy="2438400"/>
          </a:xfrm>
        </p:spPr>
      </p:pic>
      <p:pic>
        <p:nvPicPr>
          <p:cNvPr id="6" name="Рисунок 5" descr="4427107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933056"/>
            <a:ext cx="3816424" cy="2686762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Операция «Тайфун»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Какое название носила операция фашистской Германии по захвату Москвы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?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Почему она так называлась?</a:t>
            </a:r>
            <a:endParaRPr lang="ru-RU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5" name="Содержимое 4" descr="rub_map_taifun_resiz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49719" y="1600200"/>
            <a:ext cx="3835562" cy="4525963"/>
          </a:xfr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Курская битва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104456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Перед этой битвой немецкое командование сосредоточило значительные силы, состоящие прежде всего из бронетанковых дивизий, оснащенных танками современных моделей “Тигр” и “Пантера”. Что это за битва?</a:t>
            </a:r>
          </a:p>
        </p:txBody>
      </p:sp>
      <p:pic>
        <p:nvPicPr>
          <p:cNvPr id="5" name="Содержимое 4" descr="064423d977f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628800"/>
            <a:ext cx="4493246" cy="3011879"/>
          </a:xfr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«Рельсовая война»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Как называлась операция, которую развернули партизанские отряды с 3 августа по 15 сентября 1943 года, которая парализовала транспортное сообщение в тылу врага?</a:t>
            </a:r>
          </a:p>
        </p:txBody>
      </p:sp>
      <p:pic>
        <p:nvPicPr>
          <p:cNvPr id="5" name="Содержимое 4" descr="1299233391_15-4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0160" y="1700808"/>
            <a:ext cx="4320480" cy="3096344"/>
          </a:xfr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341</Words>
  <Application>Microsoft Office PowerPoint</Application>
  <PresentationFormat>Экран (4:3)</PresentationFormat>
  <Paragraphs>33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ВЕЛИКАЯ ОТЕЧЕСТВЕННАЯ ВОЙНА</vt:lpstr>
      <vt:lpstr>Первый день войны  22 июня 1941 года</vt:lpstr>
      <vt:lpstr>Вячеслав Михайлович Молотов (заместитель председателя Совета народных комиссаров, нарком иностранных дел СССР)</vt:lpstr>
      <vt:lpstr>Этими словами стала заканчиваться любая сводка с фронта. Назовите эти слова.</vt:lpstr>
      <vt:lpstr>Война</vt:lpstr>
      <vt:lpstr>Война</vt:lpstr>
      <vt:lpstr>Операция «Тайфун»</vt:lpstr>
      <vt:lpstr>Курская битва</vt:lpstr>
      <vt:lpstr>«Рельсовая война»</vt:lpstr>
      <vt:lpstr>«Великая Победа»</vt:lpstr>
      <vt:lpstr>«Великая Победа»</vt:lpstr>
      <vt:lpstr>«Великая победа»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</dc:title>
  <dc:creator>Пользователь Windows</dc:creator>
  <cp:lastModifiedBy>Пользователь Windows</cp:lastModifiedBy>
  <cp:revision>11</cp:revision>
  <dcterms:created xsi:type="dcterms:W3CDTF">2014-05-07T05:32:24Z</dcterms:created>
  <dcterms:modified xsi:type="dcterms:W3CDTF">2014-05-19T04:33:21Z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