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0EE"/>
    <a:srgbClr val="007635"/>
    <a:srgbClr val="99FF66"/>
    <a:srgbClr val="FF33CC"/>
    <a:srgbClr val="F1B3AD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922-0972-4C85-A9AC-84D59D8A55B9}" type="datetimeFigureOut">
              <a:rPr lang="tr-TR" smtClean="0"/>
              <a:pPr/>
              <a:t>01.10.2012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BFCC-8665-4105-A9B9-8D6FCD56F8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922-0972-4C85-A9AC-84D59D8A55B9}" type="datetimeFigureOut">
              <a:rPr lang="tr-TR" smtClean="0"/>
              <a:pPr/>
              <a:t>01.10.2012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BFCC-8665-4105-A9B9-8D6FCD56F8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922-0972-4C85-A9AC-84D59D8A55B9}" type="datetimeFigureOut">
              <a:rPr lang="tr-TR" smtClean="0"/>
              <a:pPr/>
              <a:t>01.10.2012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BFCC-8665-4105-A9B9-8D6FCD56F8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922-0972-4C85-A9AC-84D59D8A55B9}" type="datetimeFigureOut">
              <a:rPr lang="tr-TR" smtClean="0"/>
              <a:pPr/>
              <a:t>01.10.2012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BFCC-8665-4105-A9B9-8D6FCD56F8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922-0972-4C85-A9AC-84D59D8A55B9}" type="datetimeFigureOut">
              <a:rPr lang="tr-TR" smtClean="0"/>
              <a:pPr/>
              <a:t>01.10.2012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BFCC-8665-4105-A9B9-8D6FCD56F8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922-0972-4C85-A9AC-84D59D8A55B9}" type="datetimeFigureOut">
              <a:rPr lang="tr-TR" smtClean="0"/>
              <a:pPr/>
              <a:t>01.10.2012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BFCC-8665-4105-A9B9-8D6FCD56F8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922-0972-4C85-A9AC-84D59D8A55B9}" type="datetimeFigureOut">
              <a:rPr lang="tr-TR" smtClean="0"/>
              <a:pPr/>
              <a:t>01.10.2012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BFCC-8665-4105-A9B9-8D6FCD56F8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922-0972-4C85-A9AC-84D59D8A55B9}" type="datetimeFigureOut">
              <a:rPr lang="tr-TR" smtClean="0"/>
              <a:pPr/>
              <a:t>01.10.2012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BFCC-8665-4105-A9B9-8D6FCD56F8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922-0972-4C85-A9AC-84D59D8A55B9}" type="datetimeFigureOut">
              <a:rPr lang="tr-TR" smtClean="0"/>
              <a:pPr/>
              <a:t>01.10.2012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BFCC-8665-4105-A9B9-8D6FCD56F8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922-0972-4C85-A9AC-84D59D8A55B9}" type="datetimeFigureOut">
              <a:rPr lang="tr-TR" smtClean="0"/>
              <a:pPr/>
              <a:t>01.10.2012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BFCC-8665-4105-A9B9-8D6FCD56F8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922-0972-4C85-A9AC-84D59D8A55B9}" type="datetimeFigureOut">
              <a:rPr lang="tr-TR" smtClean="0"/>
              <a:pPr/>
              <a:t>01.10.2012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BFCC-8665-4105-A9B9-8D6FCD56F8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E0922-0972-4C85-A9AC-84D59D8A55B9}" type="datetimeFigureOut">
              <a:rPr lang="tr-TR" smtClean="0"/>
              <a:pPr/>
              <a:t>01.10.2012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CBFCC-8665-4105-A9B9-8D6FCD56F86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BulletinBoard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872207"/>
          </a:xfrm>
        </p:spPr>
        <p:txBody>
          <a:bodyPr>
            <a:normAutofit/>
          </a:bodyPr>
          <a:lstStyle/>
          <a:p>
            <a:r>
              <a:rPr lang="tr-TR" sz="6600" b="1" dirty="0" err="1" smtClean="0">
                <a:solidFill>
                  <a:schemeClr val="accent4">
                    <a:lumMod val="75000"/>
                  </a:schemeClr>
                </a:solidFill>
              </a:rPr>
              <a:t>School</a:t>
            </a:r>
            <a:r>
              <a:rPr lang="tr-TR" sz="6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tr-TR" sz="6600" b="1" dirty="0" err="1" smtClean="0">
                <a:solidFill>
                  <a:schemeClr val="accent4">
                    <a:lumMod val="75000"/>
                  </a:schemeClr>
                </a:solidFill>
              </a:rPr>
              <a:t>objects</a:t>
            </a:r>
            <a:endParaRPr lang="tr-TR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B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 smtClean="0">
                <a:solidFill>
                  <a:schemeClr val="accent2">
                    <a:lumMod val="75000"/>
                  </a:schemeClr>
                </a:solidFill>
              </a:rPr>
              <a:t>Pen</a:t>
            </a:r>
            <a:endParaRPr lang="tr-TR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3 İçerik Yer Tutucusu" descr="9DA_BED_red_p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484784"/>
            <a:ext cx="4069914" cy="484456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 smtClean="0">
                <a:solidFill>
                  <a:srgbClr val="800000"/>
                </a:solidFill>
              </a:rPr>
              <a:t>Pencil</a:t>
            </a:r>
            <a:endParaRPr lang="tr-TR" sz="6600" b="1" dirty="0">
              <a:solidFill>
                <a:srgbClr val="800000"/>
              </a:solidFill>
            </a:endParaRPr>
          </a:p>
        </p:txBody>
      </p:sp>
      <p:pic>
        <p:nvPicPr>
          <p:cNvPr id="4" name="3 İçerik Yer Tutucusu" descr="pencil-clip-art-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196752"/>
            <a:ext cx="3528392" cy="5364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B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 smtClean="0">
                <a:solidFill>
                  <a:schemeClr val="accent4">
                    <a:lumMod val="75000"/>
                  </a:schemeClr>
                </a:solidFill>
              </a:rPr>
              <a:t>Eraser</a:t>
            </a:r>
            <a:endParaRPr lang="tr-TR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3 İçerik Yer Tutucusu" descr="eras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1635" y="1772816"/>
            <a:ext cx="4320480" cy="432048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 smtClean="0">
                <a:solidFill>
                  <a:schemeClr val="accent1">
                    <a:lumMod val="75000"/>
                  </a:schemeClr>
                </a:solidFill>
              </a:rPr>
              <a:t>Pencil</a:t>
            </a:r>
            <a:r>
              <a:rPr lang="tr-TR" sz="6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6600" b="1" dirty="0" err="1" smtClean="0">
                <a:solidFill>
                  <a:schemeClr val="accent1">
                    <a:lumMod val="75000"/>
                  </a:schemeClr>
                </a:solidFill>
              </a:rPr>
              <a:t>sharpener</a:t>
            </a:r>
            <a:endParaRPr lang="tr-T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İçerik Yer Tutucusu" descr="Clipboard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412776"/>
            <a:ext cx="4320480" cy="491322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 smtClean="0">
                <a:solidFill>
                  <a:srgbClr val="FF33CC"/>
                </a:solidFill>
              </a:rPr>
              <a:t>Colourful</a:t>
            </a:r>
            <a:r>
              <a:rPr lang="tr-TR" sz="6600" b="1" dirty="0" smtClean="0">
                <a:solidFill>
                  <a:srgbClr val="FF33CC"/>
                </a:solidFill>
              </a:rPr>
              <a:t> </a:t>
            </a:r>
            <a:r>
              <a:rPr lang="tr-TR" sz="6600" b="1" dirty="0" err="1" smtClean="0">
                <a:solidFill>
                  <a:srgbClr val="FF33CC"/>
                </a:solidFill>
              </a:rPr>
              <a:t>pencils</a:t>
            </a:r>
            <a:endParaRPr lang="tr-TR" sz="6600" b="1" dirty="0">
              <a:solidFill>
                <a:srgbClr val="FF33CC"/>
              </a:solidFill>
            </a:endParaRPr>
          </a:p>
        </p:txBody>
      </p:sp>
      <p:pic>
        <p:nvPicPr>
          <p:cNvPr id="4" name="3 İçerik Yer Tutucusu" descr="Clipboard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600200"/>
            <a:ext cx="5166706" cy="470912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 smtClean="0">
                <a:solidFill>
                  <a:srgbClr val="007635"/>
                </a:solidFill>
              </a:rPr>
              <a:t>Crayons</a:t>
            </a:r>
            <a:endParaRPr lang="tr-TR" sz="6600" b="1" dirty="0">
              <a:solidFill>
                <a:srgbClr val="007635"/>
              </a:solidFill>
            </a:endParaRPr>
          </a:p>
        </p:txBody>
      </p:sp>
      <p:pic>
        <p:nvPicPr>
          <p:cNvPr id="4" name="3 İçerik Yer Tutucusu" descr="CRAYON_BO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412776"/>
            <a:ext cx="4392488" cy="504055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Scissors</a:t>
            </a:r>
            <a:endParaRPr lang="tr-TR" sz="6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3 İçerik Yer Tutucusu" descr="scissor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428264"/>
            <a:ext cx="4835423" cy="480904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 smtClean="0">
                <a:solidFill>
                  <a:srgbClr val="007635"/>
                </a:solidFill>
              </a:rPr>
              <a:t>Glue</a:t>
            </a:r>
            <a:endParaRPr lang="tr-TR" sz="6600" b="1" dirty="0">
              <a:solidFill>
                <a:srgbClr val="007635"/>
              </a:solidFill>
            </a:endParaRPr>
          </a:p>
        </p:txBody>
      </p:sp>
      <p:pic>
        <p:nvPicPr>
          <p:cNvPr id="4" name="3 İçerik Yer Tutucusu" descr="GL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484784"/>
            <a:ext cx="3127976" cy="49654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 smtClean="0">
                <a:solidFill>
                  <a:schemeClr val="accent1">
                    <a:lumMod val="75000"/>
                  </a:schemeClr>
                </a:solidFill>
              </a:rPr>
              <a:t>School</a:t>
            </a:r>
            <a:endParaRPr lang="tr-T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İçerik Yer Tutucusu" descr="imagesCA3L94P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700808"/>
            <a:ext cx="5616624" cy="475252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 smtClean="0">
                <a:solidFill>
                  <a:schemeClr val="accent2">
                    <a:lumMod val="75000"/>
                  </a:schemeClr>
                </a:solidFill>
              </a:rPr>
              <a:t>Classroom</a:t>
            </a:r>
            <a:endParaRPr lang="tr-TR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3 İçerik Yer Tutucusu" descr="classro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5544616" cy="46085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B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smtClean="0">
                <a:solidFill>
                  <a:srgbClr val="7030A0"/>
                </a:solidFill>
              </a:rPr>
              <a:t>Board</a:t>
            </a:r>
            <a:endParaRPr lang="tr-TR" sz="6600" b="1" dirty="0">
              <a:solidFill>
                <a:srgbClr val="7030A0"/>
              </a:solidFill>
            </a:endParaRPr>
          </a:p>
        </p:txBody>
      </p:sp>
      <p:pic>
        <p:nvPicPr>
          <p:cNvPr id="4" name="3 İçerik Yer Tutucusu" descr="Mickey-School-blackbo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400200"/>
            <a:ext cx="5760640" cy="49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 smtClean="0">
                <a:solidFill>
                  <a:schemeClr val="accent3">
                    <a:lumMod val="50000"/>
                  </a:schemeClr>
                </a:solidFill>
              </a:rPr>
              <a:t>Desk</a:t>
            </a:r>
            <a:endParaRPr lang="tr-TR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İçerik Yer Tutucusu" descr="Clipboard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507415"/>
            <a:ext cx="5512883" cy="458588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 smtClean="0">
                <a:solidFill>
                  <a:schemeClr val="accent4">
                    <a:lumMod val="75000"/>
                  </a:schemeClr>
                </a:solidFill>
              </a:rPr>
              <a:t>Schoolbag</a:t>
            </a:r>
            <a:endParaRPr lang="tr-TR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3 İçerik Yer Tutucusu" descr="Blue-Cartoon-Student-Bag-1329101588-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600200"/>
            <a:ext cx="451622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 smtClean="0">
                <a:solidFill>
                  <a:schemeClr val="bg2">
                    <a:lumMod val="25000"/>
                  </a:schemeClr>
                </a:solidFill>
              </a:rPr>
              <a:t>Book</a:t>
            </a:r>
            <a:endParaRPr lang="tr-TR" sz="6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3 İçerik Yer Tutucusu" descr="books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9982" y="1600200"/>
            <a:ext cx="592403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smtClean="0">
                <a:solidFill>
                  <a:schemeClr val="accent6">
                    <a:lumMod val="50000"/>
                  </a:schemeClr>
                </a:solidFill>
              </a:rPr>
              <a:t>Notebook</a:t>
            </a:r>
            <a:endParaRPr lang="tr-TR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3 İçerik Yer Tutucusu" descr="notebook_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600200"/>
            <a:ext cx="4972437" cy="46371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err="1" smtClean="0">
                <a:solidFill>
                  <a:schemeClr val="accent4">
                    <a:lumMod val="75000"/>
                  </a:schemeClr>
                </a:solidFill>
              </a:rPr>
              <a:t>Pencilcase</a:t>
            </a:r>
            <a:endParaRPr lang="tr-TR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4 Resim" descr="Clipboard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772816"/>
            <a:ext cx="5040560" cy="4457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20</Words>
  <Application>Microsoft Office PowerPoint</Application>
  <PresentationFormat>Ekran Gösterisi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School objects</vt:lpstr>
      <vt:lpstr>School</vt:lpstr>
      <vt:lpstr>Classroom</vt:lpstr>
      <vt:lpstr>Board</vt:lpstr>
      <vt:lpstr>Desk</vt:lpstr>
      <vt:lpstr>Schoolbag</vt:lpstr>
      <vt:lpstr>Book</vt:lpstr>
      <vt:lpstr>Notebook</vt:lpstr>
      <vt:lpstr>Pencilcase</vt:lpstr>
      <vt:lpstr>Pen</vt:lpstr>
      <vt:lpstr>Pencil</vt:lpstr>
      <vt:lpstr>Eraser</vt:lpstr>
      <vt:lpstr>Pencil sharpener</vt:lpstr>
      <vt:lpstr>Colourful pencils</vt:lpstr>
      <vt:lpstr>Crayons</vt:lpstr>
      <vt:lpstr>Scissors</vt:lpstr>
      <vt:lpstr>Glue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objects</dc:title>
  <dc:creator>SONY</dc:creator>
  <cp:lastModifiedBy>SONY</cp:lastModifiedBy>
  <cp:revision>8</cp:revision>
  <dcterms:created xsi:type="dcterms:W3CDTF">2012-09-30T04:31:58Z</dcterms:created>
  <dcterms:modified xsi:type="dcterms:W3CDTF">2012-10-01T04:20:51Z</dcterms:modified>
</cp:coreProperties>
</file>