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13"/>
  </p:notesMasterIdLst>
  <p:sldIdLst>
    <p:sldId id="287" r:id="rId2"/>
    <p:sldId id="271" r:id="rId3"/>
    <p:sldId id="257" r:id="rId4"/>
    <p:sldId id="258" r:id="rId5"/>
    <p:sldId id="260" r:id="rId6"/>
    <p:sldId id="261" r:id="rId7"/>
    <p:sldId id="284" r:id="rId8"/>
    <p:sldId id="272" r:id="rId9"/>
    <p:sldId id="262" r:id="rId10"/>
    <p:sldId id="263" r:id="rId11"/>
    <p:sldId id="280"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Monotype Corsiva" pitchFamily="66" charset="0"/>
        <a:ea typeface="+mn-ea"/>
        <a:cs typeface="+mn-cs"/>
      </a:defRPr>
    </a:lvl1pPr>
    <a:lvl2pPr marL="457200" algn="l" rtl="0" fontAlgn="base">
      <a:spcBef>
        <a:spcPct val="0"/>
      </a:spcBef>
      <a:spcAft>
        <a:spcPct val="0"/>
      </a:spcAft>
      <a:defRPr kern="1200">
        <a:solidFill>
          <a:schemeClr val="tx1"/>
        </a:solidFill>
        <a:latin typeface="Monotype Corsiva" pitchFamily="66" charset="0"/>
        <a:ea typeface="+mn-ea"/>
        <a:cs typeface="+mn-cs"/>
      </a:defRPr>
    </a:lvl2pPr>
    <a:lvl3pPr marL="914400" algn="l" rtl="0" fontAlgn="base">
      <a:spcBef>
        <a:spcPct val="0"/>
      </a:spcBef>
      <a:spcAft>
        <a:spcPct val="0"/>
      </a:spcAft>
      <a:defRPr kern="1200">
        <a:solidFill>
          <a:schemeClr val="tx1"/>
        </a:solidFill>
        <a:latin typeface="Monotype Corsiva" pitchFamily="66" charset="0"/>
        <a:ea typeface="+mn-ea"/>
        <a:cs typeface="+mn-cs"/>
      </a:defRPr>
    </a:lvl3pPr>
    <a:lvl4pPr marL="1371600" algn="l" rtl="0" fontAlgn="base">
      <a:spcBef>
        <a:spcPct val="0"/>
      </a:spcBef>
      <a:spcAft>
        <a:spcPct val="0"/>
      </a:spcAft>
      <a:defRPr kern="1200">
        <a:solidFill>
          <a:schemeClr val="tx1"/>
        </a:solidFill>
        <a:latin typeface="Monotype Corsiva" pitchFamily="66" charset="0"/>
        <a:ea typeface="+mn-ea"/>
        <a:cs typeface="+mn-cs"/>
      </a:defRPr>
    </a:lvl4pPr>
    <a:lvl5pPr marL="1828800" algn="l" rtl="0" fontAlgn="base">
      <a:spcBef>
        <a:spcPct val="0"/>
      </a:spcBef>
      <a:spcAft>
        <a:spcPct val="0"/>
      </a:spcAft>
      <a:defRPr kern="1200">
        <a:solidFill>
          <a:schemeClr val="tx1"/>
        </a:solidFill>
        <a:latin typeface="Monotype Corsiva" pitchFamily="66" charset="0"/>
        <a:ea typeface="+mn-ea"/>
        <a:cs typeface="+mn-cs"/>
      </a:defRPr>
    </a:lvl5pPr>
    <a:lvl6pPr marL="2286000" algn="l" defTabSz="914400" rtl="0" eaLnBrk="1" latinLnBrk="0" hangingPunct="1">
      <a:defRPr kern="1200">
        <a:solidFill>
          <a:schemeClr val="tx1"/>
        </a:solidFill>
        <a:latin typeface="Monotype Corsiva" pitchFamily="66" charset="0"/>
        <a:ea typeface="+mn-ea"/>
        <a:cs typeface="+mn-cs"/>
      </a:defRPr>
    </a:lvl6pPr>
    <a:lvl7pPr marL="2743200" algn="l" defTabSz="914400" rtl="0" eaLnBrk="1" latinLnBrk="0" hangingPunct="1">
      <a:defRPr kern="1200">
        <a:solidFill>
          <a:schemeClr val="tx1"/>
        </a:solidFill>
        <a:latin typeface="Monotype Corsiva" pitchFamily="66" charset="0"/>
        <a:ea typeface="+mn-ea"/>
        <a:cs typeface="+mn-cs"/>
      </a:defRPr>
    </a:lvl7pPr>
    <a:lvl8pPr marL="3200400" algn="l" defTabSz="914400" rtl="0" eaLnBrk="1" latinLnBrk="0" hangingPunct="1">
      <a:defRPr kern="1200">
        <a:solidFill>
          <a:schemeClr val="tx1"/>
        </a:solidFill>
        <a:latin typeface="Monotype Corsiva" pitchFamily="66" charset="0"/>
        <a:ea typeface="+mn-ea"/>
        <a:cs typeface="+mn-cs"/>
      </a:defRPr>
    </a:lvl8pPr>
    <a:lvl9pPr marL="3657600" algn="l" defTabSz="914400" rtl="0" eaLnBrk="1" latinLnBrk="0" hangingPunct="1">
      <a:defRPr kern="1200">
        <a:solidFill>
          <a:schemeClr val="tx1"/>
        </a:solidFill>
        <a:latin typeface="Monotype Corsiva"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8C95D60-BEAF-4343-9FFD-CCCF60BBA675}" type="datetimeFigureOut">
              <a:rPr lang="ru-RU"/>
              <a:pPr>
                <a:defRPr/>
              </a:pPr>
              <a:t>21.10.2012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917DFC1-F923-4A68-A42A-BC75DAF1370C}" type="slidenum">
              <a:rPr lang="ru-RU"/>
              <a:pPr>
                <a:defRPr/>
              </a:pPr>
              <a:t>‹#›</a:t>
            </a:fld>
            <a:endParaRPr lang="ru-RU"/>
          </a:p>
        </p:txBody>
      </p:sp>
    </p:spTree>
    <p:extLst>
      <p:ext uri="{BB962C8B-B14F-4D97-AF65-F5344CB8AC3E}">
        <p14:creationId xmlns:p14="http://schemas.microsoft.com/office/powerpoint/2010/main" val="4250481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dirty="0"/>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ru-RU" dirty="0"/>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dirty="0"/>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dirty="0"/>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ru-RU" dirty="0"/>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ru-RU" dirty="0"/>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dirty="0"/>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ru-RU" dirty="0"/>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ru-RU" dirty="0"/>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dirty="0"/>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ru-RU" dirty="0"/>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ru-RU" dirty="0"/>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ru-RU" dirty="0"/>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ru-RU" dirty="0"/>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ru-RU" dirty="0"/>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ru-RU" dirty="0"/>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ru-RU" dirty="0"/>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ru-RU" dirty="0"/>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ru-RU" dirty="0"/>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ru-RU" dirty="0"/>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ru-RU" dirty="0"/>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dirty="0"/>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dirty="0"/>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dirty="0"/>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ru-RU" dirty="0"/>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dirty="0"/>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dirty="0"/>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ru-RU" dirty="0"/>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dirty="0"/>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dirty="0"/>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dirty="0"/>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dirty="0"/>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ru-RU" dirty="0"/>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ru-RU" dirty="0"/>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dirty="0"/>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dirty="0"/>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ru-RU" dirty="0"/>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dirty="0"/>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dirty="0"/>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dirty="0"/>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dirty="0"/>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dirty="0"/>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dirty="0"/>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dirty="0"/>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dirty="0"/>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dirty="0"/>
                </a:p>
              </p:txBody>
            </p:sp>
          </p:grpSp>
        </p:grpSp>
      </p:grpSp>
      <p:sp>
        <p:nvSpPr>
          <p:cNvPr id="89154"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ru-RU"/>
              <a:t>Образец заголовка</a:t>
            </a:r>
          </a:p>
        </p:txBody>
      </p:sp>
      <p:sp>
        <p:nvSpPr>
          <p:cNvPr id="8915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ru-RU"/>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ru-RU"/>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CA5DDE4C-B1A4-4024-B007-93AA805ABBD4}" type="slidenum">
              <a:rPr lang="ru-RU"/>
              <a:pPr>
                <a:defRPr/>
              </a:pPr>
              <a:t>‹#›</a:t>
            </a:fld>
            <a:endParaRPr lang="ru-RU" dirty="0"/>
          </a:p>
        </p:txBody>
      </p:sp>
    </p:spTree>
  </p:cSld>
  <p:clrMapOvr>
    <a:masterClrMapping/>
  </p:clrMapOvr>
  <p:transition spd="med">
    <p:zoom/>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p:txBody>
          <a:bodyPr/>
          <a:lstStyle>
            <a:lvl1pPr>
              <a:defRPr/>
            </a:lvl1pPr>
          </a:lstStyle>
          <a:p>
            <a:pPr>
              <a:defRPr/>
            </a:pPr>
            <a:endParaRPr lang="ru-RU"/>
          </a:p>
        </p:txBody>
      </p:sp>
      <p:sp>
        <p:nvSpPr>
          <p:cNvPr id="5" name="Rectangle 70"/>
          <p:cNvSpPr>
            <a:spLocks noGrp="1" noChangeArrowheads="1"/>
          </p:cNvSpPr>
          <p:nvPr>
            <p:ph type="ftr" sz="quarter" idx="11"/>
          </p:nvPr>
        </p:nvSpPr>
        <p:spPr/>
        <p:txBody>
          <a:bodyPr/>
          <a:lstStyle>
            <a:lvl1pPr>
              <a:defRPr/>
            </a:lvl1pPr>
          </a:lstStyle>
          <a:p>
            <a:pPr>
              <a:defRPr/>
            </a:pPr>
            <a:endParaRPr lang="ru-RU"/>
          </a:p>
        </p:txBody>
      </p:sp>
      <p:sp>
        <p:nvSpPr>
          <p:cNvPr id="6" name="Rectangle 71"/>
          <p:cNvSpPr>
            <a:spLocks noGrp="1" noChangeArrowheads="1"/>
          </p:cNvSpPr>
          <p:nvPr>
            <p:ph type="sldNum" sz="quarter" idx="12"/>
          </p:nvPr>
        </p:nvSpPr>
        <p:spPr/>
        <p:txBody>
          <a:bodyPr/>
          <a:lstStyle>
            <a:lvl1pPr>
              <a:defRPr/>
            </a:lvl1pPr>
          </a:lstStyle>
          <a:p>
            <a:pPr>
              <a:defRPr/>
            </a:pPr>
            <a:fld id="{CC7F1E1D-8EEF-4AD3-938B-D30069B86D2A}" type="slidenum">
              <a:rPr lang="ru-RU"/>
              <a:pPr>
                <a:defRPr/>
              </a:pPr>
              <a:t>‹#›</a:t>
            </a:fld>
            <a:endParaRPr lang="ru-RU" dirty="0"/>
          </a:p>
        </p:txBody>
      </p:sp>
    </p:spTree>
  </p:cSld>
  <p:clrMapOvr>
    <a:masterClrMapping/>
  </p:clrMapOvr>
  <p:transition spd="med">
    <p:zoom/>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483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483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p:txBody>
          <a:bodyPr/>
          <a:lstStyle>
            <a:lvl1pPr>
              <a:defRPr/>
            </a:lvl1pPr>
          </a:lstStyle>
          <a:p>
            <a:pPr>
              <a:defRPr/>
            </a:pPr>
            <a:endParaRPr lang="ru-RU"/>
          </a:p>
        </p:txBody>
      </p:sp>
      <p:sp>
        <p:nvSpPr>
          <p:cNvPr id="5" name="Rectangle 70"/>
          <p:cNvSpPr>
            <a:spLocks noGrp="1" noChangeArrowheads="1"/>
          </p:cNvSpPr>
          <p:nvPr>
            <p:ph type="ftr" sz="quarter" idx="11"/>
          </p:nvPr>
        </p:nvSpPr>
        <p:spPr/>
        <p:txBody>
          <a:bodyPr/>
          <a:lstStyle>
            <a:lvl1pPr>
              <a:defRPr/>
            </a:lvl1pPr>
          </a:lstStyle>
          <a:p>
            <a:pPr>
              <a:defRPr/>
            </a:pPr>
            <a:endParaRPr lang="ru-RU"/>
          </a:p>
        </p:txBody>
      </p:sp>
      <p:sp>
        <p:nvSpPr>
          <p:cNvPr id="6" name="Rectangle 71"/>
          <p:cNvSpPr>
            <a:spLocks noGrp="1" noChangeArrowheads="1"/>
          </p:cNvSpPr>
          <p:nvPr>
            <p:ph type="sldNum" sz="quarter" idx="12"/>
          </p:nvPr>
        </p:nvSpPr>
        <p:spPr/>
        <p:txBody>
          <a:bodyPr/>
          <a:lstStyle>
            <a:lvl1pPr>
              <a:defRPr/>
            </a:lvl1pPr>
          </a:lstStyle>
          <a:p>
            <a:pPr>
              <a:defRPr/>
            </a:pPr>
            <a:fld id="{4EC0BD5D-217F-4F5B-A102-B58C211C980E}" type="slidenum">
              <a:rPr lang="ru-RU"/>
              <a:pPr>
                <a:defRPr/>
              </a:pPr>
              <a:t>‹#›</a:t>
            </a:fld>
            <a:endParaRPr lang="ru-RU" dirty="0"/>
          </a:p>
        </p:txBody>
      </p:sp>
    </p:spTree>
  </p:cSld>
  <p:clrMapOvr>
    <a:masterClrMapping/>
  </p:clrMapOvr>
  <p:transition spd="med">
    <p:zoom/>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9"/>
          <p:cNvSpPr>
            <a:spLocks noGrp="1" noChangeArrowheads="1"/>
          </p:cNvSpPr>
          <p:nvPr>
            <p:ph type="dt" sz="half" idx="10"/>
          </p:nvPr>
        </p:nvSpPr>
        <p:spPr/>
        <p:txBody>
          <a:bodyPr/>
          <a:lstStyle>
            <a:lvl1pPr>
              <a:defRPr/>
            </a:lvl1pPr>
          </a:lstStyle>
          <a:p>
            <a:pPr>
              <a:defRPr/>
            </a:pPr>
            <a:endParaRPr lang="ru-RU"/>
          </a:p>
        </p:txBody>
      </p:sp>
      <p:sp>
        <p:nvSpPr>
          <p:cNvPr id="6" name="Rectangle 70"/>
          <p:cNvSpPr>
            <a:spLocks noGrp="1" noChangeArrowheads="1"/>
          </p:cNvSpPr>
          <p:nvPr>
            <p:ph type="ftr" sz="quarter" idx="11"/>
          </p:nvPr>
        </p:nvSpPr>
        <p:spPr/>
        <p:txBody>
          <a:bodyPr/>
          <a:lstStyle>
            <a:lvl1pPr>
              <a:defRPr/>
            </a:lvl1pPr>
          </a:lstStyle>
          <a:p>
            <a:pPr>
              <a:defRPr/>
            </a:pPr>
            <a:endParaRPr lang="ru-RU"/>
          </a:p>
        </p:txBody>
      </p:sp>
      <p:sp>
        <p:nvSpPr>
          <p:cNvPr id="7" name="Rectangle 71"/>
          <p:cNvSpPr>
            <a:spLocks noGrp="1" noChangeArrowheads="1"/>
          </p:cNvSpPr>
          <p:nvPr>
            <p:ph type="sldNum" sz="quarter" idx="12"/>
          </p:nvPr>
        </p:nvSpPr>
        <p:spPr/>
        <p:txBody>
          <a:bodyPr/>
          <a:lstStyle>
            <a:lvl1pPr>
              <a:defRPr/>
            </a:lvl1pPr>
          </a:lstStyle>
          <a:p>
            <a:pPr>
              <a:defRPr/>
            </a:pPr>
            <a:fld id="{A931DBC3-9F6C-48A7-9BF6-E01AE74BCF9C}" type="slidenum">
              <a:rPr lang="ru-RU"/>
              <a:pPr>
                <a:defRPr/>
              </a:pPr>
              <a:t>‹#›</a:t>
            </a:fld>
            <a:endParaRPr lang="ru-RU" dirty="0"/>
          </a:p>
        </p:txBody>
      </p:sp>
    </p:spTree>
  </p:cSld>
  <p:clrMapOvr>
    <a:masterClrMapping/>
  </p:clrMapOvr>
  <p:transition spd="med">
    <p:zoom/>
    <p:sndAc>
      <p:stSnd>
        <p:snd r:embed="rId1" name="camera.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9"/>
          <p:cNvSpPr>
            <a:spLocks noGrp="1" noChangeArrowheads="1"/>
          </p:cNvSpPr>
          <p:nvPr>
            <p:ph type="dt" sz="half" idx="10"/>
          </p:nvPr>
        </p:nvSpPr>
        <p:spPr/>
        <p:txBody>
          <a:bodyPr/>
          <a:lstStyle>
            <a:lvl1pPr>
              <a:defRPr/>
            </a:lvl1pPr>
          </a:lstStyle>
          <a:p>
            <a:pPr>
              <a:defRPr/>
            </a:pPr>
            <a:endParaRPr lang="ru-RU"/>
          </a:p>
        </p:txBody>
      </p:sp>
      <p:sp>
        <p:nvSpPr>
          <p:cNvPr id="6" name="Rectangle 70"/>
          <p:cNvSpPr>
            <a:spLocks noGrp="1" noChangeArrowheads="1"/>
          </p:cNvSpPr>
          <p:nvPr>
            <p:ph type="ftr" sz="quarter" idx="11"/>
          </p:nvPr>
        </p:nvSpPr>
        <p:spPr/>
        <p:txBody>
          <a:bodyPr/>
          <a:lstStyle>
            <a:lvl1pPr>
              <a:defRPr/>
            </a:lvl1pPr>
          </a:lstStyle>
          <a:p>
            <a:pPr>
              <a:defRPr/>
            </a:pPr>
            <a:endParaRPr lang="ru-RU"/>
          </a:p>
        </p:txBody>
      </p:sp>
      <p:sp>
        <p:nvSpPr>
          <p:cNvPr id="7" name="Rectangle 71"/>
          <p:cNvSpPr>
            <a:spLocks noGrp="1" noChangeArrowheads="1"/>
          </p:cNvSpPr>
          <p:nvPr>
            <p:ph type="sldNum" sz="quarter" idx="12"/>
          </p:nvPr>
        </p:nvSpPr>
        <p:spPr/>
        <p:txBody>
          <a:bodyPr/>
          <a:lstStyle>
            <a:lvl1pPr>
              <a:defRPr/>
            </a:lvl1pPr>
          </a:lstStyle>
          <a:p>
            <a:pPr>
              <a:defRPr/>
            </a:pPr>
            <a:fld id="{939534A0-0D9C-4CD5-8371-F1B84157DFB1}" type="slidenum">
              <a:rPr lang="ru-RU"/>
              <a:pPr>
                <a:defRPr/>
              </a:pPr>
              <a:t>‹#›</a:t>
            </a:fld>
            <a:endParaRPr lang="ru-RU" dirty="0"/>
          </a:p>
        </p:txBody>
      </p:sp>
    </p:spTree>
  </p:cSld>
  <p:clrMapOvr>
    <a:masterClrMapping/>
  </p:clrMapOvr>
  <p:transition spd="med">
    <p:zoom/>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p:txBody>
          <a:bodyPr/>
          <a:lstStyle>
            <a:lvl1pPr>
              <a:defRPr/>
            </a:lvl1pPr>
          </a:lstStyle>
          <a:p>
            <a:pPr>
              <a:defRPr/>
            </a:pPr>
            <a:endParaRPr lang="ru-RU"/>
          </a:p>
        </p:txBody>
      </p:sp>
      <p:sp>
        <p:nvSpPr>
          <p:cNvPr id="5" name="Rectangle 70"/>
          <p:cNvSpPr>
            <a:spLocks noGrp="1" noChangeArrowheads="1"/>
          </p:cNvSpPr>
          <p:nvPr>
            <p:ph type="ftr" sz="quarter" idx="11"/>
          </p:nvPr>
        </p:nvSpPr>
        <p:spPr/>
        <p:txBody>
          <a:bodyPr/>
          <a:lstStyle>
            <a:lvl1pPr>
              <a:defRPr/>
            </a:lvl1pPr>
          </a:lstStyle>
          <a:p>
            <a:pPr>
              <a:defRPr/>
            </a:pPr>
            <a:endParaRPr lang="ru-RU"/>
          </a:p>
        </p:txBody>
      </p:sp>
      <p:sp>
        <p:nvSpPr>
          <p:cNvPr id="6" name="Rectangle 71"/>
          <p:cNvSpPr>
            <a:spLocks noGrp="1" noChangeArrowheads="1"/>
          </p:cNvSpPr>
          <p:nvPr>
            <p:ph type="sldNum" sz="quarter" idx="12"/>
          </p:nvPr>
        </p:nvSpPr>
        <p:spPr/>
        <p:txBody>
          <a:bodyPr/>
          <a:lstStyle>
            <a:lvl1pPr>
              <a:defRPr/>
            </a:lvl1pPr>
          </a:lstStyle>
          <a:p>
            <a:pPr>
              <a:defRPr/>
            </a:pPr>
            <a:fld id="{A78A5545-85B2-49FD-8F76-89C2E07C122E}" type="slidenum">
              <a:rPr lang="ru-RU"/>
              <a:pPr>
                <a:defRPr/>
              </a:pPr>
              <a:t>‹#›</a:t>
            </a:fld>
            <a:endParaRPr lang="ru-RU" dirty="0"/>
          </a:p>
        </p:txBody>
      </p:sp>
    </p:spTree>
  </p:cSld>
  <p:clrMapOvr>
    <a:masterClrMapping/>
  </p:clrMapOvr>
  <p:transition spd="med">
    <p:zoom/>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9"/>
          <p:cNvSpPr>
            <a:spLocks noGrp="1" noChangeArrowheads="1"/>
          </p:cNvSpPr>
          <p:nvPr>
            <p:ph type="dt" sz="half" idx="10"/>
          </p:nvPr>
        </p:nvSpPr>
        <p:spPr/>
        <p:txBody>
          <a:bodyPr/>
          <a:lstStyle>
            <a:lvl1pPr>
              <a:defRPr/>
            </a:lvl1pPr>
          </a:lstStyle>
          <a:p>
            <a:pPr>
              <a:defRPr/>
            </a:pPr>
            <a:endParaRPr lang="ru-RU"/>
          </a:p>
        </p:txBody>
      </p:sp>
      <p:sp>
        <p:nvSpPr>
          <p:cNvPr id="5" name="Rectangle 70"/>
          <p:cNvSpPr>
            <a:spLocks noGrp="1" noChangeArrowheads="1"/>
          </p:cNvSpPr>
          <p:nvPr>
            <p:ph type="ftr" sz="quarter" idx="11"/>
          </p:nvPr>
        </p:nvSpPr>
        <p:spPr/>
        <p:txBody>
          <a:bodyPr/>
          <a:lstStyle>
            <a:lvl1pPr>
              <a:defRPr/>
            </a:lvl1pPr>
          </a:lstStyle>
          <a:p>
            <a:pPr>
              <a:defRPr/>
            </a:pPr>
            <a:endParaRPr lang="ru-RU"/>
          </a:p>
        </p:txBody>
      </p:sp>
      <p:sp>
        <p:nvSpPr>
          <p:cNvPr id="6" name="Rectangle 71"/>
          <p:cNvSpPr>
            <a:spLocks noGrp="1" noChangeArrowheads="1"/>
          </p:cNvSpPr>
          <p:nvPr>
            <p:ph type="sldNum" sz="quarter" idx="12"/>
          </p:nvPr>
        </p:nvSpPr>
        <p:spPr/>
        <p:txBody>
          <a:bodyPr/>
          <a:lstStyle>
            <a:lvl1pPr>
              <a:defRPr/>
            </a:lvl1pPr>
          </a:lstStyle>
          <a:p>
            <a:pPr>
              <a:defRPr/>
            </a:pPr>
            <a:fld id="{B7F0AC16-7D84-4030-9A4F-C96AC114C710}" type="slidenum">
              <a:rPr lang="ru-RU"/>
              <a:pPr>
                <a:defRPr/>
              </a:pPr>
              <a:t>‹#›</a:t>
            </a:fld>
            <a:endParaRPr lang="ru-RU" dirty="0"/>
          </a:p>
        </p:txBody>
      </p:sp>
    </p:spTree>
  </p:cSld>
  <p:clrMapOvr>
    <a:masterClrMapping/>
  </p:clrMapOvr>
  <p:transition spd="med">
    <p:zoom/>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9"/>
          <p:cNvSpPr>
            <a:spLocks noGrp="1" noChangeArrowheads="1"/>
          </p:cNvSpPr>
          <p:nvPr>
            <p:ph type="dt" sz="half" idx="10"/>
          </p:nvPr>
        </p:nvSpPr>
        <p:spPr/>
        <p:txBody>
          <a:bodyPr/>
          <a:lstStyle>
            <a:lvl1pPr>
              <a:defRPr/>
            </a:lvl1pPr>
          </a:lstStyle>
          <a:p>
            <a:pPr>
              <a:defRPr/>
            </a:pPr>
            <a:endParaRPr lang="ru-RU"/>
          </a:p>
        </p:txBody>
      </p:sp>
      <p:sp>
        <p:nvSpPr>
          <p:cNvPr id="6" name="Rectangle 70"/>
          <p:cNvSpPr>
            <a:spLocks noGrp="1" noChangeArrowheads="1"/>
          </p:cNvSpPr>
          <p:nvPr>
            <p:ph type="ftr" sz="quarter" idx="11"/>
          </p:nvPr>
        </p:nvSpPr>
        <p:spPr/>
        <p:txBody>
          <a:bodyPr/>
          <a:lstStyle>
            <a:lvl1pPr>
              <a:defRPr/>
            </a:lvl1pPr>
          </a:lstStyle>
          <a:p>
            <a:pPr>
              <a:defRPr/>
            </a:pPr>
            <a:endParaRPr lang="ru-RU"/>
          </a:p>
        </p:txBody>
      </p:sp>
      <p:sp>
        <p:nvSpPr>
          <p:cNvPr id="7" name="Rectangle 71"/>
          <p:cNvSpPr>
            <a:spLocks noGrp="1" noChangeArrowheads="1"/>
          </p:cNvSpPr>
          <p:nvPr>
            <p:ph type="sldNum" sz="quarter" idx="12"/>
          </p:nvPr>
        </p:nvSpPr>
        <p:spPr/>
        <p:txBody>
          <a:bodyPr/>
          <a:lstStyle>
            <a:lvl1pPr>
              <a:defRPr/>
            </a:lvl1pPr>
          </a:lstStyle>
          <a:p>
            <a:pPr>
              <a:defRPr/>
            </a:pPr>
            <a:fld id="{39929F7B-E773-4097-A237-881FDA5DC9FA}" type="slidenum">
              <a:rPr lang="ru-RU"/>
              <a:pPr>
                <a:defRPr/>
              </a:pPr>
              <a:t>‹#›</a:t>
            </a:fld>
            <a:endParaRPr lang="ru-RU" dirty="0"/>
          </a:p>
        </p:txBody>
      </p:sp>
    </p:spTree>
  </p:cSld>
  <p:clrMapOvr>
    <a:masterClrMapping/>
  </p:clrMapOvr>
  <p:transition spd="med">
    <p:zoom/>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9"/>
          <p:cNvSpPr>
            <a:spLocks noGrp="1" noChangeArrowheads="1"/>
          </p:cNvSpPr>
          <p:nvPr>
            <p:ph type="dt" sz="half" idx="10"/>
          </p:nvPr>
        </p:nvSpPr>
        <p:spPr/>
        <p:txBody>
          <a:bodyPr/>
          <a:lstStyle>
            <a:lvl1pPr>
              <a:defRPr/>
            </a:lvl1pPr>
          </a:lstStyle>
          <a:p>
            <a:pPr>
              <a:defRPr/>
            </a:pPr>
            <a:endParaRPr lang="ru-RU"/>
          </a:p>
        </p:txBody>
      </p:sp>
      <p:sp>
        <p:nvSpPr>
          <p:cNvPr id="8" name="Rectangle 70"/>
          <p:cNvSpPr>
            <a:spLocks noGrp="1" noChangeArrowheads="1"/>
          </p:cNvSpPr>
          <p:nvPr>
            <p:ph type="ftr" sz="quarter" idx="11"/>
          </p:nvPr>
        </p:nvSpPr>
        <p:spPr/>
        <p:txBody>
          <a:bodyPr/>
          <a:lstStyle>
            <a:lvl1pPr>
              <a:defRPr/>
            </a:lvl1pPr>
          </a:lstStyle>
          <a:p>
            <a:pPr>
              <a:defRPr/>
            </a:pPr>
            <a:endParaRPr lang="ru-RU"/>
          </a:p>
        </p:txBody>
      </p:sp>
      <p:sp>
        <p:nvSpPr>
          <p:cNvPr id="9" name="Rectangle 71"/>
          <p:cNvSpPr>
            <a:spLocks noGrp="1" noChangeArrowheads="1"/>
          </p:cNvSpPr>
          <p:nvPr>
            <p:ph type="sldNum" sz="quarter" idx="12"/>
          </p:nvPr>
        </p:nvSpPr>
        <p:spPr/>
        <p:txBody>
          <a:bodyPr/>
          <a:lstStyle>
            <a:lvl1pPr>
              <a:defRPr/>
            </a:lvl1pPr>
          </a:lstStyle>
          <a:p>
            <a:pPr>
              <a:defRPr/>
            </a:pPr>
            <a:fld id="{C115D548-A4AF-4C70-8302-8632B9912D4C}" type="slidenum">
              <a:rPr lang="ru-RU"/>
              <a:pPr>
                <a:defRPr/>
              </a:pPr>
              <a:t>‹#›</a:t>
            </a:fld>
            <a:endParaRPr lang="ru-RU" dirty="0"/>
          </a:p>
        </p:txBody>
      </p:sp>
    </p:spTree>
  </p:cSld>
  <p:clrMapOvr>
    <a:masterClrMapping/>
  </p:clrMapOvr>
  <p:transition spd="med">
    <p:zoom/>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9"/>
          <p:cNvSpPr>
            <a:spLocks noGrp="1" noChangeArrowheads="1"/>
          </p:cNvSpPr>
          <p:nvPr>
            <p:ph type="dt" sz="half" idx="10"/>
          </p:nvPr>
        </p:nvSpPr>
        <p:spPr/>
        <p:txBody>
          <a:bodyPr/>
          <a:lstStyle>
            <a:lvl1pPr>
              <a:defRPr/>
            </a:lvl1pPr>
          </a:lstStyle>
          <a:p>
            <a:pPr>
              <a:defRPr/>
            </a:pPr>
            <a:endParaRPr lang="ru-RU"/>
          </a:p>
        </p:txBody>
      </p:sp>
      <p:sp>
        <p:nvSpPr>
          <p:cNvPr id="4" name="Rectangle 70"/>
          <p:cNvSpPr>
            <a:spLocks noGrp="1" noChangeArrowheads="1"/>
          </p:cNvSpPr>
          <p:nvPr>
            <p:ph type="ftr" sz="quarter" idx="11"/>
          </p:nvPr>
        </p:nvSpPr>
        <p:spPr/>
        <p:txBody>
          <a:bodyPr/>
          <a:lstStyle>
            <a:lvl1pPr>
              <a:defRPr/>
            </a:lvl1pPr>
          </a:lstStyle>
          <a:p>
            <a:pPr>
              <a:defRPr/>
            </a:pPr>
            <a:endParaRPr lang="ru-RU"/>
          </a:p>
        </p:txBody>
      </p:sp>
      <p:sp>
        <p:nvSpPr>
          <p:cNvPr id="5" name="Rectangle 71"/>
          <p:cNvSpPr>
            <a:spLocks noGrp="1" noChangeArrowheads="1"/>
          </p:cNvSpPr>
          <p:nvPr>
            <p:ph type="sldNum" sz="quarter" idx="12"/>
          </p:nvPr>
        </p:nvSpPr>
        <p:spPr/>
        <p:txBody>
          <a:bodyPr/>
          <a:lstStyle>
            <a:lvl1pPr>
              <a:defRPr/>
            </a:lvl1pPr>
          </a:lstStyle>
          <a:p>
            <a:pPr>
              <a:defRPr/>
            </a:pPr>
            <a:fld id="{E1BA183A-33A8-4903-BF36-AD0BD6115C8A}" type="slidenum">
              <a:rPr lang="ru-RU"/>
              <a:pPr>
                <a:defRPr/>
              </a:pPr>
              <a:t>‹#›</a:t>
            </a:fld>
            <a:endParaRPr lang="ru-RU" dirty="0"/>
          </a:p>
        </p:txBody>
      </p:sp>
    </p:spTree>
  </p:cSld>
  <p:clrMapOvr>
    <a:masterClrMapping/>
  </p:clrMapOvr>
  <p:transition spd="med">
    <p:zoom/>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p:txBody>
          <a:bodyPr/>
          <a:lstStyle>
            <a:lvl1pPr>
              <a:defRPr/>
            </a:lvl1pPr>
          </a:lstStyle>
          <a:p>
            <a:pPr>
              <a:defRPr/>
            </a:pPr>
            <a:endParaRPr lang="ru-RU"/>
          </a:p>
        </p:txBody>
      </p:sp>
      <p:sp>
        <p:nvSpPr>
          <p:cNvPr id="3" name="Rectangle 70"/>
          <p:cNvSpPr>
            <a:spLocks noGrp="1" noChangeArrowheads="1"/>
          </p:cNvSpPr>
          <p:nvPr>
            <p:ph type="ftr" sz="quarter" idx="11"/>
          </p:nvPr>
        </p:nvSpPr>
        <p:spPr/>
        <p:txBody>
          <a:bodyPr/>
          <a:lstStyle>
            <a:lvl1pPr>
              <a:defRPr/>
            </a:lvl1pPr>
          </a:lstStyle>
          <a:p>
            <a:pPr>
              <a:defRPr/>
            </a:pPr>
            <a:endParaRPr lang="ru-RU"/>
          </a:p>
        </p:txBody>
      </p:sp>
      <p:sp>
        <p:nvSpPr>
          <p:cNvPr id="4" name="Rectangle 71"/>
          <p:cNvSpPr>
            <a:spLocks noGrp="1" noChangeArrowheads="1"/>
          </p:cNvSpPr>
          <p:nvPr>
            <p:ph type="sldNum" sz="quarter" idx="12"/>
          </p:nvPr>
        </p:nvSpPr>
        <p:spPr/>
        <p:txBody>
          <a:bodyPr/>
          <a:lstStyle>
            <a:lvl1pPr>
              <a:defRPr/>
            </a:lvl1pPr>
          </a:lstStyle>
          <a:p>
            <a:pPr>
              <a:defRPr/>
            </a:pPr>
            <a:fld id="{DF52EFC4-C162-4437-93AA-FAAFAD8ECD82}" type="slidenum">
              <a:rPr lang="ru-RU"/>
              <a:pPr>
                <a:defRPr/>
              </a:pPr>
              <a:t>‹#›</a:t>
            </a:fld>
            <a:endParaRPr lang="ru-RU" dirty="0"/>
          </a:p>
        </p:txBody>
      </p:sp>
    </p:spTree>
  </p:cSld>
  <p:clrMapOvr>
    <a:masterClrMapping/>
  </p:clrMapOvr>
  <p:transition spd="med">
    <p:zoom/>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9"/>
          <p:cNvSpPr>
            <a:spLocks noGrp="1" noChangeArrowheads="1"/>
          </p:cNvSpPr>
          <p:nvPr>
            <p:ph type="dt" sz="half" idx="10"/>
          </p:nvPr>
        </p:nvSpPr>
        <p:spPr/>
        <p:txBody>
          <a:bodyPr/>
          <a:lstStyle>
            <a:lvl1pPr>
              <a:defRPr/>
            </a:lvl1pPr>
          </a:lstStyle>
          <a:p>
            <a:pPr>
              <a:defRPr/>
            </a:pPr>
            <a:endParaRPr lang="ru-RU"/>
          </a:p>
        </p:txBody>
      </p:sp>
      <p:sp>
        <p:nvSpPr>
          <p:cNvPr id="6" name="Rectangle 70"/>
          <p:cNvSpPr>
            <a:spLocks noGrp="1" noChangeArrowheads="1"/>
          </p:cNvSpPr>
          <p:nvPr>
            <p:ph type="ftr" sz="quarter" idx="11"/>
          </p:nvPr>
        </p:nvSpPr>
        <p:spPr/>
        <p:txBody>
          <a:bodyPr/>
          <a:lstStyle>
            <a:lvl1pPr>
              <a:defRPr/>
            </a:lvl1pPr>
          </a:lstStyle>
          <a:p>
            <a:pPr>
              <a:defRPr/>
            </a:pPr>
            <a:endParaRPr lang="ru-RU"/>
          </a:p>
        </p:txBody>
      </p:sp>
      <p:sp>
        <p:nvSpPr>
          <p:cNvPr id="7" name="Rectangle 71"/>
          <p:cNvSpPr>
            <a:spLocks noGrp="1" noChangeArrowheads="1"/>
          </p:cNvSpPr>
          <p:nvPr>
            <p:ph type="sldNum" sz="quarter" idx="12"/>
          </p:nvPr>
        </p:nvSpPr>
        <p:spPr/>
        <p:txBody>
          <a:bodyPr/>
          <a:lstStyle>
            <a:lvl1pPr>
              <a:defRPr/>
            </a:lvl1pPr>
          </a:lstStyle>
          <a:p>
            <a:pPr>
              <a:defRPr/>
            </a:pPr>
            <a:fld id="{49F952BB-923D-4F95-AD5B-94A6D3D75238}" type="slidenum">
              <a:rPr lang="ru-RU"/>
              <a:pPr>
                <a:defRPr/>
              </a:pPr>
              <a:t>‹#›</a:t>
            </a:fld>
            <a:endParaRPr lang="ru-RU" dirty="0"/>
          </a:p>
        </p:txBody>
      </p:sp>
    </p:spTree>
  </p:cSld>
  <p:clrMapOvr>
    <a:masterClrMapping/>
  </p:clrMapOvr>
  <p:transition spd="med">
    <p:zoom/>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9"/>
          <p:cNvSpPr>
            <a:spLocks noGrp="1" noChangeArrowheads="1"/>
          </p:cNvSpPr>
          <p:nvPr>
            <p:ph type="dt" sz="half" idx="10"/>
          </p:nvPr>
        </p:nvSpPr>
        <p:spPr/>
        <p:txBody>
          <a:bodyPr/>
          <a:lstStyle>
            <a:lvl1pPr>
              <a:defRPr/>
            </a:lvl1pPr>
          </a:lstStyle>
          <a:p>
            <a:pPr>
              <a:defRPr/>
            </a:pPr>
            <a:endParaRPr lang="ru-RU"/>
          </a:p>
        </p:txBody>
      </p:sp>
      <p:sp>
        <p:nvSpPr>
          <p:cNvPr id="6" name="Rectangle 70"/>
          <p:cNvSpPr>
            <a:spLocks noGrp="1" noChangeArrowheads="1"/>
          </p:cNvSpPr>
          <p:nvPr>
            <p:ph type="ftr" sz="quarter" idx="11"/>
          </p:nvPr>
        </p:nvSpPr>
        <p:spPr/>
        <p:txBody>
          <a:bodyPr/>
          <a:lstStyle>
            <a:lvl1pPr>
              <a:defRPr/>
            </a:lvl1pPr>
          </a:lstStyle>
          <a:p>
            <a:pPr>
              <a:defRPr/>
            </a:pPr>
            <a:endParaRPr lang="ru-RU"/>
          </a:p>
        </p:txBody>
      </p:sp>
      <p:sp>
        <p:nvSpPr>
          <p:cNvPr id="7" name="Rectangle 71"/>
          <p:cNvSpPr>
            <a:spLocks noGrp="1" noChangeArrowheads="1"/>
          </p:cNvSpPr>
          <p:nvPr>
            <p:ph type="sldNum" sz="quarter" idx="12"/>
          </p:nvPr>
        </p:nvSpPr>
        <p:spPr/>
        <p:txBody>
          <a:bodyPr/>
          <a:lstStyle>
            <a:lvl1pPr>
              <a:defRPr/>
            </a:lvl1pPr>
          </a:lstStyle>
          <a:p>
            <a:pPr>
              <a:defRPr/>
            </a:pPr>
            <a:fld id="{A23A4234-B304-404B-B9F6-68ECEF768BCA}" type="slidenum">
              <a:rPr lang="ru-RU"/>
              <a:pPr>
                <a:defRPr/>
              </a:pPr>
              <a:t>‹#›</a:t>
            </a:fld>
            <a:endParaRPr lang="ru-RU" dirty="0"/>
          </a:p>
        </p:txBody>
      </p:sp>
    </p:spTree>
  </p:cSld>
  <p:clrMapOvr>
    <a:masterClrMapping/>
  </p:clrMapOvr>
  <p:transition spd="med">
    <p:zoom/>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ru-RU" dirty="0"/>
          </a:p>
        </p:txBody>
      </p:sp>
      <p:grpSp>
        <p:nvGrpSpPr>
          <p:cNvPr id="1027" name="Group 3"/>
          <p:cNvGrpSpPr>
            <a:grpSpLocks/>
          </p:cNvGrpSpPr>
          <p:nvPr/>
        </p:nvGrpSpPr>
        <p:grpSpPr bwMode="auto">
          <a:xfrm>
            <a:off x="3175" y="4267200"/>
            <a:ext cx="9140825" cy="2590800"/>
            <a:chOff x="2" y="2688"/>
            <a:chExt cx="5758" cy="1632"/>
          </a:xfrm>
        </p:grpSpPr>
        <p:sp>
          <p:nvSpPr>
            <p:cNvPr id="88068"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dirty="0"/>
            </a:p>
          </p:txBody>
        </p:sp>
        <p:grpSp>
          <p:nvGrpSpPr>
            <p:cNvPr id="1034" name="Group 5"/>
            <p:cNvGrpSpPr>
              <a:grpSpLocks/>
            </p:cNvGrpSpPr>
            <p:nvPr userDrawn="1"/>
          </p:nvGrpSpPr>
          <p:grpSpPr bwMode="auto">
            <a:xfrm>
              <a:off x="3528" y="3715"/>
              <a:ext cx="792" cy="521"/>
              <a:chOff x="3527" y="3715"/>
              <a:chExt cx="792" cy="521"/>
            </a:xfrm>
          </p:grpSpPr>
          <p:sp>
            <p:nvSpPr>
              <p:cNvPr id="8807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ru-RU" dirty="0"/>
              </a:p>
            </p:txBody>
          </p:sp>
          <p:sp>
            <p:nvSpPr>
              <p:cNvPr id="8807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8807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dirty="0"/>
              </a:p>
            </p:txBody>
          </p:sp>
          <p:sp>
            <p:nvSpPr>
              <p:cNvPr id="8807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8807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dirty="0"/>
              </a:p>
            </p:txBody>
          </p:sp>
          <p:sp>
            <p:nvSpPr>
              <p:cNvPr id="88075"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ru-RU" dirty="0"/>
              </a:p>
            </p:txBody>
          </p:sp>
          <p:sp>
            <p:nvSpPr>
              <p:cNvPr id="88076"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ru-RU" dirty="0"/>
              </a:p>
            </p:txBody>
          </p:sp>
          <p:sp>
            <p:nvSpPr>
              <p:cNvPr id="88077"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dirty="0"/>
              </a:p>
            </p:txBody>
          </p:sp>
          <p:sp>
            <p:nvSpPr>
              <p:cNvPr id="88078"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ru-RU" dirty="0"/>
              </a:p>
            </p:txBody>
          </p:sp>
          <p:sp>
            <p:nvSpPr>
              <p:cNvPr id="88079"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ru-RU" dirty="0"/>
              </a:p>
            </p:txBody>
          </p:sp>
          <p:sp>
            <p:nvSpPr>
              <p:cNvPr id="8808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dirty="0"/>
              </a:p>
            </p:txBody>
          </p:sp>
        </p:grpSp>
        <p:grpSp>
          <p:nvGrpSpPr>
            <p:cNvPr id="1035" name="Group 17"/>
            <p:cNvGrpSpPr>
              <a:grpSpLocks/>
            </p:cNvGrpSpPr>
            <p:nvPr userDrawn="1"/>
          </p:nvGrpSpPr>
          <p:grpSpPr bwMode="auto">
            <a:xfrm>
              <a:off x="1776" y="3631"/>
              <a:ext cx="1626" cy="683"/>
              <a:chOff x="1776" y="3631"/>
              <a:chExt cx="1626" cy="683"/>
            </a:xfrm>
          </p:grpSpPr>
          <p:sp>
            <p:nvSpPr>
              <p:cNvPr id="8808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ru-RU" dirty="0"/>
              </a:p>
            </p:txBody>
          </p:sp>
          <p:sp>
            <p:nvSpPr>
              <p:cNvPr id="8808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ru-RU" dirty="0"/>
              </a:p>
            </p:txBody>
          </p:sp>
          <p:sp>
            <p:nvSpPr>
              <p:cNvPr id="8808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ru-RU" dirty="0"/>
              </a:p>
            </p:txBody>
          </p:sp>
          <p:sp>
            <p:nvSpPr>
              <p:cNvPr id="8808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8808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8808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8808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ru-RU" dirty="0"/>
              </a:p>
            </p:txBody>
          </p:sp>
          <p:sp>
            <p:nvSpPr>
              <p:cNvPr id="8808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ru-RU" dirty="0"/>
              </a:p>
            </p:txBody>
          </p:sp>
          <p:sp>
            <p:nvSpPr>
              <p:cNvPr id="88090"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ru-RU" dirty="0"/>
              </a:p>
            </p:txBody>
          </p:sp>
          <p:sp>
            <p:nvSpPr>
              <p:cNvPr id="88091"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ru-RU" dirty="0"/>
              </a:p>
            </p:txBody>
          </p:sp>
          <p:sp>
            <p:nvSpPr>
              <p:cNvPr id="88092"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ru-RU" dirty="0"/>
              </a:p>
            </p:txBody>
          </p:sp>
          <p:sp>
            <p:nvSpPr>
              <p:cNvPr id="88093"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ru-RU" dirty="0"/>
              </a:p>
            </p:txBody>
          </p:sp>
          <p:sp>
            <p:nvSpPr>
              <p:cNvPr id="88094"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ru-RU" dirty="0"/>
              </a:p>
            </p:txBody>
          </p:sp>
          <p:sp>
            <p:nvSpPr>
              <p:cNvPr id="88095"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ru-RU" dirty="0"/>
              </a:p>
            </p:txBody>
          </p:sp>
          <p:sp>
            <p:nvSpPr>
              <p:cNvPr id="88096"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dirty="0"/>
              </a:p>
            </p:txBody>
          </p:sp>
          <p:sp>
            <p:nvSpPr>
              <p:cNvPr id="88097"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dirty="0"/>
              </a:p>
            </p:txBody>
          </p:sp>
          <p:sp>
            <p:nvSpPr>
              <p:cNvPr id="88098"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dirty="0"/>
              </a:p>
            </p:txBody>
          </p:sp>
          <p:sp>
            <p:nvSpPr>
              <p:cNvPr id="88099"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ru-RU" dirty="0"/>
              </a:p>
            </p:txBody>
          </p:sp>
        </p:grpSp>
        <p:grpSp>
          <p:nvGrpSpPr>
            <p:cNvPr id="1036" name="Group 36"/>
            <p:cNvGrpSpPr>
              <a:grpSpLocks/>
            </p:cNvGrpSpPr>
            <p:nvPr userDrawn="1"/>
          </p:nvGrpSpPr>
          <p:grpSpPr bwMode="auto">
            <a:xfrm>
              <a:off x="4128" y="3360"/>
              <a:ext cx="1351" cy="821"/>
              <a:chOff x="4128" y="3360"/>
              <a:chExt cx="1351" cy="821"/>
            </a:xfrm>
          </p:grpSpPr>
          <p:sp>
            <p:nvSpPr>
              <p:cNvPr id="88101"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dirty="0"/>
              </a:p>
            </p:txBody>
          </p:sp>
          <p:sp>
            <p:nvSpPr>
              <p:cNvPr id="88102"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dirty="0"/>
              </a:p>
            </p:txBody>
          </p:sp>
          <p:sp>
            <p:nvSpPr>
              <p:cNvPr id="88103"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ru-RU" dirty="0"/>
              </a:p>
            </p:txBody>
          </p:sp>
          <p:sp>
            <p:nvSpPr>
              <p:cNvPr id="88104"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dirty="0"/>
              </a:p>
            </p:txBody>
          </p:sp>
          <p:sp>
            <p:nvSpPr>
              <p:cNvPr id="88105"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dirty="0"/>
              </a:p>
            </p:txBody>
          </p:sp>
          <p:sp>
            <p:nvSpPr>
              <p:cNvPr id="88106"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dirty="0"/>
              </a:p>
            </p:txBody>
          </p:sp>
          <p:sp>
            <p:nvSpPr>
              <p:cNvPr id="88107"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dirty="0"/>
              </a:p>
            </p:txBody>
          </p:sp>
          <p:sp>
            <p:nvSpPr>
              <p:cNvPr id="88108"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ru-RU" dirty="0"/>
              </a:p>
            </p:txBody>
          </p:sp>
          <p:sp>
            <p:nvSpPr>
              <p:cNvPr id="88109"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ru-RU" dirty="0"/>
              </a:p>
            </p:txBody>
          </p:sp>
          <p:sp>
            <p:nvSpPr>
              <p:cNvPr id="88110"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dirty="0"/>
              </a:p>
            </p:txBody>
          </p:sp>
          <p:sp>
            <p:nvSpPr>
              <p:cNvPr id="88111"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dirty="0"/>
              </a:p>
            </p:txBody>
          </p:sp>
          <p:sp>
            <p:nvSpPr>
              <p:cNvPr id="8811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ru-RU" dirty="0"/>
              </a:p>
            </p:txBody>
          </p:sp>
          <p:sp>
            <p:nvSpPr>
              <p:cNvPr id="8811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8811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dirty="0"/>
              </a:p>
            </p:txBody>
          </p:sp>
          <p:sp>
            <p:nvSpPr>
              <p:cNvPr id="8811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8811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dirty="0"/>
              </a:p>
            </p:txBody>
          </p:sp>
          <p:sp>
            <p:nvSpPr>
              <p:cNvPr id="8811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dirty="0"/>
              </a:p>
            </p:txBody>
          </p:sp>
        </p:grpSp>
        <p:grpSp>
          <p:nvGrpSpPr>
            <p:cNvPr id="1037" name="Group 54"/>
            <p:cNvGrpSpPr>
              <a:grpSpLocks/>
            </p:cNvGrpSpPr>
            <p:nvPr userDrawn="1"/>
          </p:nvGrpSpPr>
          <p:grpSpPr bwMode="auto">
            <a:xfrm>
              <a:off x="5280" y="3024"/>
              <a:ext cx="425" cy="258"/>
              <a:chOff x="5280" y="3024"/>
              <a:chExt cx="425" cy="258"/>
            </a:xfrm>
          </p:grpSpPr>
          <p:sp>
            <p:nvSpPr>
              <p:cNvPr id="88119"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sp>
            <p:nvSpPr>
              <p:cNvPr id="88120"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sp>
            <p:nvSpPr>
              <p:cNvPr id="88121"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sp>
            <p:nvSpPr>
              <p:cNvPr id="88122"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sp>
            <p:nvSpPr>
              <p:cNvPr id="88123"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dirty="0"/>
              </a:p>
            </p:txBody>
          </p:sp>
          <p:sp>
            <p:nvSpPr>
              <p:cNvPr id="88124"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dirty="0"/>
              </a:p>
            </p:txBody>
          </p:sp>
          <p:sp>
            <p:nvSpPr>
              <p:cNvPr id="88125"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grpSp>
            <p:nvGrpSpPr>
              <p:cNvPr id="1045" name="Group 62"/>
              <p:cNvGrpSpPr>
                <a:grpSpLocks/>
              </p:cNvGrpSpPr>
              <p:nvPr/>
            </p:nvGrpSpPr>
            <p:grpSpPr bwMode="auto">
              <a:xfrm>
                <a:off x="5381" y="3085"/>
                <a:ext cx="227" cy="132"/>
                <a:chOff x="5381" y="3085"/>
                <a:chExt cx="227" cy="132"/>
              </a:xfrm>
            </p:grpSpPr>
            <p:sp>
              <p:nvSpPr>
                <p:cNvPr id="88127"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dirty="0"/>
                </a:p>
              </p:txBody>
            </p:sp>
            <p:sp>
              <p:nvSpPr>
                <p:cNvPr id="88128"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dirty="0"/>
                </a:p>
              </p:txBody>
            </p:sp>
            <p:sp>
              <p:nvSpPr>
                <p:cNvPr id="88129"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dirty="0"/>
                </a:p>
              </p:txBody>
            </p:sp>
            <p:sp>
              <p:nvSpPr>
                <p:cNvPr id="88130"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dirty="0"/>
                </a:p>
              </p:txBody>
            </p:sp>
          </p:grpSp>
        </p:grpSp>
      </p:grpSp>
      <p:sp>
        <p:nvSpPr>
          <p:cNvPr id="88131"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88132"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8133"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FFFFFF"/>
                  </a:outerShdw>
                </a:effectLst>
                <a:latin typeface="+mn-lt"/>
              </a:defRPr>
            </a:lvl1pPr>
          </a:lstStyle>
          <a:p>
            <a:pPr>
              <a:defRPr/>
            </a:pPr>
            <a:endParaRPr lang="ru-RU"/>
          </a:p>
        </p:txBody>
      </p:sp>
      <p:sp>
        <p:nvSpPr>
          <p:cNvPr id="88134"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FFFFFF"/>
                  </a:outerShdw>
                </a:effectLst>
                <a:latin typeface="+mn-lt"/>
              </a:defRPr>
            </a:lvl1pPr>
          </a:lstStyle>
          <a:p>
            <a:pPr>
              <a:defRPr/>
            </a:pPr>
            <a:endParaRPr lang="ru-RU"/>
          </a:p>
        </p:txBody>
      </p:sp>
      <p:sp>
        <p:nvSpPr>
          <p:cNvPr id="88135"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FFFFFF"/>
                  </a:outerShdw>
                </a:effectLst>
                <a:latin typeface="+mn-lt"/>
              </a:defRPr>
            </a:lvl1pPr>
          </a:lstStyle>
          <a:p>
            <a:pPr>
              <a:defRPr/>
            </a:pPr>
            <a:fld id="{FD36EB36-0548-48D8-A2EF-390D95A889B8}"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Lst>
  <p:transition spd="med">
    <p:zoom/>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FFFFFF"/>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0.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304800"/>
            <a:ext cx="8458200" cy="2514600"/>
          </a:xfrm>
        </p:spPr>
        <p:txBody>
          <a:bodyPr/>
          <a:lstStyle/>
          <a:p>
            <a:pPr algn="ctr">
              <a:buNone/>
            </a:pPr>
            <a:r>
              <a:rPr lang="en-US" sz="16600" dirty="0" smtClean="0"/>
              <a:t>London</a:t>
            </a:r>
            <a:endParaRPr lang="ru-RU" sz="16600" dirty="0"/>
          </a:p>
        </p:txBody>
      </p:sp>
      <p:sp>
        <p:nvSpPr>
          <p:cNvPr id="5" name="TextBox 4"/>
          <p:cNvSpPr txBox="1"/>
          <p:nvPr/>
        </p:nvSpPr>
        <p:spPr>
          <a:xfrm>
            <a:off x="5562600" y="4953000"/>
            <a:ext cx="3352800" cy="1569660"/>
          </a:xfrm>
          <a:prstGeom prst="rect">
            <a:avLst/>
          </a:prstGeom>
          <a:noFill/>
        </p:spPr>
        <p:txBody>
          <a:bodyPr wrap="square" rtlCol="0">
            <a:spAutoFit/>
          </a:bodyPr>
          <a:lstStyle/>
          <a:p>
            <a:r>
              <a:rPr lang="ru-RU" sz="2400" dirty="0" smtClean="0"/>
              <a:t>Работу выполнила: </a:t>
            </a:r>
          </a:p>
          <a:p>
            <a:r>
              <a:rPr lang="ru-RU" sz="2400" dirty="0" smtClean="0"/>
              <a:t>ученица  6 «В» класса</a:t>
            </a:r>
          </a:p>
          <a:p>
            <a:r>
              <a:rPr lang="ru-RU" sz="2400" dirty="0"/>
              <a:t> </a:t>
            </a:r>
            <a:r>
              <a:rPr lang="ru-RU" sz="2400" dirty="0" smtClean="0"/>
              <a:t>средней школы №1</a:t>
            </a:r>
          </a:p>
          <a:p>
            <a:r>
              <a:rPr lang="ru-RU" sz="2400" dirty="0" smtClean="0"/>
              <a:t>Лесных  Яна</a:t>
            </a:r>
            <a:endParaRPr lang="ru-RU" sz="2400" dirty="0"/>
          </a:p>
        </p:txBody>
      </p:sp>
      <p:pic>
        <p:nvPicPr>
          <p:cNvPr id="77826" name="Picture 2"/>
          <p:cNvPicPr>
            <a:picLocks noChangeAspect="1" noChangeArrowheads="1"/>
          </p:cNvPicPr>
          <p:nvPr/>
        </p:nvPicPr>
        <p:blipFill>
          <a:blip r:embed="rId3" cstate="print"/>
          <a:srcRect/>
          <a:stretch>
            <a:fillRect/>
          </a:stretch>
        </p:blipFill>
        <p:spPr bwMode="auto">
          <a:xfrm>
            <a:off x="304800" y="3200400"/>
            <a:ext cx="4343400" cy="3257550"/>
          </a:xfrm>
          <a:prstGeom prst="rect">
            <a:avLst/>
          </a:prstGeom>
          <a:ln>
            <a:noFill/>
          </a:ln>
          <a:effectLst>
            <a:softEdge rad="112500"/>
          </a:effectLst>
        </p:spPr>
      </p:pic>
    </p:spTree>
  </p:cSld>
  <p:clrMapOvr>
    <a:masterClrMapping/>
  </p:clrMapOvr>
  <p:transition spd="med">
    <p:zoom/>
    <p:sndAc>
      <p:stSnd>
        <p:snd r:embed="rId2" name="camera.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57200" y="277813"/>
            <a:ext cx="8229600" cy="788987"/>
          </a:xfrm>
        </p:spPr>
        <p:txBody>
          <a:bodyPr/>
          <a:lstStyle/>
          <a:p>
            <a:pPr eaLnBrk="1" hangingPunct="1">
              <a:defRPr/>
            </a:pPr>
            <a:r>
              <a:rPr lang="ru-RU" sz="6600" dirty="0" smtClean="0">
                <a:latin typeface="Monotype Corsiva" pitchFamily="66" charset="0"/>
              </a:rPr>
              <a:t>Stonehenge</a:t>
            </a:r>
          </a:p>
        </p:txBody>
      </p:sp>
      <p:pic>
        <p:nvPicPr>
          <p:cNvPr id="18439" name="Picture 7"/>
          <p:cNvPicPr>
            <a:picLocks noGrp="1" noChangeAspect="1" noChangeArrowheads="1"/>
          </p:cNvPicPr>
          <p:nvPr>
            <p:ph sz="half" idx="1"/>
          </p:nvPr>
        </p:nvPicPr>
        <p:blipFill>
          <a:blip r:embed="rId3" cstate="print"/>
          <a:srcRect/>
          <a:stretch>
            <a:fillRect/>
          </a:stretch>
        </p:blipFill>
        <p:spPr>
          <a:xfrm>
            <a:off x="2133600" y="3733800"/>
            <a:ext cx="3124200" cy="2641600"/>
          </a:xfrm>
          <a:prstGeom prst="rect">
            <a:avLst/>
          </a:prstGeom>
          <a:ln>
            <a:noFill/>
          </a:ln>
          <a:effectLst>
            <a:softEdge rad="112500"/>
          </a:effectLst>
        </p:spPr>
      </p:pic>
      <p:pic>
        <p:nvPicPr>
          <p:cNvPr id="18440" name="Picture 8"/>
          <p:cNvPicPr>
            <a:picLocks noChangeAspect="1" noChangeArrowheads="1"/>
          </p:cNvPicPr>
          <p:nvPr/>
        </p:nvPicPr>
        <p:blipFill>
          <a:blip r:embed="rId4" cstate="print"/>
          <a:srcRect/>
          <a:stretch>
            <a:fillRect/>
          </a:stretch>
        </p:blipFill>
        <p:spPr bwMode="auto">
          <a:xfrm>
            <a:off x="304800" y="1066800"/>
            <a:ext cx="3048000" cy="2665413"/>
          </a:xfrm>
          <a:prstGeom prst="rect">
            <a:avLst/>
          </a:prstGeom>
          <a:ln>
            <a:noFill/>
          </a:ln>
          <a:effectLst>
            <a:softEdge rad="112500"/>
          </a:effectLst>
        </p:spPr>
      </p:pic>
      <p:sp>
        <p:nvSpPr>
          <p:cNvPr id="18442" name="Rectangle 10"/>
          <p:cNvSpPr>
            <a:spLocks noGrp="1" noChangeArrowheads="1"/>
          </p:cNvSpPr>
          <p:nvPr>
            <p:ph type="body" sz="half" idx="2"/>
          </p:nvPr>
        </p:nvSpPr>
        <p:spPr>
          <a:xfrm>
            <a:off x="4724400" y="1447800"/>
            <a:ext cx="4191000" cy="4267200"/>
          </a:xfrm>
        </p:spPr>
        <p:txBody>
          <a:bodyPr/>
          <a:lstStyle/>
          <a:p>
            <a:pPr algn="ctr" eaLnBrk="1" hangingPunct="1">
              <a:lnSpc>
                <a:spcPct val="90000"/>
              </a:lnSpc>
            </a:pPr>
            <a:r>
              <a:rPr lang="en-US" sz="2000" b="1" dirty="0" smtClean="0"/>
              <a:t>      </a:t>
            </a:r>
            <a:r>
              <a:rPr lang="ru-RU" sz="2000" dirty="0" err="1" smtClean="0"/>
              <a:t>Huge</a:t>
            </a:r>
            <a:r>
              <a:rPr lang="ru-RU" sz="2000" dirty="0" smtClean="0"/>
              <a:t> </a:t>
            </a:r>
            <a:r>
              <a:rPr lang="ru-RU" sz="2000" dirty="0" err="1" smtClean="0"/>
              <a:t>construction</a:t>
            </a:r>
            <a:r>
              <a:rPr lang="en-US" sz="2000" dirty="0" smtClean="0"/>
              <a:t> </a:t>
            </a:r>
            <a:r>
              <a:rPr lang="ru-RU" sz="2000" dirty="0" err="1" smtClean="0"/>
              <a:t>a</a:t>
            </a:r>
            <a:r>
              <a:rPr lang="en-US" sz="2000" dirty="0" smtClean="0"/>
              <a:t> </a:t>
            </a:r>
            <a:r>
              <a:rPr lang="ru-RU" sz="2000" dirty="0" err="1" smtClean="0"/>
              <a:t>Stonehenge</a:t>
            </a:r>
            <a:r>
              <a:rPr lang="ru-RU" sz="2000" dirty="0" smtClean="0"/>
              <a:t> - </a:t>
            </a:r>
            <a:r>
              <a:rPr lang="ru-RU" sz="2000" dirty="0" err="1" smtClean="0"/>
              <a:t>a</a:t>
            </a:r>
            <a:r>
              <a:rPr lang="en-US" sz="2000" dirty="0" smtClean="0"/>
              <a:t> </a:t>
            </a:r>
            <a:r>
              <a:rPr lang="ru-RU" sz="2000" dirty="0" err="1" smtClean="0"/>
              <a:t>stone</a:t>
            </a:r>
            <a:r>
              <a:rPr lang="ru-RU" sz="2000" dirty="0" smtClean="0"/>
              <a:t> </a:t>
            </a:r>
            <a:r>
              <a:rPr lang="ru-RU" sz="2000" dirty="0" err="1" smtClean="0"/>
              <a:t>riddle</a:t>
            </a:r>
            <a:r>
              <a:rPr lang="ru-RU" sz="2000" dirty="0" smtClean="0"/>
              <a:t> </a:t>
            </a:r>
            <a:r>
              <a:rPr lang="ru-RU" sz="2000" dirty="0" err="1" smtClean="0"/>
              <a:t>in</a:t>
            </a:r>
            <a:r>
              <a:rPr lang="ru-RU" sz="2000" dirty="0" smtClean="0"/>
              <a:t> </a:t>
            </a:r>
            <a:r>
              <a:rPr lang="ru-RU" sz="2000" dirty="0" err="1" smtClean="0"/>
              <a:t>the</a:t>
            </a:r>
            <a:r>
              <a:rPr lang="ru-RU" sz="2000" dirty="0" smtClean="0"/>
              <a:t> </a:t>
            </a:r>
            <a:r>
              <a:rPr lang="ru-RU" sz="2000" dirty="0" err="1" smtClean="0"/>
              <a:t>center</a:t>
            </a:r>
            <a:r>
              <a:rPr lang="ru-RU" sz="2000" dirty="0" smtClean="0"/>
              <a:t> </a:t>
            </a:r>
            <a:r>
              <a:rPr lang="ru-RU" sz="2000" dirty="0" err="1" smtClean="0"/>
              <a:t>of</a:t>
            </a:r>
            <a:r>
              <a:rPr lang="ru-RU" sz="2000" dirty="0" smtClean="0"/>
              <a:t> </a:t>
            </a:r>
            <a:r>
              <a:rPr lang="ru-RU" sz="2000" dirty="0" err="1" smtClean="0"/>
              <a:t>Europe</a:t>
            </a:r>
            <a:r>
              <a:rPr lang="en-US" sz="2000" dirty="0" smtClean="0"/>
              <a:t>. It was </a:t>
            </a:r>
            <a:r>
              <a:rPr lang="ru-RU" sz="2000" dirty="0" err="1" smtClean="0"/>
              <a:t>name</a:t>
            </a:r>
            <a:r>
              <a:rPr lang="ru-RU" sz="2000" dirty="0" smtClean="0"/>
              <a:t> </a:t>
            </a:r>
            <a:r>
              <a:rPr lang="ru-RU" sz="2000" dirty="0" err="1" smtClean="0"/>
              <a:t>one</a:t>
            </a:r>
            <a:r>
              <a:rPr lang="ru-RU" sz="2000" dirty="0" smtClean="0"/>
              <a:t> </a:t>
            </a:r>
            <a:r>
              <a:rPr lang="ru-RU" sz="2000" dirty="0" err="1" smtClean="0"/>
              <a:t>of</a:t>
            </a:r>
            <a:r>
              <a:rPr lang="ru-RU" sz="2000" dirty="0" smtClean="0"/>
              <a:t> </a:t>
            </a:r>
            <a:r>
              <a:rPr lang="en-US" sz="2000" dirty="0" smtClean="0"/>
              <a:t> </a:t>
            </a:r>
            <a:r>
              <a:rPr lang="ru-RU" sz="2000" dirty="0" err="1" smtClean="0"/>
              <a:t>researchers</a:t>
            </a:r>
            <a:r>
              <a:rPr lang="ru-RU" sz="2000" dirty="0" smtClean="0"/>
              <a:t> </a:t>
            </a:r>
            <a:r>
              <a:rPr lang="ru-RU" sz="2000" dirty="0" err="1" smtClean="0"/>
              <a:t>doctor</a:t>
            </a:r>
            <a:r>
              <a:rPr lang="ru-RU" sz="2000" dirty="0" smtClean="0"/>
              <a:t> </a:t>
            </a:r>
            <a:r>
              <a:rPr lang="ru-RU" sz="2000" dirty="0" err="1" smtClean="0"/>
              <a:t>Umlmor</a:t>
            </a:r>
            <a:r>
              <a:rPr lang="ru-RU" sz="2000" dirty="0" smtClean="0"/>
              <a:t> </a:t>
            </a:r>
            <a:r>
              <a:rPr lang="ru-RU" sz="2000" dirty="0" err="1" smtClean="0"/>
              <a:t>Trever</a:t>
            </a:r>
            <a:r>
              <a:rPr lang="ru-RU" sz="2000" dirty="0" smtClean="0"/>
              <a:t>. </a:t>
            </a:r>
            <a:r>
              <a:rPr lang="ru-RU" sz="2000" dirty="0" err="1" smtClean="0"/>
              <a:t>As</a:t>
            </a:r>
            <a:r>
              <a:rPr lang="ru-RU" sz="2000" dirty="0" smtClean="0"/>
              <a:t> </a:t>
            </a:r>
            <a:r>
              <a:rPr lang="ru-RU" sz="2000" dirty="0" err="1" smtClean="0"/>
              <a:t>a</a:t>
            </a:r>
            <a:r>
              <a:rPr lang="ru-RU" sz="2000" dirty="0" smtClean="0"/>
              <a:t> </a:t>
            </a:r>
            <a:r>
              <a:rPr lang="ru-RU" sz="2000" dirty="0" err="1" smtClean="0"/>
              <a:t>whole</a:t>
            </a:r>
            <a:r>
              <a:rPr lang="en-US" sz="2000" dirty="0" smtClean="0"/>
              <a:t> </a:t>
            </a:r>
            <a:r>
              <a:rPr lang="ru-RU" sz="2000" dirty="0" err="1" smtClean="0"/>
              <a:t>the</a:t>
            </a:r>
            <a:r>
              <a:rPr lang="en-US" sz="2000" dirty="0" smtClean="0"/>
              <a:t> </a:t>
            </a:r>
            <a:r>
              <a:rPr lang="ru-RU" sz="2000" dirty="0" err="1" smtClean="0"/>
              <a:t>Stonehenge</a:t>
            </a:r>
            <a:r>
              <a:rPr lang="en-US" sz="2000" dirty="0" smtClean="0"/>
              <a:t> </a:t>
            </a:r>
            <a:r>
              <a:rPr lang="ru-RU" sz="2000" dirty="0" err="1" smtClean="0"/>
              <a:t>represents</a:t>
            </a:r>
            <a:r>
              <a:rPr lang="ru-RU" sz="2000" dirty="0" smtClean="0"/>
              <a:t> </a:t>
            </a:r>
            <a:r>
              <a:rPr lang="ru-RU" sz="2000" dirty="0" err="1" smtClean="0"/>
              <a:t>a</a:t>
            </a:r>
            <a:r>
              <a:rPr lang="en-US" sz="2000" dirty="0" smtClean="0"/>
              <a:t> </a:t>
            </a:r>
            <a:r>
              <a:rPr lang="ru-RU" sz="2000" dirty="0" err="1" smtClean="0"/>
              <a:t>construction</a:t>
            </a:r>
            <a:r>
              <a:rPr lang="ru-RU" sz="2000" dirty="0" smtClean="0"/>
              <a:t> </a:t>
            </a:r>
            <a:r>
              <a:rPr lang="ru-RU" sz="2000" dirty="0" err="1" smtClean="0"/>
              <a:t>from</a:t>
            </a:r>
            <a:r>
              <a:rPr lang="ru-RU" sz="2000" dirty="0" smtClean="0"/>
              <a:t> 82 </a:t>
            </a:r>
            <a:r>
              <a:rPr lang="ru-RU" sz="2000" dirty="0" err="1" smtClean="0"/>
              <a:t>five-ton</a:t>
            </a:r>
            <a:r>
              <a:rPr lang="en-US" sz="2000" dirty="0" smtClean="0"/>
              <a:t> stones</a:t>
            </a:r>
            <a:r>
              <a:rPr lang="ru-RU" sz="2000" dirty="0" smtClean="0"/>
              <a:t>, 30 </a:t>
            </a:r>
            <a:r>
              <a:rPr lang="ru-RU" sz="2000" dirty="0" err="1" smtClean="0"/>
              <a:t>stone</a:t>
            </a:r>
            <a:r>
              <a:rPr lang="ru-RU" sz="2000" dirty="0" smtClean="0"/>
              <a:t> </a:t>
            </a:r>
            <a:r>
              <a:rPr lang="ru-RU" sz="2000" dirty="0" err="1" smtClean="0"/>
              <a:t>blocks</a:t>
            </a:r>
            <a:r>
              <a:rPr lang="ru-RU" sz="2000" dirty="0" smtClean="0"/>
              <a:t>, </a:t>
            </a:r>
            <a:r>
              <a:rPr lang="ru-RU" sz="2000" dirty="0" err="1" smtClean="0"/>
              <a:t>weight</a:t>
            </a:r>
            <a:r>
              <a:rPr lang="ru-RU" sz="2000" dirty="0" smtClean="0"/>
              <a:t> </a:t>
            </a:r>
            <a:r>
              <a:rPr lang="ru-RU" sz="2000" dirty="0" err="1" smtClean="0"/>
              <a:t>on</a:t>
            </a:r>
            <a:r>
              <a:rPr lang="ru-RU" sz="2000" dirty="0" smtClean="0"/>
              <a:t> 25 </a:t>
            </a:r>
            <a:r>
              <a:rPr lang="ru-RU" sz="2000" dirty="0" err="1" smtClean="0"/>
              <a:t>tons</a:t>
            </a:r>
            <a:r>
              <a:rPr lang="ru-RU" sz="2000" dirty="0" smtClean="0"/>
              <a:t> </a:t>
            </a:r>
            <a:r>
              <a:rPr lang="ru-RU" sz="2000" dirty="0" err="1" smtClean="0"/>
              <a:t>and</a:t>
            </a:r>
            <a:r>
              <a:rPr lang="ru-RU" sz="2000" dirty="0" smtClean="0"/>
              <a:t> 5 </a:t>
            </a:r>
            <a:r>
              <a:rPr lang="ru-RU" sz="2000" dirty="0" err="1" smtClean="0"/>
              <a:t>huge</a:t>
            </a:r>
            <a:r>
              <a:rPr lang="ru-RU" sz="2000" dirty="0" smtClean="0"/>
              <a:t> </a:t>
            </a:r>
            <a:r>
              <a:rPr lang="ru-RU" sz="2000" dirty="0" err="1" smtClean="0"/>
              <a:t>stones</a:t>
            </a:r>
            <a:r>
              <a:rPr lang="ru-RU" sz="2000" dirty="0" smtClean="0"/>
              <a:t>, </a:t>
            </a:r>
            <a:r>
              <a:rPr lang="ru-RU" sz="2000" dirty="0" err="1" smtClean="0"/>
              <a:t>stones</a:t>
            </a:r>
            <a:r>
              <a:rPr lang="ru-RU" sz="2000" dirty="0" smtClean="0"/>
              <a:t> </a:t>
            </a:r>
            <a:r>
              <a:rPr lang="ru-RU" sz="2000" dirty="0" err="1" smtClean="0"/>
              <a:t>which</a:t>
            </a:r>
            <a:r>
              <a:rPr lang="ru-RU" sz="2000" dirty="0" smtClean="0"/>
              <a:t> </a:t>
            </a:r>
            <a:r>
              <a:rPr lang="ru-RU" sz="2000" dirty="0" err="1" smtClean="0"/>
              <a:t>weight</a:t>
            </a:r>
            <a:r>
              <a:rPr lang="ru-RU" sz="2000" dirty="0" smtClean="0"/>
              <a:t> </a:t>
            </a:r>
            <a:r>
              <a:rPr lang="ru-RU" sz="2000" dirty="0" err="1" smtClean="0"/>
              <a:t>reaches</a:t>
            </a:r>
            <a:r>
              <a:rPr lang="ru-RU" sz="2000" dirty="0" smtClean="0"/>
              <a:t> 50 </a:t>
            </a:r>
            <a:r>
              <a:rPr lang="ru-RU" sz="2000" dirty="0" err="1" smtClean="0"/>
              <a:t>tons</a:t>
            </a:r>
            <a:r>
              <a:rPr lang="ru-RU" sz="2000" dirty="0" smtClean="0"/>
              <a:t>.</a:t>
            </a:r>
            <a:r>
              <a:rPr lang="ru-RU" sz="2000" dirty="0" smtClean="0">
                <a:latin typeface="Times New Roman" pitchFamily="18" charset="0"/>
              </a:rPr>
              <a:t> </a:t>
            </a:r>
          </a:p>
        </p:txBody>
      </p:sp>
    </p:spTree>
  </p:cSld>
  <p:clrMapOvr>
    <a:masterClrMapping/>
  </p:clrMapOvr>
  <p:transition spd="med">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dissolve">
                                      <p:cBhvr>
                                        <p:cTn id="7" dur="500"/>
                                        <p:tgtEl>
                                          <p:spTgt spid="18440"/>
                                        </p:tgtEl>
                                      </p:cBhvr>
                                    </p:animEffect>
                                  </p:childTnLst>
                                </p:cTn>
                              </p:par>
                              <p:par>
                                <p:cTn id="8" presetID="9" presetClass="entr" presetSubtype="0" fill="hold" nodeType="withEffect">
                                  <p:stCondLst>
                                    <p:cond delay="0"/>
                                  </p:stCondLst>
                                  <p:childTnLst>
                                    <p:set>
                                      <p:cBhvr>
                                        <p:cTn id="9" dur="1" fill="hold">
                                          <p:stCondLst>
                                            <p:cond delay="0"/>
                                          </p:stCondLst>
                                        </p:cTn>
                                        <p:tgtEl>
                                          <p:spTgt spid="18439"/>
                                        </p:tgtEl>
                                        <p:attrNameLst>
                                          <p:attrName>style.visibility</p:attrName>
                                        </p:attrNameLst>
                                      </p:cBhvr>
                                      <p:to>
                                        <p:strVal val="visible"/>
                                      </p:to>
                                    </p:set>
                                    <p:animEffect transition="in" filter="dissolve">
                                      <p:cBhvr>
                                        <p:cTn id="10" dur="500"/>
                                        <p:tgtEl>
                                          <p:spTgt spid="1843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442">
                                            <p:txEl>
                                              <p:pRg st="0" end="0"/>
                                            </p:txEl>
                                          </p:spTgt>
                                        </p:tgtEl>
                                        <p:attrNameLst>
                                          <p:attrName>style.visibility</p:attrName>
                                        </p:attrNameLst>
                                      </p:cBhvr>
                                      <p:to>
                                        <p:strVal val="visible"/>
                                      </p:to>
                                    </p:set>
                                    <p:animEffect transition="in" filter="dissolve">
                                      <p:cBhvr>
                                        <p:cTn id="13" dur="500"/>
                                        <p:tgtEl>
                                          <p:spTgt spid="184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457200" y="762000"/>
            <a:ext cx="5486400" cy="4267200"/>
          </a:xfrm>
        </p:spPr>
        <p:txBody>
          <a:bodyPr/>
          <a:lstStyle/>
          <a:p>
            <a:pPr eaLnBrk="1" hangingPunct="1">
              <a:buFont typeface="Wingdings" pitchFamily="2" charset="2"/>
              <a:buNone/>
              <a:defRPr/>
            </a:pPr>
            <a:r>
              <a:rPr lang="ru-RU" sz="2800" dirty="0" smtClean="0">
                <a:latin typeface="Monotype Corsiva" pitchFamily="66" charset="0"/>
              </a:rPr>
              <a:t>1.</a:t>
            </a:r>
            <a:r>
              <a:rPr lang="en-US" sz="2800" dirty="0" smtClean="0">
                <a:latin typeface="Monotype Corsiva" pitchFamily="66" charset="0"/>
              </a:rPr>
              <a:t>Thames and  Tower Bridge</a:t>
            </a:r>
            <a:r>
              <a:rPr lang="ru-RU" sz="2800" dirty="0" smtClean="0">
                <a:latin typeface="Monotype Corsiva" pitchFamily="66" charset="0"/>
              </a:rPr>
              <a:t>                  </a:t>
            </a:r>
            <a:r>
              <a:rPr lang="en-US" sz="2800" dirty="0" smtClean="0">
                <a:latin typeface="Monotype Corsiva" pitchFamily="66" charset="0"/>
              </a:rPr>
              <a:t>a)</a:t>
            </a:r>
          </a:p>
          <a:p>
            <a:pPr eaLnBrk="1" hangingPunct="1">
              <a:buFont typeface="Wingdings" pitchFamily="2" charset="2"/>
              <a:buNone/>
              <a:defRPr/>
            </a:pPr>
            <a:r>
              <a:rPr lang="ru-RU" sz="2800" dirty="0" smtClean="0">
                <a:latin typeface="Monotype Corsiva" pitchFamily="66" charset="0"/>
              </a:rPr>
              <a:t>2.</a:t>
            </a:r>
            <a:r>
              <a:rPr lang="en-US" sz="2800" dirty="0" smtClean="0">
                <a:latin typeface="Monotype Corsiva" pitchFamily="66" charset="0"/>
              </a:rPr>
              <a:t>Cambridge                      </a:t>
            </a:r>
          </a:p>
          <a:p>
            <a:pPr eaLnBrk="1" hangingPunct="1">
              <a:buFont typeface="Wingdings" pitchFamily="2" charset="2"/>
              <a:buNone/>
              <a:defRPr/>
            </a:pPr>
            <a:r>
              <a:rPr lang="ru-RU" sz="2800" dirty="0" smtClean="0">
                <a:latin typeface="Monotype Corsiva" pitchFamily="66" charset="0"/>
              </a:rPr>
              <a:t>3.Stonehenge</a:t>
            </a:r>
            <a:r>
              <a:rPr lang="en-US" sz="2800" dirty="0" smtClean="0">
                <a:latin typeface="Monotype Corsiva" pitchFamily="66" charset="0"/>
              </a:rPr>
              <a:t>                                           </a:t>
            </a:r>
          </a:p>
          <a:p>
            <a:pPr eaLnBrk="1" hangingPunct="1">
              <a:buFont typeface="Wingdings" pitchFamily="2" charset="2"/>
              <a:buNone/>
              <a:defRPr/>
            </a:pPr>
            <a:r>
              <a:rPr lang="ru-RU" sz="2800" dirty="0" smtClean="0">
                <a:latin typeface="Monotype Corsiva" pitchFamily="66" charset="0"/>
              </a:rPr>
              <a:t>4.</a:t>
            </a:r>
            <a:r>
              <a:rPr lang="en-US" sz="2800" dirty="0" smtClean="0">
                <a:latin typeface="Monotype Corsiva" pitchFamily="66" charset="0"/>
              </a:rPr>
              <a:t>Trafalgar  square                                  b)</a:t>
            </a:r>
          </a:p>
          <a:p>
            <a:pPr eaLnBrk="1" hangingPunct="1">
              <a:buFont typeface="Wingdings" pitchFamily="2" charset="2"/>
              <a:buNone/>
              <a:defRPr/>
            </a:pPr>
            <a:r>
              <a:rPr lang="ru-RU" sz="2800" dirty="0" smtClean="0">
                <a:latin typeface="Monotype Corsiva" pitchFamily="66" charset="0"/>
              </a:rPr>
              <a:t>5.</a:t>
            </a:r>
            <a:r>
              <a:rPr lang="en-US" sz="2800" dirty="0" smtClean="0">
                <a:latin typeface="Monotype Corsiva" pitchFamily="66" charset="0"/>
              </a:rPr>
              <a:t>Big Ben  </a:t>
            </a:r>
          </a:p>
          <a:p>
            <a:pPr eaLnBrk="1" hangingPunct="1">
              <a:buFont typeface="Wingdings" pitchFamily="2" charset="2"/>
              <a:buNone/>
              <a:defRPr/>
            </a:pPr>
            <a:r>
              <a:rPr lang="en-US" sz="2800" dirty="0" smtClean="0">
                <a:latin typeface="Monotype Corsiva" pitchFamily="66" charset="0"/>
              </a:rPr>
              <a:t>                         e)</a:t>
            </a:r>
          </a:p>
          <a:p>
            <a:pPr eaLnBrk="1" hangingPunct="1">
              <a:buFont typeface="Wingdings" pitchFamily="2" charset="2"/>
              <a:buNone/>
              <a:defRPr/>
            </a:pPr>
            <a:r>
              <a:rPr lang="en-US" sz="2800" dirty="0" smtClean="0">
                <a:latin typeface="Monotype Corsiva" pitchFamily="66" charset="0"/>
              </a:rPr>
              <a:t>                                             d)    </a:t>
            </a:r>
          </a:p>
          <a:p>
            <a:pPr eaLnBrk="1" hangingPunct="1">
              <a:buFont typeface="Wingdings" pitchFamily="2" charset="2"/>
              <a:buNone/>
              <a:defRPr/>
            </a:pPr>
            <a:r>
              <a:rPr lang="en-US" sz="2800" dirty="0" smtClean="0">
                <a:latin typeface="Monotype Corsiva" pitchFamily="66" charset="0"/>
              </a:rPr>
              <a:t>                                                                 c)</a:t>
            </a:r>
          </a:p>
          <a:p>
            <a:pPr eaLnBrk="1" hangingPunct="1">
              <a:buFont typeface="Wingdings" pitchFamily="2" charset="2"/>
              <a:buNone/>
              <a:defRPr/>
            </a:pPr>
            <a:endParaRPr lang="ru-RU" sz="2800" dirty="0" smtClean="0"/>
          </a:p>
        </p:txBody>
      </p:sp>
      <p:pic>
        <p:nvPicPr>
          <p:cNvPr id="39939" name="Picture 7"/>
          <p:cNvPicPr>
            <a:picLocks noChangeAspect="1" noChangeArrowheads="1"/>
          </p:cNvPicPr>
          <p:nvPr/>
        </p:nvPicPr>
        <p:blipFill>
          <a:blip r:embed="rId3" cstate="print"/>
          <a:srcRect/>
          <a:stretch>
            <a:fillRect/>
          </a:stretch>
        </p:blipFill>
        <p:spPr bwMode="auto">
          <a:xfrm>
            <a:off x="6019800" y="2286000"/>
            <a:ext cx="2703513" cy="1905000"/>
          </a:xfrm>
          <a:prstGeom prst="rect">
            <a:avLst/>
          </a:prstGeom>
          <a:noFill/>
          <a:ln w="9525">
            <a:noFill/>
            <a:miter lim="800000"/>
            <a:headEnd/>
            <a:tailEnd/>
          </a:ln>
        </p:spPr>
      </p:pic>
      <p:pic>
        <p:nvPicPr>
          <p:cNvPr id="39940" name="Picture 8" descr="кэмбридж1]"/>
          <p:cNvPicPr>
            <a:picLocks noChangeAspect="1" noChangeArrowheads="1"/>
          </p:cNvPicPr>
          <p:nvPr/>
        </p:nvPicPr>
        <p:blipFill>
          <a:blip r:embed="rId4" cstate="print"/>
          <a:srcRect/>
          <a:stretch>
            <a:fillRect/>
          </a:stretch>
        </p:blipFill>
        <p:spPr bwMode="auto">
          <a:xfrm>
            <a:off x="5943600" y="152400"/>
            <a:ext cx="2792413" cy="1981200"/>
          </a:xfrm>
          <a:prstGeom prst="rect">
            <a:avLst/>
          </a:prstGeom>
          <a:noFill/>
          <a:ln w="9525">
            <a:noFill/>
            <a:miter lim="800000"/>
            <a:headEnd/>
            <a:tailEnd/>
          </a:ln>
        </p:spPr>
      </p:pic>
      <p:pic>
        <p:nvPicPr>
          <p:cNvPr id="39941" name="Picture 4" descr="PICT1179"/>
          <p:cNvPicPr>
            <a:picLocks noChangeAspect="1" noChangeArrowheads="1"/>
          </p:cNvPicPr>
          <p:nvPr/>
        </p:nvPicPr>
        <p:blipFill>
          <a:blip r:embed="rId5" cstate="print"/>
          <a:srcRect/>
          <a:stretch>
            <a:fillRect/>
          </a:stretch>
        </p:blipFill>
        <p:spPr bwMode="auto">
          <a:xfrm>
            <a:off x="5943600" y="4495800"/>
            <a:ext cx="2565400" cy="1924050"/>
          </a:xfrm>
          <a:prstGeom prst="rect">
            <a:avLst/>
          </a:prstGeom>
          <a:noFill/>
          <a:ln w="9525">
            <a:noFill/>
            <a:miter lim="800000"/>
            <a:headEnd/>
            <a:tailEnd/>
          </a:ln>
        </p:spPr>
      </p:pic>
      <p:pic>
        <p:nvPicPr>
          <p:cNvPr id="39942" name="Picture 9" descr="maya_12"/>
          <p:cNvPicPr>
            <a:picLocks noChangeAspect="1" noChangeArrowheads="1"/>
          </p:cNvPicPr>
          <p:nvPr/>
        </p:nvPicPr>
        <p:blipFill>
          <a:blip r:embed="rId6" cstate="print"/>
          <a:srcRect/>
          <a:stretch>
            <a:fillRect/>
          </a:stretch>
        </p:blipFill>
        <p:spPr bwMode="auto">
          <a:xfrm>
            <a:off x="304800" y="3505200"/>
            <a:ext cx="2057400" cy="3095625"/>
          </a:xfrm>
          <a:prstGeom prst="rect">
            <a:avLst/>
          </a:prstGeom>
          <a:noFill/>
          <a:ln w="9525">
            <a:noFill/>
            <a:miter lim="800000"/>
            <a:headEnd/>
            <a:tailEnd/>
          </a:ln>
        </p:spPr>
      </p:pic>
      <p:pic>
        <p:nvPicPr>
          <p:cNvPr id="39943" name="Picture 10" descr="DSC00614"/>
          <p:cNvPicPr>
            <a:picLocks noChangeAspect="1" noChangeArrowheads="1"/>
          </p:cNvPicPr>
          <p:nvPr/>
        </p:nvPicPr>
        <p:blipFill>
          <a:blip r:embed="rId7" cstate="print"/>
          <a:srcRect/>
          <a:stretch>
            <a:fillRect/>
          </a:stretch>
        </p:blipFill>
        <p:spPr bwMode="auto">
          <a:xfrm>
            <a:off x="2667000" y="4495800"/>
            <a:ext cx="2667000" cy="1984375"/>
          </a:xfrm>
          <a:prstGeom prst="rect">
            <a:avLst/>
          </a:prstGeom>
          <a:noFill/>
          <a:ln w="9525">
            <a:noFill/>
            <a:miter lim="800000"/>
            <a:headEnd/>
            <a:tailEnd/>
          </a:ln>
        </p:spPr>
      </p:pic>
    </p:spTree>
  </p:cSld>
  <p:clrMapOvr>
    <a:masterClrMapping/>
  </p:clrMapOvr>
  <p:transition spd="med">
    <p:zoom/>
    <p:sndAc>
      <p:stSnd>
        <p:snd r:embed="rId2"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438400" y="990600"/>
            <a:ext cx="6400800" cy="1139825"/>
          </a:xfrm>
        </p:spPr>
        <p:txBody>
          <a:bodyPr/>
          <a:lstStyle/>
          <a:p>
            <a:pPr eaLnBrk="1" hangingPunct="1">
              <a:defRPr/>
            </a:pPr>
            <a:r>
              <a:rPr lang="en-US" sz="5400" smtClean="0">
                <a:latin typeface="Monotype Corsiva" pitchFamily="66" charset="0"/>
              </a:rPr>
              <a:t>The official head of U.K. is </a:t>
            </a:r>
            <a:r>
              <a:rPr lang="ru-RU" sz="5400" smtClean="0">
                <a:latin typeface="Monotype Corsiva" pitchFamily="66" charset="0"/>
              </a:rPr>
              <a:t>Elizabeth II</a:t>
            </a:r>
            <a:r>
              <a:rPr lang="ru-RU" sz="4000" smtClean="0"/>
              <a:t> </a:t>
            </a:r>
          </a:p>
        </p:txBody>
      </p:sp>
      <p:pic>
        <p:nvPicPr>
          <p:cNvPr id="92164" name="Picture 4" descr="150px-Elizabeth_II%2C_Buckingham_Palace%2C_07_Mar_2006"/>
          <p:cNvPicPr>
            <a:picLocks noGrp="1" noChangeAspect="1" noChangeArrowheads="1"/>
          </p:cNvPicPr>
          <p:nvPr>
            <p:ph type="body" sz="half" idx="1"/>
          </p:nvPr>
        </p:nvPicPr>
        <p:blipFill>
          <a:blip r:embed="rId3" cstate="print"/>
          <a:srcRect/>
          <a:stretch>
            <a:fillRect/>
          </a:stretch>
        </p:blipFill>
        <p:spPr>
          <a:xfrm>
            <a:off x="304800" y="914400"/>
            <a:ext cx="2046288" cy="5486400"/>
          </a:xfrm>
          <a:noFill/>
        </p:spPr>
      </p:pic>
      <p:sp>
        <p:nvSpPr>
          <p:cNvPr id="92167" name="Rectangle 7"/>
          <p:cNvSpPr>
            <a:spLocks noGrp="1" noChangeArrowheads="1"/>
          </p:cNvSpPr>
          <p:nvPr>
            <p:ph type="body" sz="half" idx="2"/>
          </p:nvPr>
        </p:nvSpPr>
        <p:spPr>
          <a:xfrm>
            <a:off x="2895600" y="2590800"/>
            <a:ext cx="3352800" cy="3429000"/>
          </a:xfrm>
        </p:spPr>
        <p:txBody>
          <a:bodyPr/>
          <a:lstStyle/>
          <a:p>
            <a:pPr eaLnBrk="1" hangingPunct="1">
              <a:buFont typeface="Wingdings" pitchFamily="2" charset="2"/>
              <a:buNone/>
              <a:defRPr/>
            </a:pPr>
            <a:r>
              <a:rPr lang="en-US" sz="2600" b="1" dirty="0" smtClean="0">
                <a:latin typeface="Times New Roman" pitchFamily="18" charset="0"/>
              </a:rPr>
              <a:t>      </a:t>
            </a:r>
            <a:r>
              <a:rPr lang="en-US" sz="2600" dirty="0" smtClean="0">
                <a:latin typeface="Times New Roman" pitchFamily="18" charset="0"/>
              </a:rPr>
              <a:t>The U.K. is a constitutional monarchy with a parliament and the Queen as Head of State.</a:t>
            </a:r>
            <a:endParaRPr lang="ru-RU" sz="2600" dirty="0" smtClean="0">
              <a:latin typeface="Times New Roman" pitchFamily="18" charset="0"/>
            </a:endParaRPr>
          </a:p>
        </p:txBody>
      </p:sp>
      <p:pic>
        <p:nvPicPr>
          <p:cNvPr id="92165" name="Picture 5" descr="262px-Elizabeth_II_greets_NASA_GSFC_employees%2C_May_8%2C_20"/>
          <p:cNvPicPr>
            <a:picLocks noChangeAspect="1" noChangeArrowheads="1"/>
          </p:cNvPicPr>
          <p:nvPr/>
        </p:nvPicPr>
        <p:blipFill>
          <a:blip r:embed="rId4" cstate="print"/>
          <a:srcRect/>
          <a:stretch>
            <a:fillRect/>
          </a:stretch>
        </p:blipFill>
        <p:spPr bwMode="auto">
          <a:xfrm>
            <a:off x="6553200" y="2743200"/>
            <a:ext cx="2395538" cy="3319463"/>
          </a:xfrm>
          <a:prstGeom prst="rect">
            <a:avLst/>
          </a:prstGeom>
          <a:noFill/>
          <a:ln w="9525">
            <a:noFill/>
            <a:miter lim="800000"/>
            <a:headEnd/>
            <a:tailEnd/>
          </a:ln>
        </p:spPr>
      </p:pic>
    </p:spTree>
  </p:cSld>
  <p:clrMapOvr>
    <a:masterClrMapping/>
  </p:clrMapOvr>
  <p:transition spd="med">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dissolve">
                                      <p:cBhvr>
                                        <p:cTn id="7" dur="500"/>
                                        <p:tgtEl>
                                          <p:spTgt spid="9216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167">
                                            <p:txEl>
                                              <p:pRg st="0" end="0"/>
                                            </p:txEl>
                                          </p:spTgt>
                                        </p:tgtEl>
                                        <p:attrNameLst>
                                          <p:attrName>style.visibility</p:attrName>
                                        </p:attrNameLst>
                                      </p:cBhvr>
                                      <p:to>
                                        <p:strVal val="visible"/>
                                      </p:to>
                                    </p:set>
                                    <p:animEffect transition="in" filter="dissolve">
                                      <p:cBhvr>
                                        <p:cTn id="10" dur="500"/>
                                        <p:tgtEl>
                                          <p:spTgt spid="92167">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2165"/>
                                        </p:tgtEl>
                                        <p:attrNameLst>
                                          <p:attrName>style.visibility</p:attrName>
                                        </p:attrNameLst>
                                      </p:cBhvr>
                                      <p:to>
                                        <p:strVal val="visible"/>
                                      </p:to>
                                    </p:set>
                                    <p:animEffect transition="in" filter="dissolve">
                                      <p:cBhvr>
                                        <p:cTn id="13" dur="5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3"/>
            <a:ext cx="8229600" cy="865187"/>
          </a:xfrm>
        </p:spPr>
        <p:txBody>
          <a:bodyPr/>
          <a:lstStyle/>
          <a:p>
            <a:pPr eaLnBrk="1" hangingPunct="1">
              <a:defRPr/>
            </a:pPr>
            <a:r>
              <a:rPr lang="en-US" sz="7500" dirty="0" smtClean="0">
                <a:latin typeface="Monotype Corsiva" pitchFamily="66" charset="0"/>
              </a:rPr>
              <a:t>About London</a:t>
            </a:r>
            <a:endParaRPr lang="ru-RU" sz="7500" dirty="0" smtClean="0">
              <a:latin typeface="Monotype Corsiva" pitchFamily="66" charset="0"/>
            </a:endParaRPr>
          </a:p>
        </p:txBody>
      </p:sp>
      <p:sp>
        <p:nvSpPr>
          <p:cNvPr id="7171" name="Rectangle 3"/>
          <p:cNvSpPr>
            <a:spLocks noGrp="1" noChangeArrowheads="1"/>
          </p:cNvSpPr>
          <p:nvPr>
            <p:ph type="body" idx="1"/>
          </p:nvPr>
        </p:nvSpPr>
        <p:spPr>
          <a:xfrm>
            <a:off x="4800600" y="1219200"/>
            <a:ext cx="3962400" cy="4572000"/>
          </a:xfrm>
        </p:spPr>
        <p:txBody>
          <a:bodyPr/>
          <a:lstStyle/>
          <a:p>
            <a:pPr algn="just" eaLnBrk="1" hangingPunct="1">
              <a:lnSpc>
                <a:spcPct val="80000"/>
              </a:lnSpc>
              <a:buFont typeface="Wingdings" pitchFamily="2" charset="2"/>
              <a:buNone/>
            </a:pPr>
            <a:r>
              <a:rPr lang="ru-RU" sz="2800" i="1" dirty="0" smtClean="0"/>
              <a:t>	</a:t>
            </a:r>
            <a:r>
              <a:rPr lang="en-US" sz="2800" i="1" dirty="0" smtClean="0"/>
              <a:t>London is the capital of the United Kingdom of Great Britain</a:t>
            </a:r>
            <a:r>
              <a:rPr lang="ru-RU" sz="2800" i="1" dirty="0" smtClean="0"/>
              <a:t> </a:t>
            </a:r>
            <a:r>
              <a:rPr lang="en-US" sz="2800" i="1" dirty="0" smtClean="0"/>
              <a:t>and Northern Ireland. It is situated on the both banks of the river Thames. The city is very old, is more than 20 centuries. Its population is nearly 9 million people. London has many beautiful and interesting places.</a:t>
            </a:r>
            <a:endParaRPr lang="ru-RU" sz="2800" i="1" dirty="0" smtClean="0"/>
          </a:p>
          <a:p>
            <a:pPr eaLnBrk="1" hangingPunct="1">
              <a:lnSpc>
                <a:spcPct val="80000"/>
              </a:lnSpc>
              <a:buFont typeface="Wingdings" pitchFamily="2" charset="2"/>
              <a:buNone/>
            </a:pPr>
            <a:endParaRPr lang="ru-RU" sz="2000" dirty="0" smtClean="0"/>
          </a:p>
        </p:txBody>
      </p:sp>
      <p:pic>
        <p:nvPicPr>
          <p:cNvPr id="5" name="Picture 6" descr="812036"/>
          <p:cNvPicPr>
            <a:picLocks noChangeAspect="1" noChangeArrowheads="1"/>
          </p:cNvPicPr>
          <p:nvPr/>
        </p:nvPicPr>
        <p:blipFill>
          <a:blip r:embed="rId3" cstate="print"/>
          <a:srcRect/>
          <a:stretch>
            <a:fillRect/>
          </a:stretch>
        </p:blipFill>
        <p:spPr bwMode="auto">
          <a:xfrm>
            <a:off x="304800" y="1295400"/>
            <a:ext cx="4608513" cy="4176712"/>
          </a:xfrm>
          <a:prstGeom prst="rect">
            <a:avLst/>
          </a:prstGeom>
          <a:noFill/>
          <a:ln w="9525">
            <a:noFill/>
            <a:miter lim="800000"/>
            <a:headEnd/>
            <a:tailEnd/>
          </a:ln>
        </p:spPr>
      </p:pic>
    </p:spTree>
  </p:cSld>
  <p:clrMapOvr>
    <a:masterClrMapping/>
  </p:clrMapOvr>
  <p:transition spd="med">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ppt_x</p:attrName>
                                        </p:attrNameLst>
                                      </p:cBhvr>
                                      <p:tavLst>
                                        <p:tav tm="0">
                                          <p:val>
                                            <p:strVal val="#ppt_x-.2"/>
                                          </p:val>
                                        </p:tav>
                                        <p:tav tm="100000">
                                          <p:val>
                                            <p:strVal val="#ppt_x"/>
                                          </p:val>
                                        </p:tav>
                                      </p:tavLst>
                                    </p:anim>
                                    <p:anim calcmode="lin" valueType="num">
                                      <p:cBhvr>
                                        <p:cTn id="1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Grp="1" noChangeArrowheads="1"/>
          </p:cNvSpPr>
          <p:nvPr>
            <p:ph type="body" sz="half" idx="2"/>
          </p:nvPr>
        </p:nvSpPr>
        <p:spPr>
          <a:xfrm>
            <a:off x="4648200" y="1219200"/>
            <a:ext cx="4038600" cy="4525963"/>
          </a:xfrm>
        </p:spPr>
        <p:txBody>
          <a:bodyPr/>
          <a:lstStyle/>
          <a:p>
            <a:pPr algn="ctr" eaLnBrk="1" hangingPunct="1">
              <a:lnSpc>
                <a:spcPct val="90000"/>
              </a:lnSpc>
              <a:buClr>
                <a:schemeClr val="tx2"/>
              </a:buClr>
            </a:pPr>
            <a:r>
              <a:rPr lang="en-US" sz="2400" dirty="0" smtClean="0"/>
              <a:t>Westminster Abbey is the aristocratic, official part of London. It’s very attractive for tourists because it has historical places full of customs and traditions. Westminster Abbey is very beautiful church, which is more than 900 years old. Nearly all the kings and queens were crowned and buried there. Many famous people of this country were buried in the Abbey.</a:t>
            </a:r>
            <a:endParaRPr lang="ru-RU" sz="2400" dirty="0" smtClean="0"/>
          </a:p>
          <a:p>
            <a:pPr algn="ctr" eaLnBrk="1" hangingPunct="1">
              <a:lnSpc>
                <a:spcPct val="90000"/>
              </a:lnSpc>
            </a:pPr>
            <a:endParaRPr lang="ru-RU" sz="2000" dirty="0" smtClean="0"/>
          </a:p>
        </p:txBody>
      </p:sp>
      <p:sp>
        <p:nvSpPr>
          <p:cNvPr id="9224" name="Rectangle 8"/>
          <p:cNvSpPr>
            <a:spLocks noGrp="1" noChangeArrowheads="1"/>
          </p:cNvSpPr>
          <p:nvPr>
            <p:ph type="title"/>
          </p:nvPr>
        </p:nvSpPr>
        <p:spPr>
          <a:xfrm>
            <a:off x="4648200" y="304800"/>
            <a:ext cx="4343400" cy="1139825"/>
          </a:xfrm>
        </p:spPr>
        <p:txBody>
          <a:bodyPr/>
          <a:lstStyle/>
          <a:p>
            <a:pPr eaLnBrk="1" hangingPunct="1">
              <a:defRPr/>
            </a:pPr>
            <a:r>
              <a:rPr lang="en-US" dirty="0" smtClean="0">
                <a:latin typeface="Monotype Corsiva" pitchFamily="66" charset="0"/>
              </a:rPr>
              <a:t>Westminster</a:t>
            </a:r>
            <a:r>
              <a:rPr lang="en-US" dirty="0" smtClean="0"/>
              <a:t> </a:t>
            </a:r>
            <a:r>
              <a:rPr lang="en-US" sz="4800" dirty="0" smtClean="0">
                <a:latin typeface="Monotype Corsiva" pitchFamily="66" charset="0"/>
              </a:rPr>
              <a:t>Abbey</a:t>
            </a:r>
            <a:endParaRPr lang="ru-RU" sz="4800" dirty="0" smtClean="0">
              <a:latin typeface="Monotype Corsiva" pitchFamily="66" charset="0"/>
            </a:endParaRPr>
          </a:p>
        </p:txBody>
      </p:sp>
      <p:pic>
        <p:nvPicPr>
          <p:cNvPr id="9225" name="Picture 9" descr="DSC00808"/>
          <p:cNvPicPr>
            <a:picLocks noGrp="1" noChangeAspect="1" noChangeArrowheads="1"/>
          </p:cNvPicPr>
          <p:nvPr>
            <p:ph sz="half" idx="1"/>
          </p:nvPr>
        </p:nvPicPr>
        <p:blipFill>
          <a:blip r:embed="rId3" cstate="print"/>
          <a:srcRect/>
          <a:stretch>
            <a:fillRect/>
          </a:stretch>
        </p:blipFill>
        <p:spPr>
          <a:xfrm>
            <a:off x="228599" y="304800"/>
            <a:ext cx="4571465" cy="6096000"/>
          </a:xfrm>
          <a:noFill/>
        </p:spPr>
      </p:pic>
    </p:spTree>
  </p:cSld>
  <p:clrMapOvr>
    <a:masterClrMapping/>
  </p:clrMapOvr>
  <p:transition spd="med">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dissolve">
                                      <p:cBhvr>
                                        <p:cTn id="7" dur="500"/>
                                        <p:tgtEl>
                                          <p:spTgt spid="922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22">
                                            <p:txEl>
                                              <p:pRg st="0" end="0"/>
                                            </p:txEl>
                                          </p:spTgt>
                                        </p:tgtEl>
                                        <p:attrNameLst>
                                          <p:attrName>style.visibility</p:attrName>
                                        </p:attrNameLst>
                                      </p:cBhvr>
                                      <p:to>
                                        <p:strVal val="visible"/>
                                      </p:to>
                                    </p:set>
                                    <p:animEffect transition="in" filter="dissolve">
                                      <p:cBhvr>
                                        <p:cTn id="10" dur="500"/>
                                        <p:tgtEl>
                                          <p:spTgt spid="92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noGrp="1" noChangeArrowheads="1"/>
          </p:cNvSpPr>
          <p:nvPr>
            <p:ph type="body" sz="half" idx="2"/>
          </p:nvPr>
        </p:nvSpPr>
        <p:spPr>
          <a:xfrm>
            <a:off x="4038600" y="1371600"/>
            <a:ext cx="4572000" cy="1371600"/>
          </a:xfrm>
        </p:spPr>
        <p:txBody>
          <a:bodyPr/>
          <a:lstStyle/>
          <a:p>
            <a:pPr eaLnBrk="1" hangingPunct="1">
              <a:lnSpc>
                <a:spcPct val="80000"/>
              </a:lnSpc>
              <a:buSzPct val="65000"/>
            </a:pPr>
            <a:r>
              <a:rPr lang="en-US" sz="2400" smtClean="0"/>
              <a:t>“ Big Ben” is the name of great bell which strikes the hour. It is in the Clock Tower of the Houses of Parliament.</a:t>
            </a:r>
            <a:endParaRPr lang="ru-RU" sz="2400" smtClean="0"/>
          </a:p>
          <a:p>
            <a:pPr eaLnBrk="1" hangingPunct="1">
              <a:lnSpc>
                <a:spcPct val="80000"/>
              </a:lnSpc>
            </a:pPr>
            <a:endParaRPr lang="ru-RU" sz="2400" smtClean="0"/>
          </a:p>
        </p:txBody>
      </p:sp>
      <p:sp>
        <p:nvSpPr>
          <p:cNvPr id="13320" name="Rectangle 8"/>
          <p:cNvSpPr>
            <a:spLocks noGrp="1" noChangeArrowheads="1"/>
          </p:cNvSpPr>
          <p:nvPr>
            <p:ph type="title"/>
          </p:nvPr>
        </p:nvSpPr>
        <p:spPr/>
        <p:txBody>
          <a:bodyPr/>
          <a:lstStyle/>
          <a:p>
            <a:pPr eaLnBrk="1" hangingPunct="1">
              <a:defRPr/>
            </a:pPr>
            <a:r>
              <a:rPr lang="en-US" dirty="0" smtClean="0"/>
              <a:t>                     </a:t>
            </a:r>
            <a:r>
              <a:rPr lang="en-US" sz="6000" dirty="0" smtClean="0">
                <a:latin typeface="Monotype Corsiva" pitchFamily="66" charset="0"/>
              </a:rPr>
              <a:t>Big Ben</a:t>
            </a:r>
            <a:endParaRPr lang="ru-RU" sz="6000" dirty="0" smtClean="0">
              <a:latin typeface="Monotype Corsiva" pitchFamily="66" charset="0"/>
            </a:endParaRPr>
          </a:p>
        </p:txBody>
      </p:sp>
      <p:pic>
        <p:nvPicPr>
          <p:cNvPr id="13321" name="Picture 9" descr="DSC00612"/>
          <p:cNvPicPr>
            <a:picLocks noGrp="1" noChangeAspect="1" noChangeArrowheads="1"/>
          </p:cNvPicPr>
          <p:nvPr>
            <p:ph sz="half" idx="1"/>
          </p:nvPr>
        </p:nvPicPr>
        <p:blipFill>
          <a:blip r:embed="rId3" cstate="print"/>
          <a:srcRect/>
          <a:stretch>
            <a:fillRect/>
          </a:stretch>
        </p:blipFill>
        <p:spPr>
          <a:xfrm>
            <a:off x="304800" y="304801"/>
            <a:ext cx="3733799" cy="4978982"/>
          </a:xfrm>
          <a:prstGeom prst="rect">
            <a:avLst/>
          </a:prstGeom>
          <a:ln>
            <a:noFill/>
          </a:ln>
          <a:effectLst>
            <a:softEdge rad="112500"/>
          </a:effectLst>
        </p:spPr>
      </p:pic>
      <p:pic>
        <p:nvPicPr>
          <p:cNvPr id="13322" name="Picture 10" descr="DSC00614"/>
          <p:cNvPicPr>
            <a:picLocks noChangeAspect="1" noChangeArrowheads="1"/>
          </p:cNvPicPr>
          <p:nvPr/>
        </p:nvPicPr>
        <p:blipFill>
          <a:blip r:embed="rId4" cstate="print"/>
          <a:srcRect/>
          <a:stretch>
            <a:fillRect/>
          </a:stretch>
        </p:blipFill>
        <p:spPr bwMode="auto">
          <a:xfrm>
            <a:off x="3429000" y="2667000"/>
            <a:ext cx="5126038" cy="3814763"/>
          </a:xfrm>
          <a:prstGeom prst="rect">
            <a:avLst/>
          </a:prstGeom>
          <a:ln>
            <a:noFill/>
          </a:ln>
          <a:effectLst>
            <a:softEdge rad="112500"/>
          </a:effectLst>
        </p:spPr>
      </p:pic>
    </p:spTree>
  </p:cSld>
  <p:clrMapOvr>
    <a:masterClrMapping/>
  </p:clrMapOvr>
  <p:transition spd="med">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318">
                                            <p:txEl>
                                              <p:pRg st="0" end="0"/>
                                            </p:txEl>
                                          </p:spTgt>
                                        </p:tgtEl>
                                        <p:attrNameLst>
                                          <p:attrName>style.visibility</p:attrName>
                                        </p:attrNameLst>
                                      </p:cBhvr>
                                      <p:to>
                                        <p:strVal val="visible"/>
                                      </p:to>
                                    </p:set>
                                    <p:animEffect transition="in" filter="dissolve">
                                      <p:cBhvr>
                                        <p:cTn id="7" dur="500"/>
                                        <p:tgtEl>
                                          <p:spTgt spid="1331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321"/>
                                        </p:tgtEl>
                                        <p:attrNameLst>
                                          <p:attrName>style.visibility</p:attrName>
                                        </p:attrNameLst>
                                      </p:cBhvr>
                                      <p:to>
                                        <p:strVal val="visible"/>
                                      </p:to>
                                    </p:set>
                                    <p:animEffect transition="in" filter="dissolve">
                                      <p:cBhvr>
                                        <p:cTn id="10" dur="500"/>
                                        <p:tgtEl>
                                          <p:spTgt spid="13321"/>
                                        </p:tgtEl>
                                      </p:cBhvr>
                                    </p:animEffect>
                                  </p:childTnLst>
                                </p:cTn>
                              </p:par>
                              <p:par>
                                <p:cTn id="11" presetID="9" presetClass="entr" presetSubtype="0" fill="hold" nodeType="withEffect">
                                  <p:stCondLst>
                                    <p:cond delay="0"/>
                                  </p:stCondLst>
                                  <p:childTnLst>
                                    <p:set>
                                      <p:cBhvr>
                                        <p:cTn id="12" dur="1" fill="hold">
                                          <p:stCondLst>
                                            <p:cond delay="0"/>
                                          </p:stCondLst>
                                        </p:cTn>
                                        <p:tgtEl>
                                          <p:spTgt spid="13322"/>
                                        </p:tgtEl>
                                        <p:attrNameLst>
                                          <p:attrName>style.visibility</p:attrName>
                                        </p:attrNameLst>
                                      </p:cBhvr>
                                      <p:to>
                                        <p:strVal val="visible"/>
                                      </p:to>
                                    </p:set>
                                    <p:animEffect transition="in" filter="dissolve">
                                      <p:cBhvr>
                                        <p:cTn id="13" dur="5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457200" y="277813"/>
            <a:ext cx="8229600" cy="865187"/>
          </a:xfrm>
        </p:spPr>
        <p:txBody>
          <a:bodyPr/>
          <a:lstStyle/>
          <a:p>
            <a:pPr eaLnBrk="1" hangingPunct="1">
              <a:defRPr/>
            </a:pPr>
            <a:r>
              <a:rPr lang="en-US" sz="5800" dirty="0" smtClean="0">
                <a:latin typeface="Monotype Corsiva" pitchFamily="66" charset="0"/>
              </a:rPr>
              <a:t>Piccadilly Circus</a:t>
            </a:r>
            <a:endParaRPr lang="ru-RU" sz="5800" dirty="0" smtClean="0">
              <a:latin typeface="Monotype Corsiva" pitchFamily="66" charset="0"/>
            </a:endParaRPr>
          </a:p>
        </p:txBody>
      </p:sp>
      <p:sp>
        <p:nvSpPr>
          <p:cNvPr id="15365" name="Rectangle 5"/>
          <p:cNvSpPr>
            <a:spLocks noGrp="1" noChangeArrowheads="1"/>
          </p:cNvSpPr>
          <p:nvPr>
            <p:ph type="body" sz="half" idx="1"/>
          </p:nvPr>
        </p:nvSpPr>
        <p:spPr>
          <a:xfrm>
            <a:off x="228600" y="1219200"/>
            <a:ext cx="4495800" cy="4191000"/>
          </a:xfrm>
        </p:spPr>
        <p:txBody>
          <a:bodyPr/>
          <a:lstStyle/>
          <a:p>
            <a:pPr algn="ctr" eaLnBrk="1" hangingPunct="1">
              <a:lnSpc>
                <a:spcPct val="90000"/>
              </a:lnSpc>
            </a:pPr>
            <a:r>
              <a:rPr lang="en-US" sz="2000" dirty="0" smtClean="0"/>
              <a:t> </a:t>
            </a:r>
            <a:r>
              <a:rPr lang="en-US" sz="2800" dirty="0" smtClean="0"/>
              <a:t>Piccadilly Circus is a square in the central part of London. London’s best-known theatres and cinemas and most famous restaurants are on Piccadilly Circus. In the square you can see people of many nationalities and hear a lot of different languages.</a:t>
            </a:r>
            <a:endParaRPr lang="ru-RU" sz="2400" dirty="0" smtClean="0"/>
          </a:p>
        </p:txBody>
      </p:sp>
      <p:pic>
        <p:nvPicPr>
          <p:cNvPr id="6" name="Picture 7" descr="DSC00779"/>
          <p:cNvPicPr>
            <a:picLocks noGrp="1" noChangeAspect="1" noChangeArrowheads="1"/>
          </p:cNvPicPr>
          <p:nvPr>
            <p:ph sz="half" idx="2"/>
          </p:nvPr>
        </p:nvPicPr>
        <p:blipFill>
          <a:blip r:embed="rId3" cstate="print"/>
          <a:srcRect/>
          <a:stretch>
            <a:fillRect/>
          </a:stretch>
        </p:blipFill>
        <p:spPr>
          <a:xfrm>
            <a:off x="5181600" y="1371600"/>
            <a:ext cx="3592513" cy="4724400"/>
          </a:xfrm>
          <a:prstGeom prst="rect">
            <a:avLst/>
          </a:prstGeom>
          <a:ln>
            <a:noFill/>
          </a:ln>
          <a:effectLst>
            <a:softEdge rad="112500"/>
          </a:effectLst>
        </p:spPr>
      </p:pic>
    </p:spTree>
  </p:cSld>
  <p:clrMapOvr>
    <a:masterClrMapping/>
  </p:clrMapOvr>
  <p:transition spd="med">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dissolve">
                                      <p:cBhvr>
                                        <p:cTn id="7" dur="500"/>
                                        <p:tgtEl>
                                          <p:spTgt spid="1536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191000" y="277813"/>
            <a:ext cx="4495800" cy="1139825"/>
          </a:xfrm>
        </p:spPr>
        <p:txBody>
          <a:bodyPr/>
          <a:lstStyle/>
          <a:p>
            <a:pPr>
              <a:defRPr/>
            </a:pPr>
            <a:r>
              <a:rPr lang="en-US" sz="5400" dirty="0" smtClean="0">
                <a:latin typeface="Monotype Corsiva" pitchFamily="66" charset="0"/>
              </a:rPr>
              <a:t>Trafalgar  square</a:t>
            </a:r>
            <a:endParaRPr lang="ru-RU" sz="5400" dirty="0"/>
          </a:p>
        </p:txBody>
      </p:sp>
      <p:sp>
        <p:nvSpPr>
          <p:cNvPr id="26630" name="Rectangle 6"/>
          <p:cNvSpPr>
            <a:spLocks noGrp="1" noChangeArrowheads="1"/>
          </p:cNvSpPr>
          <p:nvPr>
            <p:ph type="body" idx="4294967295"/>
          </p:nvPr>
        </p:nvSpPr>
        <p:spPr>
          <a:xfrm>
            <a:off x="4191000" y="1524000"/>
            <a:ext cx="4572000" cy="3505200"/>
          </a:xfrm>
          <a:noFill/>
        </p:spPr>
        <p:txBody>
          <a:bodyPr/>
          <a:lstStyle/>
          <a:p>
            <a:pPr algn="ctr"/>
            <a:r>
              <a:rPr lang="en-US" dirty="0" smtClean="0">
                <a:effectLst/>
              </a:rPr>
              <a:t>In the centre of the square there is a statue of Admiral Nelson who had to fight the French at the Battle of Trafalgar in 1805. </a:t>
            </a:r>
            <a:endParaRPr lang="ru-RU" dirty="0" smtClean="0">
              <a:effectLst/>
            </a:endParaRPr>
          </a:p>
          <a:p>
            <a:endParaRPr lang="ru-RU" sz="2800" dirty="0" smtClean="0">
              <a:effectLst/>
            </a:endParaRPr>
          </a:p>
        </p:txBody>
      </p:sp>
      <p:pic>
        <p:nvPicPr>
          <p:cNvPr id="6" name="Picture 9" descr="maya_12"/>
          <p:cNvPicPr>
            <a:picLocks noChangeAspect="1" noChangeArrowheads="1"/>
          </p:cNvPicPr>
          <p:nvPr/>
        </p:nvPicPr>
        <p:blipFill>
          <a:blip r:embed="rId3" cstate="print"/>
          <a:srcRect/>
          <a:stretch>
            <a:fillRect/>
          </a:stretch>
        </p:blipFill>
        <p:spPr bwMode="auto">
          <a:xfrm>
            <a:off x="152400" y="228600"/>
            <a:ext cx="4114800" cy="6190056"/>
          </a:xfrm>
          <a:prstGeom prst="rect">
            <a:avLst/>
          </a:prstGeom>
          <a:ln>
            <a:noFill/>
          </a:ln>
          <a:effectLst>
            <a:softEdge rad="112500"/>
          </a:effectLst>
        </p:spPr>
      </p:pic>
    </p:spTree>
  </p:cSld>
  <p:clrMapOvr>
    <a:masterClrMapping/>
  </p:clrMapOvr>
  <p:transition spd="med">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5"/>
          <p:cNvSpPr>
            <a:spLocks noGrp="1" noChangeArrowheads="1"/>
          </p:cNvSpPr>
          <p:nvPr>
            <p:ph type="title"/>
          </p:nvPr>
        </p:nvSpPr>
        <p:spPr/>
        <p:txBody>
          <a:bodyPr/>
          <a:lstStyle/>
          <a:p>
            <a:pPr eaLnBrk="1" hangingPunct="1">
              <a:defRPr/>
            </a:pPr>
            <a:r>
              <a:rPr lang="en-US" sz="5400" dirty="0" smtClean="0">
                <a:latin typeface="Monotype Corsiva" pitchFamily="66" charset="0"/>
              </a:rPr>
              <a:t>Thames and  Tower Bridge</a:t>
            </a:r>
            <a:endParaRPr lang="ru-RU" sz="5400" dirty="0" smtClean="0">
              <a:latin typeface="Monotype Corsiva" pitchFamily="66" charset="0"/>
            </a:endParaRPr>
          </a:p>
        </p:txBody>
      </p:sp>
      <p:pic>
        <p:nvPicPr>
          <p:cNvPr id="97284" name="Picture 4" descr="PICT1179"/>
          <p:cNvPicPr>
            <a:picLocks noGrp="1" noChangeAspect="1" noChangeArrowheads="1"/>
          </p:cNvPicPr>
          <p:nvPr>
            <p:ph type="body" sz="half" idx="1"/>
          </p:nvPr>
        </p:nvPicPr>
        <p:blipFill>
          <a:blip r:embed="rId3" cstate="print"/>
          <a:srcRect/>
          <a:stretch>
            <a:fillRect/>
          </a:stretch>
        </p:blipFill>
        <p:spPr>
          <a:xfrm>
            <a:off x="228600" y="1447800"/>
            <a:ext cx="5689600" cy="4267200"/>
          </a:xfrm>
          <a:prstGeom prst="rect">
            <a:avLst/>
          </a:prstGeom>
          <a:ln>
            <a:noFill/>
          </a:ln>
          <a:effectLst>
            <a:softEdge rad="112500"/>
          </a:effectLst>
        </p:spPr>
      </p:pic>
      <p:sp>
        <p:nvSpPr>
          <p:cNvPr id="97286" name="Rectangle 6"/>
          <p:cNvSpPr>
            <a:spLocks noGrp="1" noChangeArrowheads="1"/>
          </p:cNvSpPr>
          <p:nvPr>
            <p:ph type="body" sz="half" idx="2"/>
          </p:nvPr>
        </p:nvSpPr>
        <p:spPr>
          <a:xfrm>
            <a:off x="5867400" y="1600200"/>
            <a:ext cx="2819400" cy="4525963"/>
          </a:xfrm>
        </p:spPr>
        <p:txBody>
          <a:bodyPr/>
          <a:lstStyle/>
          <a:p>
            <a:pPr eaLnBrk="1" hangingPunct="1"/>
            <a:r>
              <a:rPr lang="ru-RU" smtClean="0"/>
              <a:t>   </a:t>
            </a:r>
            <a:r>
              <a:rPr lang="en-US" smtClean="0"/>
              <a:t>London is situated on the river Thames about forty miles from its mouth. It is divided into two parts by the river</a:t>
            </a:r>
            <a:r>
              <a:rPr lang="ru-RU" smtClean="0"/>
              <a:t>.</a:t>
            </a:r>
          </a:p>
        </p:txBody>
      </p:sp>
    </p:spTree>
  </p:cSld>
  <p:clrMapOvr>
    <a:masterClrMapping/>
  </p:clrMapOvr>
  <p:transition spd="med">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dissolve">
                                      <p:cBhvr>
                                        <p:cTn id="7" dur="500"/>
                                        <p:tgtEl>
                                          <p:spTgt spid="9728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7286">
                                            <p:txEl>
                                              <p:pRg st="0" end="0"/>
                                            </p:txEl>
                                          </p:spTgt>
                                        </p:tgtEl>
                                        <p:attrNameLst>
                                          <p:attrName>style.visibility</p:attrName>
                                        </p:attrNameLst>
                                      </p:cBhvr>
                                      <p:to>
                                        <p:strVal val="visible"/>
                                      </p:to>
                                    </p:set>
                                    <p:animEffect transition="in" filter="dissolve">
                                      <p:cBhvr>
                                        <p:cTn id="10" dur="500"/>
                                        <p:tgtEl>
                                          <p:spTgt spid="972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762000" y="1295400"/>
            <a:ext cx="4038600" cy="1828800"/>
          </a:xfrm>
        </p:spPr>
        <p:txBody>
          <a:bodyPr/>
          <a:lstStyle/>
          <a:p>
            <a:pPr algn="just" eaLnBrk="1" hangingPunct="1">
              <a:lnSpc>
                <a:spcPct val="90000"/>
              </a:lnSpc>
              <a:spcBef>
                <a:spcPct val="0"/>
              </a:spcBef>
            </a:pPr>
            <a:r>
              <a:rPr lang="ru-RU" sz="2000" b="1" dirty="0" smtClean="0"/>
              <a:t>	</a:t>
            </a:r>
            <a:r>
              <a:rPr lang="ru-RU" sz="2000" dirty="0" err="1" smtClean="0"/>
              <a:t>Sherlok</a:t>
            </a:r>
            <a:r>
              <a:rPr lang="ru-RU" sz="2000" dirty="0" smtClean="0"/>
              <a:t> </a:t>
            </a:r>
            <a:r>
              <a:rPr lang="ru-RU" sz="2000" dirty="0" err="1" smtClean="0"/>
              <a:t>Holmes's</a:t>
            </a:r>
            <a:r>
              <a:rPr lang="ru-RU" sz="2000" dirty="0" smtClean="0"/>
              <a:t> </a:t>
            </a:r>
            <a:r>
              <a:rPr lang="ru-RU" sz="2000" dirty="0" err="1" smtClean="0"/>
              <a:t>house</a:t>
            </a:r>
            <a:r>
              <a:rPr lang="ru-RU" sz="2000" dirty="0" smtClean="0"/>
              <a:t> </a:t>
            </a:r>
            <a:r>
              <a:rPr lang="en-US" sz="2000" dirty="0" smtClean="0"/>
              <a:t>was build </a:t>
            </a:r>
            <a:r>
              <a:rPr lang="ru-RU" sz="2000" dirty="0" err="1" smtClean="0"/>
              <a:t>in</a:t>
            </a:r>
            <a:r>
              <a:rPr lang="ru-RU" sz="2000" dirty="0" smtClean="0"/>
              <a:t> 1815. </a:t>
            </a:r>
            <a:r>
              <a:rPr lang="ru-RU" sz="2000" dirty="0" err="1" smtClean="0"/>
              <a:t>The</a:t>
            </a:r>
            <a:r>
              <a:rPr lang="ru-RU" sz="2000" dirty="0" smtClean="0"/>
              <a:t> </a:t>
            </a:r>
            <a:r>
              <a:rPr lang="ru-RU" sz="2000" dirty="0" err="1" smtClean="0"/>
              <a:t>British</a:t>
            </a:r>
            <a:r>
              <a:rPr lang="ru-RU" sz="2000" dirty="0" smtClean="0"/>
              <a:t> </a:t>
            </a:r>
            <a:r>
              <a:rPr lang="ru-RU" sz="2000" dirty="0" err="1" smtClean="0"/>
              <a:t>government</a:t>
            </a:r>
            <a:r>
              <a:rPr lang="ru-RU" sz="2000" dirty="0" smtClean="0"/>
              <a:t> </a:t>
            </a:r>
            <a:r>
              <a:rPr lang="en-US" sz="2000" dirty="0" smtClean="0"/>
              <a:t>was </a:t>
            </a:r>
            <a:r>
              <a:rPr lang="ru-RU" sz="2000" dirty="0" err="1" smtClean="0"/>
              <a:t>declare</a:t>
            </a:r>
            <a:r>
              <a:rPr lang="ru-RU" sz="2000" dirty="0" smtClean="0"/>
              <a:t>, </a:t>
            </a:r>
            <a:r>
              <a:rPr lang="ru-RU" sz="2000" dirty="0" err="1" smtClean="0"/>
              <a:t>that</a:t>
            </a:r>
            <a:r>
              <a:rPr lang="ru-RU" sz="2000" dirty="0" smtClean="0"/>
              <a:t> </a:t>
            </a:r>
            <a:r>
              <a:rPr lang="ru-RU" sz="2000" dirty="0" err="1" smtClean="0"/>
              <a:t>the</a:t>
            </a:r>
            <a:r>
              <a:rPr lang="ru-RU" sz="2000" dirty="0" smtClean="0"/>
              <a:t> </a:t>
            </a:r>
            <a:r>
              <a:rPr lang="ru-RU" sz="2000" dirty="0" err="1" smtClean="0"/>
              <a:t>building</a:t>
            </a:r>
            <a:r>
              <a:rPr lang="ru-RU" sz="2000" dirty="0" smtClean="0"/>
              <a:t> </a:t>
            </a:r>
            <a:r>
              <a:rPr lang="ru-RU" sz="2000" dirty="0" err="1" smtClean="0"/>
              <a:t>is</a:t>
            </a:r>
            <a:r>
              <a:rPr lang="ru-RU" sz="2000" dirty="0" smtClean="0"/>
              <a:t> </a:t>
            </a:r>
            <a:r>
              <a:rPr lang="ru-RU" sz="2000" dirty="0" err="1" smtClean="0"/>
              <a:t>an</a:t>
            </a:r>
            <a:r>
              <a:rPr lang="ru-RU" sz="2000" dirty="0" smtClean="0"/>
              <a:t> </a:t>
            </a:r>
            <a:r>
              <a:rPr lang="ru-RU" sz="2000" dirty="0" err="1" smtClean="0"/>
              <a:t>architectural</a:t>
            </a:r>
            <a:r>
              <a:rPr lang="ru-RU" sz="2000" dirty="0" smtClean="0"/>
              <a:t> </a:t>
            </a:r>
            <a:r>
              <a:rPr lang="ru-RU" sz="2000" dirty="0" err="1" smtClean="0"/>
              <a:t>and</a:t>
            </a:r>
            <a:r>
              <a:rPr lang="ru-RU" sz="2000" dirty="0" smtClean="0"/>
              <a:t> </a:t>
            </a:r>
            <a:r>
              <a:rPr lang="ru-RU" sz="2000" dirty="0" err="1" smtClean="0"/>
              <a:t>historical</a:t>
            </a:r>
            <a:r>
              <a:rPr lang="ru-RU" sz="2000" dirty="0" smtClean="0"/>
              <a:t> </a:t>
            </a:r>
            <a:r>
              <a:rPr lang="ru-RU" sz="2000" dirty="0" err="1" smtClean="0"/>
              <a:t>monument</a:t>
            </a:r>
            <a:r>
              <a:rPr lang="ru-RU" sz="2000" dirty="0" smtClean="0"/>
              <a:t> </a:t>
            </a:r>
            <a:r>
              <a:rPr lang="ru-RU" sz="2000" dirty="0" err="1" smtClean="0"/>
              <a:t>of</a:t>
            </a:r>
            <a:r>
              <a:rPr lang="ru-RU" sz="2000" dirty="0" smtClean="0"/>
              <a:t> 2-nd </a:t>
            </a:r>
            <a:r>
              <a:rPr lang="ru-RU" sz="2000" dirty="0" err="1" smtClean="0"/>
              <a:t>category</a:t>
            </a:r>
            <a:r>
              <a:rPr lang="ru-RU" sz="2000" dirty="0" smtClean="0"/>
              <a:t>. </a:t>
            </a:r>
          </a:p>
        </p:txBody>
      </p:sp>
      <p:sp>
        <p:nvSpPr>
          <p:cNvPr id="17413" name="Rectangle 5"/>
          <p:cNvSpPr>
            <a:spLocks noGrp="1" noChangeArrowheads="1"/>
          </p:cNvSpPr>
          <p:nvPr>
            <p:ph type="title"/>
          </p:nvPr>
        </p:nvSpPr>
        <p:spPr/>
        <p:txBody>
          <a:bodyPr/>
          <a:lstStyle/>
          <a:p>
            <a:pPr eaLnBrk="1" hangingPunct="1">
              <a:defRPr/>
            </a:pPr>
            <a:r>
              <a:rPr lang="ru-RU" smtClean="0">
                <a:latin typeface="Monotype Corsiva" pitchFamily="66" charset="0"/>
              </a:rPr>
              <a:t>Sherlok Holmes's house</a:t>
            </a:r>
          </a:p>
        </p:txBody>
      </p:sp>
      <p:pic>
        <p:nvPicPr>
          <p:cNvPr id="17414" name="Picture 6"/>
          <p:cNvPicPr>
            <a:picLocks noChangeAspect="1" noChangeArrowheads="1"/>
          </p:cNvPicPr>
          <p:nvPr/>
        </p:nvPicPr>
        <p:blipFill>
          <a:blip r:embed="rId3" cstate="print"/>
          <a:srcRect/>
          <a:stretch>
            <a:fillRect/>
          </a:stretch>
        </p:blipFill>
        <p:spPr bwMode="auto">
          <a:xfrm>
            <a:off x="2971800" y="3124200"/>
            <a:ext cx="3067050" cy="3505200"/>
          </a:xfrm>
          <a:prstGeom prst="rect">
            <a:avLst/>
          </a:prstGeom>
          <a:ln>
            <a:noFill/>
          </a:ln>
          <a:effectLst>
            <a:softEdge rad="112500"/>
          </a:effectLst>
        </p:spPr>
      </p:pic>
      <p:pic>
        <p:nvPicPr>
          <p:cNvPr id="17415" name="Picture 7"/>
          <p:cNvPicPr>
            <a:picLocks noChangeAspect="1" noChangeArrowheads="1"/>
          </p:cNvPicPr>
          <p:nvPr/>
        </p:nvPicPr>
        <p:blipFill>
          <a:blip r:embed="rId4" cstate="print"/>
          <a:srcRect/>
          <a:stretch>
            <a:fillRect/>
          </a:stretch>
        </p:blipFill>
        <p:spPr bwMode="auto">
          <a:xfrm>
            <a:off x="5562600" y="1219200"/>
            <a:ext cx="3168650" cy="4911725"/>
          </a:xfrm>
          <a:prstGeom prst="rect">
            <a:avLst/>
          </a:prstGeom>
          <a:ln>
            <a:noFill/>
          </a:ln>
          <a:effectLst>
            <a:softEdge rad="112500"/>
          </a:effectLst>
        </p:spPr>
      </p:pic>
    </p:spTree>
  </p:cSld>
  <p:clrMapOvr>
    <a:masterClrMapping/>
  </p:clrMapOvr>
  <p:transition spd="med">
    <p:zoom/>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7414"/>
                                        </p:tgtEl>
                                        <p:attrNameLst>
                                          <p:attrName>style.visibility</p:attrName>
                                        </p:attrNameLst>
                                      </p:cBhvr>
                                      <p:to>
                                        <p:strVal val="visible"/>
                                      </p:to>
                                    </p:set>
                                    <p:animEffect transition="in" filter="dissolve">
                                      <p:cBhvr>
                                        <p:cTn id="10" dur="500"/>
                                        <p:tgtEl>
                                          <p:spTgt spid="17414"/>
                                        </p:tgtEl>
                                      </p:cBhvr>
                                    </p:animEffect>
                                  </p:childTnLst>
                                </p:cTn>
                              </p:par>
                              <p:par>
                                <p:cTn id="11" presetID="9" presetClass="entr" presetSubtype="0" fill="hold" nodeType="withEffect">
                                  <p:stCondLst>
                                    <p:cond delay="0"/>
                                  </p:stCondLst>
                                  <p:childTnLst>
                                    <p:set>
                                      <p:cBhvr>
                                        <p:cTn id="12" dur="1" fill="hold">
                                          <p:stCondLst>
                                            <p:cond delay="0"/>
                                          </p:stCondLst>
                                        </p:cTn>
                                        <p:tgtEl>
                                          <p:spTgt spid="17415"/>
                                        </p:tgtEl>
                                        <p:attrNameLst>
                                          <p:attrName>style.visibility</p:attrName>
                                        </p:attrNameLst>
                                      </p:cBhvr>
                                      <p:to>
                                        <p:strVal val="visible"/>
                                      </p:to>
                                    </p:set>
                                    <p:animEffect transition="in" filter="dissolve">
                                      <p:cBhvr>
                                        <p:cTn id="13"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theme/theme1.xml><?xml version="1.0" encoding="utf-8"?>
<a:theme xmlns:a="http://schemas.openxmlformats.org/drawingml/2006/main" name="Круги">
  <a:themeElements>
    <a:clrScheme name="Круги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fontScheme name="Круг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уги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Круги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Круги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Круги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Круги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Круги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Круги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Круги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447</TotalTime>
  <Words>339</Words>
  <Application>Microsoft Office PowerPoint</Application>
  <PresentationFormat>Экран (4:3)</PresentationFormat>
  <Paragraphs>31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Круги</vt:lpstr>
      <vt:lpstr>Презентация PowerPoint</vt:lpstr>
      <vt:lpstr>The official head of U.K. is Elizabeth II </vt:lpstr>
      <vt:lpstr>About London</vt:lpstr>
      <vt:lpstr>Westminster Abbey</vt:lpstr>
      <vt:lpstr>                     Big Ben</vt:lpstr>
      <vt:lpstr>Piccadilly Circus</vt:lpstr>
      <vt:lpstr>Trafalgar  square</vt:lpstr>
      <vt:lpstr>Thames and  Tower Bridge</vt:lpstr>
      <vt:lpstr>Sherlok Holmes's house</vt:lpstr>
      <vt:lpstr>Stonehenge</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deadman</cp:lastModifiedBy>
  <cp:revision>28</cp:revision>
  <cp:lastPrinted>1601-01-01T00:00:00Z</cp:lastPrinted>
  <dcterms:created xsi:type="dcterms:W3CDTF">1601-01-01T00:00:00Z</dcterms:created>
  <dcterms:modified xsi:type="dcterms:W3CDTF">2012-10-21T07:39:37Z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