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9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Изменения в культуре и быте в первой четверти Х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III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века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C:\Users\User\Desktop\для картинок)\а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49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7344816" cy="1296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Перемены в быте </a:t>
            </a:r>
            <a:r>
              <a:rPr lang="ru-RU" dirty="0" smtClean="0"/>
              <a:t>тоже не обошли стороной жителей при Петре. Появляется новая мода – европейская одежда – галстуки, шляпы, башмаки, камзолы, чулки. </a:t>
            </a:r>
          </a:p>
          <a:p>
            <a:pPr marL="0" indent="0">
              <a:buNone/>
            </a:pPr>
            <a:r>
              <a:rPr lang="ru-RU" dirty="0" smtClean="0"/>
              <a:t>При  Петре был этикет.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User\Desktop\для картинок)\f9e3f9a536952c4a0eaa815c9e3106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7" y="1388416"/>
            <a:ext cx="3441510" cy="252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ля картинок)\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58642"/>
            <a:ext cx="3888432" cy="28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для картинок)\0023-018-Odezh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83000"/>
            <a:ext cx="4314750" cy="28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картинок)\83791911_1329673698_petr_pervyy_na_progul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6" y="1651640"/>
            <a:ext cx="8424936" cy="50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27280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Таким образом, в эпоху Петра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произошли большие изменения в культуре и быте людей</a:t>
            </a:r>
          </a:p>
        </p:txBody>
      </p:sp>
    </p:spTree>
    <p:extLst>
      <p:ext uri="{BB962C8B-B14F-4D97-AF65-F5344CB8AC3E}">
        <p14:creationId xmlns:p14="http://schemas.microsoft.com/office/powerpoint/2010/main" val="33057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45624" cy="21602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Петр </a:t>
            </a:r>
            <a:r>
              <a:rPr lang="en-US" dirty="0" smtClean="0"/>
              <a:t>I</a:t>
            </a:r>
            <a:r>
              <a:rPr lang="ru-RU" dirty="0" smtClean="0"/>
              <a:t> хотел многое поменять в культуре и быте. Первое, на что он обратил внимание, было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образование.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стране начала формироваться система </a:t>
            </a:r>
            <a:r>
              <a:rPr lang="ru-RU" i="1" dirty="0"/>
              <a:t>профессионального образования. </a:t>
            </a:r>
          </a:p>
          <a:p>
            <a:pPr marL="0" indent="0">
              <a:buNone/>
            </a:pPr>
            <a:r>
              <a:rPr lang="ru-RU" dirty="0"/>
              <a:t>Для детей дворян и чиновников были созданы </a:t>
            </a:r>
            <a:r>
              <a:rPr lang="ru-RU" i="1" dirty="0"/>
              <a:t>цифирные</a:t>
            </a:r>
            <a:r>
              <a:rPr lang="ru-RU" dirty="0"/>
              <a:t> </a:t>
            </a:r>
            <a:r>
              <a:rPr lang="ru-RU" i="1" dirty="0"/>
              <a:t>школы. </a:t>
            </a:r>
            <a:r>
              <a:rPr lang="ru-RU" dirty="0"/>
              <a:t>Дети мастеровых учились в </a:t>
            </a:r>
            <a:r>
              <a:rPr lang="ru-RU" i="1" dirty="0"/>
              <a:t>горных школах, </a:t>
            </a:r>
            <a:r>
              <a:rPr lang="ru-RU" dirty="0"/>
              <a:t>солдатские – </a:t>
            </a:r>
            <a:r>
              <a:rPr lang="ru-RU" i="1" dirty="0"/>
              <a:t>в гарнизонных.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указу 20 января 1714г. запрещалось жениться тем дворянам, которые не окончат хотя бы цифирной школы.  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для картинок)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5722952" cy="40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08690"/>
            <a:ext cx="8229600" cy="1152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 первом месте оказались </a:t>
            </a:r>
            <a:r>
              <a:rPr lang="ru-RU" dirty="0" smtClean="0"/>
              <a:t>полезные предметы: математика</a:t>
            </a:r>
            <a:r>
              <a:rPr lang="ru-RU" dirty="0"/>
              <a:t>, астрономия, инженерное дело. Развивалось книгоиздательство, печатающее учебники, справочники, пособия.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2" descr="C:\Users\User\Desktop\для картинок)\0003-001-Tot-pobezhdaet-kto-znakom-s-iskusstvom-myslit-tonk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47" y="980728"/>
            <a:ext cx="4900409" cy="36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5" y="4602834"/>
            <a:ext cx="436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Арифметика Леонтия Магницкого (1703г)</a:t>
            </a:r>
          </a:p>
        </p:txBody>
      </p:sp>
      <p:pic>
        <p:nvPicPr>
          <p:cNvPr id="8" name="Picture 3" descr="C:\Users\User\Desktop\для картинок)\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" y="1124744"/>
            <a:ext cx="4041899" cy="25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3325" y="3656037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Первая печатная газета «Ведомости» (1702г) </a:t>
            </a:r>
          </a:p>
        </p:txBody>
      </p:sp>
      <p:pic>
        <p:nvPicPr>
          <p:cNvPr id="10" name="Picture 2" descr="C:\Users\User\Desktop\для картинок)\img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47" y="3121532"/>
            <a:ext cx="2652176" cy="148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для картинок)\viewer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" y="4352758"/>
            <a:ext cx="3847882" cy="24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871969" y="54506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1710г-введение гражданской азбуки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Гражданский шрифт </a:t>
            </a:r>
          </a:p>
        </p:txBody>
      </p:sp>
    </p:spTree>
    <p:extLst>
      <p:ext uri="{BB962C8B-B14F-4D97-AF65-F5344CB8AC3E}">
        <p14:creationId xmlns:p14="http://schemas.microsoft.com/office/powerpoint/2010/main" val="9553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1"/>
            <a:ext cx="8640960" cy="19032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/>
              <a:t>Во время правления Петра создавалось много новых зданий и научных построек, необходимых государству. Поэтому люди стали интересоваться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наукой. </a:t>
            </a:r>
          </a:p>
          <a:p>
            <a:pPr marL="0" indent="0">
              <a:buNone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/>
              <a:t>1702г - открыта обсерватория в Москве.</a:t>
            </a:r>
          </a:p>
          <a:p>
            <a:pPr marL="0" indent="0">
              <a:buNone/>
            </a:pPr>
            <a:r>
              <a:rPr lang="ru-RU" sz="1200" dirty="0"/>
              <a:t>1707г - открыт первый госпиталь и медицинская </a:t>
            </a:r>
            <a:r>
              <a:rPr lang="ru-RU" sz="1200" dirty="0" smtClean="0"/>
              <a:t>школа, а в 1718 г в Петербурге изготавливали  первые хирургические инструменты. 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1707г - составлена карта звездного неба</a:t>
            </a:r>
          </a:p>
          <a:p>
            <a:pPr marL="0" indent="0">
              <a:buNone/>
            </a:pPr>
            <a:r>
              <a:rPr lang="ru-RU" sz="1200" dirty="0"/>
              <a:t>1724г - испытание подводной </a:t>
            </a:r>
            <a:r>
              <a:rPr lang="ru-RU" sz="1200" dirty="0" smtClean="0"/>
              <a:t>лодки русским механиком Никоновым.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1725г – Академия наук </a:t>
            </a:r>
            <a:endParaRPr lang="ru-RU" sz="1200" dirty="0"/>
          </a:p>
          <a:p>
            <a:pPr marL="0" indent="0">
              <a:buNone/>
            </a:pP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для картинок)\08776b6bbd27c8465966e8e1c85d6b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17246"/>
            <a:ext cx="4032448" cy="25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ля картинок)\tmp625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17246"/>
            <a:ext cx="3492388" cy="23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ля картинок)\1195623732_113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78" y="4725144"/>
            <a:ext cx="3960440" cy="19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для картинок)\4a1f52919d8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448272" cy="29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В 1706 году в Москве был основан аптекарский огород, ставший основой будущего </a:t>
            </a:r>
            <a:r>
              <a:rPr lang="ru-RU" sz="2000" i="1" dirty="0"/>
              <a:t>ботанического сада. </a:t>
            </a:r>
            <a:endParaRPr lang="ru-RU" sz="2000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endParaRPr lang="ru-RU" sz="2300" dirty="0"/>
          </a:p>
          <a:p>
            <a:pPr marL="0" indent="0">
              <a:buNone/>
            </a:pPr>
            <a:r>
              <a:rPr lang="ru-RU" sz="2300" dirty="0" smtClean="0"/>
              <a:t>В </a:t>
            </a:r>
            <a:r>
              <a:rPr lang="ru-RU" sz="2300" dirty="0"/>
              <a:t>Петербурге в 1714 году появляется </a:t>
            </a:r>
            <a:r>
              <a:rPr lang="ru-RU" sz="2300" i="1" dirty="0"/>
              <a:t>Кунсткамера </a:t>
            </a:r>
            <a:r>
              <a:rPr lang="ru-RU" sz="2300" dirty="0"/>
              <a:t>(помещение для редкостей). Это был первый </a:t>
            </a:r>
            <a:r>
              <a:rPr lang="ru-RU" sz="2300" i="1" dirty="0"/>
              <a:t>музей. </a:t>
            </a:r>
            <a:r>
              <a:rPr lang="ru-RU" sz="2300" dirty="0"/>
              <a:t>Он обладает уникальной коллекцией предметов старины. В 1719 году открыта для публичного </a:t>
            </a:r>
            <a:r>
              <a:rPr lang="ru-RU" sz="2300" dirty="0" smtClean="0"/>
              <a:t>посещения. В </a:t>
            </a:r>
            <a:r>
              <a:rPr lang="ru-RU" sz="2300" dirty="0"/>
              <a:t>этот же год появляется старейшая научная библиотека. </a:t>
            </a:r>
          </a:p>
          <a:p>
            <a:pPr marL="0" indent="0">
              <a:buNone/>
            </a:pPr>
            <a:endParaRPr lang="ru-RU" i="1" dirty="0"/>
          </a:p>
          <a:p>
            <a:endParaRPr lang="ru-RU" dirty="0"/>
          </a:p>
        </p:txBody>
      </p:sp>
      <p:pic>
        <p:nvPicPr>
          <p:cNvPr id="4" name="Picture 4" descr="C:\Users\User\Desktop\для картинок)\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4204570" cy="24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для картинок)\300px-Kunstkamera_SP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5793"/>
            <a:ext cx="3984126" cy="24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24482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При Петре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художественная культура </a:t>
            </a:r>
            <a:r>
              <a:rPr lang="ru-RU" dirty="0"/>
              <a:t>заняла новое место в духовной жизни. Она была светской, более разнообразной в жанровом отношении</a:t>
            </a:r>
            <a:r>
              <a:rPr lang="ru-RU" dirty="0" smtClean="0"/>
              <a:t>.</a:t>
            </a:r>
            <a:r>
              <a:rPr lang="ru-RU" dirty="0"/>
              <a:t> При Петре создается особый, неповторимый стиль, который называют русским (петровским) </a:t>
            </a:r>
            <a:r>
              <a:rPr lang="ru-RU" i="1" dirty="0"/>
              <a:t>барокко.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esktop\для картинок)\63321916_peterburg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8" y="3252169"/>
            <a:ext cx="5727768" cy="345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для картинок)\img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83577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для картинок)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" y="27444"/>
            <a:ext cx="5498962" cy="34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для картинок)\img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18" y="3447236"/>
            <a:ext cx="5575195" cy="33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для картинок)\img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12" y="905210"/>
            <a:ext cx="3637781" cy="51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232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Летний домик Петра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17032"/>
            <a:ext cx="2023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Собор в Москве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40842" y="405810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Новые постройки в Москве </a:t>
            </a:r>
          </a:p>
        </p:txBody>
      </p:sp>
    </p:spTree>
    <p:extLst>
      <p:ext uri="{BB962C8B-B14F-4D97-AF65-F5344CB8AC3E}">
        <p14:creationId xmlns:p14="http://schemas.microsoft.com/office/powerpoint/2010/main" val="6229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7869560" cy="8640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1700 году Петр изменил счет календаря. Теперь день отсчитывался не 1 сентября, а 1 января с Рождества Христова. </a:t>
            </a:r>
            <a:endParaRPr lang="ru-RU" dirty="0"/>
          </a:p>
        </p:txBody>
      </p:sp>
      <p:pic>
        <p:nvPicPr>
          <p:cNvPr id="1026" name="Picture 2" descr="C:\Users\User\Desktop\для картинок)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1022"/>
            <a:ext cx="3426296" cy="53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5750"/>
            <a:ext cx="8784977" cy="320722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Музыка и театр – любимое дело. </a:t>
            </a:r>
          </a:p>
          <a:p>
            <a:pPr marL="0" indent="0">
              <a:buNone/>
            </a:pPr>
            <a:r>
              <a:rPr lang="ru-RU" dirty="0" smtClean="0"/>
              <a:t>Для своих подданных Петр составил и издал книгу под названием «Юности честное зерцало», где были записаны прелюбопытные вещи:</a:t>
            </a:r>
          </a:p>
          <a:p>
            <a:pPr marL="0" indent="0">
              <a:buNone/>
            </a:pPr>
            <a:r>
              <a:rPr lang="ru-RU" dirty="0"/>
              <a:t>«В сапогах не танцевать, — строго наставлял царь.</a:t>
            </a:r>
            <a:br>
              <a:rPr lang="ru-RU" dirty="0"/>
            </a:br>
            <a:r>
              <a:rPr lang="ru-RU" dirty="0" smtClean="0"/>
              <a:t>Губы </a:t>
            </a:r>
            <a:r>
              <a:rPr lang="ru-RU" dirty="0"/>
              <a:t>рукой не вытирать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Для балов, маскарадов царь выписывал музыкантов и артистов из-за границы.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 1718 года Петр специальным указом ввел </a:t>
            </a:r>
            <a:r>
              <a:rPr lang="ru-RU" i="1" dirty="0" smtClean="0"/>
              <a:t>ассамблеи,</a:t>
            </a:r>
            <a:r>
              <a:rPr lang="ru-RU" dirty="0" smtClean="0"/>
              <a:t> устраиваемые в домах знати. 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редпочтение царь отдавал  хоровому </a:t>
            </a:r>
            <a:r>
              <a:rPr lang="ru-RU" dirty="0"/>
              <a:t>пению. При Петре особо полюбились песнопения </a:t>
            </a:r>
            <a:r>
              <a:rPr lang="ru-RU" dirty="0" smtClean="0"/>
              <a:t>по </a:t>
            </a:r>
            <a:r>
              <a:rPr lang="ru-RU" dirty="0"/>
              <a:t>поводу какого-либо торжества. А так как Петр часто воевал и при этом побеждал, то на его возвращение с победой писались специальные торжественные песни — </a:t>
            </a:r>
            <a:r>
              <a:rPr lang="ru-RU" i="1" dirty="0"/>
              <a:t>канты,</a:t>
            </a:r>
            <a:r>
              <a:rPr lang="ru-RU" dirty="0"/>
              <a:t> славившие победителя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1704 году был открыт первый общедоступный театр –  </a:t>
            </a:r>
            <a:r>
              <a:rPr lang="ru-RU" dirty="0" err="1" smtClean="0"/>
              <a:t>Комедиальная</a:t>
            </a:r>
            <a:r>
              <a:rPr lang="ru-RU" dirty="0" smtClean="0"/>
              <a:t> </a:t>
            </a:r>
            <a:r>
              <a:rPr lang="ru-RU" dirty="0" err="1" smtClean="0"/>
              <a:t>хромина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 descr="C:\Users\User\Desktop\для картинок)\108530430_large_345505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82905"/>
            <a:ext cx="4968552" cy="30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ля картинок)\0006-012-Assambl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851251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ля картинок)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86" y="3284984"/>
            <a:ext cx="270205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1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405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Изменения в культуре и быте в первой четверти ХIII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культуре и быте в первой четверти ХIII века</dc:title>
  <dc:creator>User</dc:creator>
  <cp:lastModifiedBy>User</cp:lastModifiedBy>
  <cp:revision>13</cp:revision>
  <dcterms:created xsi:type="dcterms:W3CDTF">2014-04-01T09:24:18Z</dcterms:created>
  <dcterms:modified xsi:type="dcterms:W3CDTF">2014-04-01T15:42:45Z</dcterms:modified>
</cp:coreProperties>
</file>