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Default Extension="bin" ContentType="application/vnd.openxmlformats-officedocument.oleObject"/>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6" r:id="rId8"/>
    <p:sldId id="262" r:id="rId9"/>
    <p:sldId id="263" r:id="rId10"/>
    <p:sldId id="265" r:id="rId11"/>
    <p:sldId id="268" r:id="rId12"/>
    <p:sldId id="270" r:id="rId13"/>
    <p:sldId id="271" r:id="rId14"/>
    <p:sldId id="269" r:id="rId15"/>
    <p:sldId id="267" r:id="rId16"/>
    <p:sldId id="264" r:id="rId1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png"/></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bg bwMode="gray">
      <p:bgPr>
        <a:blipFill dpi="0" rotWithShape="0">
          <a:blip r:embed="rId2" cstate="print"/>
          <a:srcRect/>
          <a:stretch>
            <a:fillRect/>
          </a:stretch>
        </a:blipFill>
        <a:effectLst/>
      </p:bgPr>
    </p:bg>
    <p:spTree>
      <p:nvGrpSpPr>
        <p:cNvPr id="1" name=""/>
        <p:cNvGrpSpPr/>
        <p:nvPr/>
      </p:nvGrpSpPr>
      <p:grpSpPr>
        <a:xfrm>
          <a:off x="0" y="0"/>
          <a:ext cx="0" cy="0"/>
          <a:chOff x="0" y="0"/>
          <a:chExt cx="0" cy="0"/>
        </a:xfrm>
      </p:grpSpPr>
      <p:sp>
        <p:nvSpPr>
          <p:cNvPr id="3092" name="Rectangle 20"/>
          <p:cNvSpPr>
            <a:spLocks noChangeArrowheads="1"/>
          </p:cNvSpPr>
          <p:nvPr/>
        </p:nvSpPr>
        <p:spPr bwMode="gray">
          <a:xfrm>
            <a:off x="0" y="6562725"/>
            <a:ext cx="9144000" cy="3048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3093" name="Line 21"/>
          <p:cNvSpPr>
            <a:spLocks noChangeShapeType="1"/>
          </p:cNvSpPr>
          <p:nvPr/>
        </p:nvSpPr>
        <p:spPr bwMode="auto">
          <a:xfrm>
            <a:off x="0" y="6553200"/>
            <a:ext cx="9144000" cy="0"/>
          </a:xfrm>
          <a:prstGeom prst="line">
            <a:avLst/>
          </a:prstGeom>
          <a:noFill/>
          <a:ln w="19050">
            <a:solidFill>
              <a:schemeClr val="bg1"/>
            </a:solidFill>
            <a:round/>
            <a:headEnd/>
            <a:tailEnd/>
          </a:ln>
          <a:effectLst/>
        </p:spPr>
        <p:txBody>
          <a:bodyPr/>
          <a:lstStyle/>
          <a:p>
            <a:endParaRPr lang="ru-RU"/>
          </a:p>
        </p:txBody>
      </p:sp>
      <p:sp>
        <p:nvSpPr>
          <p:cNvPr id="3076" name="Rectangle 4"/>
          <p:cNvSpPr>
            <a:spLocks noGrp="1" noChangeArrowheads="1"/>
          </p:cNvSpPr>
          <p:nvPr>
            <p:ph type="dt" sz="half" idx="2"/>
          </p:nvPr>
        </p:nvSpPr>
        <p:spPr>
          <a:xfrm>
            <a:off x="457200" y="6534150"/>
            <a:ext cx="2133600" cy="244475"/>
          </a:xfrm>
        </p:spPr>
        <p:txBody>
          <a:bodyPr/>
          <a:lstStyle>
            <a:lvl1pPr>
              <a:defRPr sz="1200">
                <a:solidFill>
                  <a:schemeClr val="bg1"/>
                </a:solidFill>
              </a:defRPr>
            </a:lvl1pPr>
          </a:lstStyle>
          <a:p>
            <a:fld id="{5B106E36-FD25-4E2D-B0AA-010F637433A0}" type="datetimeFigureOut">
              <a:rPr lang="ru-RU" smtClean="0"/>
              <a:pPr/>
              <a:t>07.10.2012</a:t>
            </a:fld>
            <a:endParaRPr lang="ru-RU"/>
          </a:p>
        </p:txBody>
      </p:sp>
      <p:sp>
        <p:nvSpPr>
          <p:cNvPr id="3077" name="Rectangle 5"/>
          <p:cNvSpPr>
            <a:spLocks noGrp="1" noChangeArrowheads="1"/>
          </p:cNvSpPr>
          <p:nvPr>
            <p:ph type="ftr" sz="quarter" idx="3"/>
          </p:nvPr>
        </p:nvSpPr>
        <p:spPr>
          <a:xfrm>
            <a:off x="3124200" y="6534150"/>
            <a:ext cx="2895600" cy="244475"/>
          </a:xfrm>
        </p:spPr>
        <p:txBody>
          <a:bodyPr/>
          <a:lstStyle>
            <a:lvl1pPr>
              <a:defRPr sz="1200">
                <a:solidFill>
                  <a:schemeClr val="bg1"/>
                </a:solidFill>
              </a:defRPr>
            </a:lvl1pPr>
          </a:lstStyle>
          <a:p>
            <a:endParaRPr lang="ru-RU"/>
          </a:p>
        </p:txBody>
      </p:sp>
      <p:sp>
        <p:nvSpPr>
          <p:cNvPr id="3078" name="Rectangle 6"/>
          <p:cNvSpPr>
            <a:spLocks noGrp="1" noChangeArrowheads="1"/>
          </p:cNvSpPr>
          <p:nvPr>
            <p:ph type="sldNum" sz="quarter" idx="4"/>
          </p:nvPr>
        </p:nvSpPr>
        <p:spPr>
          <a:xfrm>
            <a:off x="6553200" y="6534150"/>
            <a:ext cx="2133600" cy="244475"/>
          </a:xfrm>
        </p:spPr>
        <p:txBody>
          <a:bodyPr/>
          <a:lstStyle>
            <a:lvl1pPr>
              <a:defRPr sz="1200">
                <a:solidFill>
                  <a:schemeClr val="bg1"/>
                </a:solidFill>
              </a:defRPr>
            </a:lvl1pPr>
          </a:lstStyle>
          <a:p>
            <a:fld id="{725C68B6-61C2-468F-89AB-4B9F7531AA68}" type="slidenum">
              <a:rPr lang="ru-RU" smtClean="0"/>
              <a:pPr/>
              <a:t>‹#›</a:t>
            </a:fld>
            <a:endParaRPr lang="ru-RU"/>
          </a:p>
        </p:txBody>
      </p:sp>
      <p:grpSp>
        <p:nvGrpSpPr>
          <p:cNvPr id="2" name="Group 16"/>
          <p:cNvGrpSpPr>
            <a:grpSpLocks/>
          </p:cNvGrpSpPr>
          <p:nvPr/>
        </p:nvGrpSpPr>
        <p:grpSpPr bwMode="auto">
          <a:xfrm>
            <a:off x="228600" y="304800"/>
            <a:ext cx="1079500" cy="633413"/>
            <a:chOff x="2680" y="3678"/>
            <a:chExt cx="680" cy="399"/>
          </a:xfrm>
        </p:grpSpPr>
        <p:sp>
          <p:nvSpPr>
            <p:cNvPr id="3086" name="Text Box 14"/>
            <p:cNvSpPr txBox="1">
              <a:spLocks noChangeArrowheads="1"/>
            </p:cNvSpPr>
            <p:nvPr/>
          </p:nvSpPr>
          <p:spPr bwMode="gray">
            <a:xfrm>
              <a:off x="2680" y="3789"/>
              <a:ext cx="680" cy="288"/>
            </a:xfrm>
            <a:prstGeom prst="rect">
              <a:avLst/>
            </a:prstGeom>
            <a:noFill/>
            <a:ln w="9525">
              <a:noFill/>
              <a:miter lim="800000"/>
              <a:headEnd/>
              <a:tailEnd/>
            </a:ln>
            <a:effectLst/>
          </p:spPr>
          <p:txBody>
            <a:bodyPr>
              <a:spAutoFit/>
            </a:bodyPr>
            <a:lstStyle/>
            <a:p>
              <a:r>
                <a:rPr lang="en-US" sz="2400" b="1"/>
                <a:t>LOGO</a:t>
              </a:r>
            </a:p>
          </p:txBody>
        </p:sp>
        <p:sp>
          <p:nvSpPr>
            <p:cNvPr id="3087" name="AutoShape 15"/>
            <p:cNvSpPr>
              <a:spLocks noChangeArrowheads="1"/>
            </p:cNvSpPr>
            <p:nvPr/>
          </p:nvSpPr>
          <p:spPr bwMode="gray">
            <a:xfrm rot="5400000">
              <a:off x="2928" y="3493"/>
              <a:ext cx="172" cy="542"/>
            </a:xfrm>
            <a:prstGeom prst="moon">
              <a:avLst>
                <a:gd name="adj" fmla="val 21208"/>
              </a:avLst>
            </a:prstGeom>
            <a:solidFill>
              <a:schemeClr val="accent1"/>
            </a:solidFill>
            <a:ln w="9525">
              <a:noFill/>
              <a:miter lim="800000"/>
              <a:headEnd/>
              <a:tailEnd/>
            </a:ln>
            <a:effectLst/>
          </p:spPr>
          <p:txBody>
            <a:bodyPr wrap="none" anchor="ctr"/>
            <a:lstStyle/>
            <a:p>
              <a:endParaRPr lang="ru-RU"/>
            </a:p>
          </p:txBody>
        </p:sp>
      </p:grpSp>
      <p:sp>
        <p:nvSpPr>
          <p:cNvPr id="3075" name="Rectangle 3"/>
          <p:cNvSpPr>
            <a:spLocks noGrp="1" noChangeArrowheads="1"/>
          </p:cNvSpPr>
          <p:nvPr>
            <p:ph type="subTitle" idx="1"/>
          </p:nvPr>
        </p:nvSpPr>
        <p:spPr bwMode="gray">
          <a:xfrm>
            <a:off x="914400" y="2286000"/>
            <a:ext cx="7304088" cy="381000"/>
          </a:xfrm>
        </p:spPr>
        <p:txBody>
          <a:bodyPr/>
          <a:lstStyle>
            <a:lvl1pPr marL="0" indent="0" algn="ctr">
              <a:buFont typeface="Wingdings" pitchFamily="2" charset="2"/>
              <a:buNone/>
              <a:defRPr sz="2400">
                <a:solidFill>
                  <a:schemeClr val="tx2"/>
                </a:solidFill>
              </a:defRPr>
            </a:lvl1pPr>
          </a:lstStyle>
          <a:p>
            <a:r>
              <a:rPr lang="ru-RU" smtClean="0"/>
              <a:t>Образец подзаголовка</a:t>
            </a:r>
            <a:endParaRPr lang="en-US"/>
          </a:p>
        </p:txBody>
      </p:sp>
      <p:sp>
        <p:nvSpPr>
          <p:cNvPr id="3074" name="Rectangle 2"/>
          <p:cNvSpPr>
            <a:spLocks noGrp="1" noChangeArrowheads="1"/>
          </p:cNvSpPr>
          <p:nvPr>
            <p:ph type="ctrTitle"/>
          </p:nvPr>
        </p:nvSpPr>
        <p:spPr bwMode="gray">
          <a:xfrm>
            <a:off x="762000" y="1600200"/>
            <a:ext cx="7620000" cy="682625"/>
          </a:xfrm>
        </p:spPr>
        <p:txBody>
          <a:bodyPr/>
          <a:lstStyle>
            <a:lvl1pPr>
              <a:defRPr sz="4400" b="1">
                <a:solidFill>
                  <a:schemeClr val="tx1"/>
                </a:solidFill>
              </a:defRPr>
            </a:lvl1pPr>
          </a:lstStyle>
          <a:p>
            <a:r>
              <a:rPr lang="ru-RU" smtClean="0"/>
              <a:t>Образец заголовка</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609600"/>
            <a:ext cx="2057400" cy="5715000"/>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609600"/>
            <a:ext cx="6019800" cy="57150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Заголовок и таблиц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438400" y="609600"/>
            <a:ext cx="6248400" cy="487363"/>
          </a:xfrm>
        </p:spPr>
        <p:txBody>
          <a:bodyPr/>
          <a:lstStyle/>
          <a:p>
            <a:r>
              <a:rPr lang="ru-RU" smtClean="0"/>
              <a:t>Образец заголовка</a:t>
            </a:r>
            <a:endParaRPr lang="ru-RU"/>
          </a:p>
        </p:txBody>
      </p:sp>
      <p:sp>
        <p:nvSpPr>
          <p:cNvPr id="3" name="Таблица 2"/>
          <p:cNvSpPr>
            <a:spLocks noGrp="1"/>
          </p:cNvSpPr>
          <p:nvPr>
            <p:ph type="tbl" idx="1"/>
          </p:nvPr>
        </p:nvSpPr>
        <p:spPr>
          <a:xfrm>
            <a:off x="457200" y="1219200"/>
            <a:ext cx="8229600" cy="5105400"/>
          </a:xfrm>
        </p:spPr>
        <p:txBody>
          <a:bodyPr/>
          <a:lstStyle/>
          <a:p>
            <a:r>
              <a:rPr lang="ru-RU" smtClean="0"/>
              <a:t>Вставка таблицы</a:t>
            </a:r>
            <a:endParaRPr lang="ru-RU"/>
          </a:p>
        </p:txBody>
      </p:sp>
      <p:sp>
        <p:nvSpPr>
          <p:cNvPr id="4" name="Дата 3"/>
          <p:cNvSpPr>
            <a:spLocks noGrp="1"/>
          </p:cNvSpPr>
          <p:nvPr>
            <p:ph type="dt" sz="half" idx="10"/>
          </p:nvPr>
        </p:nvSpPr>
        <p:spPr>
          <a:xfrm>
            <a:off x="457200" y="6400800"/>
            <a:ext cx="2133600" cy="320675"/>
          </a:xfrm>
        </p:spPr>
        <p:txBody>
          <a:bodyPr/>
          <a:lstStyle>
            <a:lvl1pPr>
              <a:defRPr/>
            </a:lvl1pPr>
          </a:lstStyle>
          <a:p>
            <a:fld id="{5B106E36-FD25-4E2D-B0AA-010F637433A0}" type="datetimeFigureOut">
              <a:rPr lang="ru-RU" smtClean="0"/>
              <a:pPr/>
              <a:t>07.10.2012</a:t>
            </a:fld>
            <a:endParaRPr lang="ru-RU"/>
          </a:p>
        </p:txBody>
      </p:sp>
      <p:sp>
        <p:nvSpPr>
          <p:cNvPr id="5" name="Нижний колонтитул 4"/>
          <p:cNvSpPr>
            <a:spLocks noGrp="1"/>
          </p:cNvSpPr>
          <p:nvPr>
            <p:ph type="ftr" sz="quarter" idx="11"/>
          </p:nvPr>
        </p:nvSpPr>
        <p:spPr>
          <a:xfrm>
            <a:off x="3124200" y="6400800"/>
            <a:ext cx="2895600" cy="320675"/>
          </a:xfrm>
        </p:spPr>
        <p:txBody>
          <a:bodyPr/>
          <a:lstStyle>
            <a:lvl1pPr>
              <a:defRPr/>
            </a:lvl1pPr>
          </a:lstStyle>
          <a:p>
            <a:endParaRPr lang="ru-RU"/>
          </a:p>
        </p:txBody>
      </p:sp>
      <p:sp>
        <p:nvSpPr>
          <p:cNvPr id="6" name="Номер слайда 5"/>
          <p:cNvSpPr>
            <a:spLocks noGrp="1"/>
          </p:cNvSpPr>
          <p:nvPr>
            <p:ph type="sldNum" sz="quarter" idx="12"/>
          </p:nvPr>
        </p:nvSpPr>
        <p:spPr>
          <a:xfrm>
            <a:off x="6553200" y="6400800"/>
            <a:ext cx="2133600" cy="320675"/>
          </a:xfrm>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ru-RU" smtClean="0"/>
              <a:t>Образец текста</a:t>
            </a:r>
          </a:p>
        </p:txBody>
      </p:sp>
      <p:sp>
        <p:nvSpPr>
          <p:cNvPr id="4" name="Дата 3"/>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5" name="Нижний колонтитул 4"/>
          <p:cNvSpPr>
            <a:spLocks noGrp="1"/>
          </p:cNvSpPr>
          <p:nvPr>
            <p:ph type="ftr" sz="quarter" idx="11"/>
          </p:nvPr>
        </p:nvSpPr>
        <p:spPr/>
        <p:txBody>
          <a:bodyPr/>
          <a:lstStyle>
            <a:lvl1pPr>
              <a:defRPr/>
            </a:lvl1pPr>
          </a:lstStyle>
          <a:p>
            <a:endParaRPr lang="ru-RU"/>
          </a:p>
        </p:txBody>
      </p:sp>
      <p:sp>
        <p:nvSpPr>
          <p:cNvPr id="6" name="Номер слайда 5"/>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219200"/>
            <a:ext cx="4038600" cy="51054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8" name="Нижний колонтитул 7"/>
          <p:cNvSpPr>
            <a:spLocks noGrp="1"/>
          </p:cNvSpPr>
          <p:nvPr>
            <p:ph type="ftr" sz="quarter" idx="11"/>
          </p:nvPr>
        </p:nvSpPr>
        <p:spPr/>
        <p:txBody>
          <a:bodyPr/>
          <a:lstStyle>
            <a:lvl1pPr>
              <a:defRPr/>
            </a:lvl1pPr>
          </a:lstStyle>
          <a:p>
            <a:endParaRPr lang="ru-RU"/>
          </a:p>
        </p:txBody>
      </p:sp>
      <p:sp>
        <p:nvSpPr>
          <p:cNvPr id="9" name="Номер слайда 8"/>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4" name="Нижний колонтитул 3"/>
          <p:cNvSpPr>
            <a:spLocks noGrp="1"/>
          </p:cNvSpPr>
          <p:nvPr>
            <p:ph type="ftr" sz="quarter" idx="11"/>
          </p:nvPr>
        </p:nvSpPr>
        <p:spPr/>
        <p:txBody>
          <a:bodyPr/>
          <a:lstStyle>
            <a:lvl1pPr>
              <a:defRPr/>
            </a:lvl1pPr>
          </a:lstStyle>
          <a:p>
            <a:endParaRPr lang="ru-RU"/>
          </a:p>
        </p:txBody>
      </p:sp>
      <p:sp>
        <p:nvSpPr>
          <p:cNvPr id="5" name="Номер слайда 4"/>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3" name="Нижний колонтитул 2"/>
          <p:cNvSpPr>
            <a:spLocks noGrp="1"/>
          </p:cNvSpPr>
          <p:nvPr>
            <p:ph type="ftr" sz="quarter" idx="11"/>
          </p:nvPr>
        </p:nvSpPr>
        <p:spPr/>
        <p:txBody>
          <a:bodyPr/>
          <a:lstStyle>
            <a:lvl1pPr>
              <a:defRPr/>
            </a:lvl1pPr>
          </a:lstStyle>
          <a:p>
            <a:endParaRPr lang="ru-RU"/>
          </a:p>
        </p:txBody>
      </p:sp>
      <p:sp>
        <p:nvSpPr>
          <p:cNvPr id="4" name="Номер слайда 3"/>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lvl1pPr>
              <a:defRPr/>
            </a:lvl1pPr>
          </a:lstStyle>
          <a:p>
            <a:fld id="{5B106E36-FD25-4E2D-B0AA-010F637433A0}" type="datetimeFigureOut">
              <a:rPr lang="ru-RU" smtClean="0"/>
              <a:pPr/>
              <a:t>07.10.2012</a:t>
            </a:fld>
            <a:endParaRPr lang="ru-RU"/>
          </a:p>
        </p:txBody>
      </p:sp>
      <p:sp>
        <p:nvSpPr>
          <p:cNvPr id="6" name="Нижний колонтитул 5"/>
          <p:cNvSpPr>
            <a:spLocks noGrp="1"/>
          </p:cNvSpPr>
          <p:nvPr>
            <p:ph type="ftr" sz="quarter" idx="11"/>
          </p:nvPr>
        </p:nvSpPr>
        <p:spPr/>
        <p:txBody>
          <a:bodyPr/>
          <a:lstStyle>
            <a:lvl1pPr>
              <a:defRPr/>
            </a:lvl1pPr>
          </a:lstStyle>
          <a:p>
            <a:endParaRPr lang="ru-RU"/>
          </a:p>
        </p:txBody>
      </p:sp>
      <p:sp>
        <p:nvSpPr>
          <p:cNvPr id="7" name="Номер слайда 6"/>
          <p:cNvSpPr>
            <a:spLocks noGrp="1"/>
          </p:cNvSpPr>
          <p:nvPr>
            <p:ph type="sldNum" sz="quarter" idx="12"/>
          </p:nvPr>
        </p:nvSpPr>
        <p:spPr/>
        <p:txBody>
          <a:bodyPr/>
          <a:lstStyle>
            <a:lvl1pPr>
              <a:defRPr/>
            </a:lvl1p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oleObject" Target="../embeddings/oleObject1.bin"/><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aphicFrame>
        <p:nvGraphicFramePr>
          <p:cNvPr id="1041" name="Object 17"/>
          <p:cNvGraphicFramePr>
            <a:graphicFrameLocks noChangeAspect="1"/>
          </p:cNvGraphicFramePr>
          <p:nvPr/>
        </p:nvGraphicFramePr>
        <p:xfrm>
          <a:off x="0" y="0"/>
          <a:ext cx="9144000" cy="1123950"/>
        </p:xfrm>
        <a:graphic>
          <a:graphicData uri="http://schemas.openxmlformats.org/presentationml/2006/ole">
            <p:oleObj spid="_x0000_s1026" name="Image" r:id="rId15" imgW="10793651" imgH="1498413" progId="">
              <p:embed/>
            </p:oleObj>
          </a:graphicData>
        </a:graphic>
      </p:graphicFrame>
      <p:sp>
        <p:nvSpPr>
          <p:cNvPr id="1042" name="Rectangle 18"/>
          <p:cNvSpPr>
            <a:spLocks noChangeArrowheads="1"/>
          </p:cNvSpPr>
          <p:nvPr/>
        </p:nvSpPr>
        <p:spPr bwMode="gray">
          <a:xfrm>
            <a:off x="304800" y="609600"/>
            <a:ext cx="8839200" cy="533400"/>
          </a:xfrm>
          <a:prstGeom prst="rect">
            <a:avLst/>
          </a:prstGeom>
          <a:gradFill rotWithShape="1">
            <a:gsLst>
              <a:gs pos="0">
                <a:srgbClr val="FFFFFF">
                  <a:alpha val="0"/>
                </a:srgbClr>
              </a:gs>
              <a:gs pos="100000">
                <a:schemeClr val="accent1"/>
              </a:gs>
            </a:gsLst>
            <a:lin ang="0" scaled="1"/>
          </a:gradFill>
          <a:ln w="9525">
            <a:noFill/>
            <a:miter lim="800000"/>
            <a:headEnd/>
            <a:tailEnd/>
          </a:ln>
          <a:effectLst/>
        </p:spPr>
        <p:txBody>
          <a:bodyPr wrap="none" anchor="ctr"/>
          <a:lstStyle/>
          <a:p>
            <a:endParaRPr lang="ru-RU"/>
          </a:p>
        </p:txBody>
      </p:sp>
      <p:sp>
        <p:nvSpPr>
          <p:cNvPr id="1043" name="Rectangle 19"/>
          <p:cNvSpPr>
            <a:spLocks noChangeArrowheads="1"/>
          </p:cNvSpPr>
          <p:nvPr/>
        </p:nvSpPr>
        <p:spPr bwMode="gray">
          <a:xfrm>
            <a:off x="9525" y="1114425"/>
            <a:ext cx="9144000" cy="76200"/>
          </a:xfrm>
          <a:prstGeom prst="rect">
            <a:avLst/>
          </a:prstGeom>
          <a:gradFill rotWithShape="1">
            <a:gsLst>
              <a:gs pos="0">
                <a:schemeClr val="tx2"/>
              </a:gs>
              <a:gs pos="100000">
                <a:schemeClr val="tx2">
                  <a:gamma/>
                  <a:shade val="38039"/>
                  <a:invGamma/>
                </a:schemeClr>
              </a:gs>
            </a:gsLst>
            <a:lin ang="0" scaled="1"/>
          </a:gradFill>
          <a:ln w="9525">
            <a:noFill/>
            <a:miter lim="800000"/>
            <a:headEnd/>
            <a:tailEnd/>
          </a:ln>
          <a:effectLst/>
        </p:spPr>
        <p:txBody>
          <a:bodyPr wrap="none" anchor="ctr"/>
          <a:lstStyle/>
          <a:p>
            <a:endParaRPr lang="ru-RU"/>
          </a:p>
        </p:txBody>
      </p:sp>
      <p:sp>
        <p:nvSpPr>
          <p:cNvPr id="1027" name="Rectangle 3"/>
          <p:cNvSpPr>
            <a:spLocks noGrp="1" noChangeArrowheads="1"/>
          </p:cNvSpPr>
          <p:nvPr>
            <p:ph type="body" idx="1"/>
          </p:nvPr>
        </p:nvSpPr>
        <p:spPr bwMode="auto">
          <a:xfrm>
            <a:off x="457200" y="1219200"/>
            <a:ext cx="8229600" cy="5105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smtClean="0"/>
          </a:p>
        </p:txBody>
      </p:sp>
      <p:sp>
        <p:nvSpPr>
          <p:cNvPr id="1028" name="Rectangle 4"/>
          <p:cNvSpPr>
            <a:spLocks noGrp="1" noChangeArrowheads="1"/>
          </p:cNvSpPr>
          <p:nvPr>
            <p:ph type="dt" sz="half" idx="2"/>
          </p:nvPr>
        </p:nvSpPr>
        <p:spPr bwMode="auto">
          <a:xfrm>
            <a:off x="457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fld id="{5B106E36-FD25-4E2D-B0AA-010F637433A0}" type="datetimeFigureOut">
              <a:rPr lang="ru-RU" smtClean="0"/>
              <a:pPr/>
              <a:t>07.10.2012</a:t>
            </a:fld>
            <a:endParaRPr lang="ru-RU"/>
          </a:p>
        </p:txBody>
      </p:sp>
      <p:sp>
        <p:nvSpPr>
          <p:cNvPr id="1029" name="Rectangle 5"/>
          <p:cNvSpPr>
            <a:spLocks noGrp="1" noChangeArrowheads="1"/>
          </p:cNvSpPr>
          <p:nvPr>
            <p:ph type="ftr" sz="quarter" idx="3"/>
          </p:nvPr>
        </p:nvSpPr>
        <p:spPr bwMode="auto">
          <a:xfrm>
            <a:off x="3124200" y="6400800"/>
            <a:ext cx="2895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vl1pPr>
          </a:lstStyle>
          <a:p>
            <a:endParaRPr lang="ru-RU"/>
          </a:p>
        </p:txBody>
      </p:sp>
      <p:sp>
        <p:nvSpPr>
          <p:cNvPr id="1030" name="Rectangle 6"/>
          <p:cNvSpPr>
            <a:spLocks noGrp="1" noChangeArrowheads="1"/>
          </p:cNvSpPr>
          <p:nvPr>
            <p:ph type="sldNum" sz="quarter" idx="4"/>
          </p:nvPr>
        </p:nvSpPr>
        <p:spPr bwMode="auto">
          <a:xfrm>
            <a:off x="6553200" y="6400800"/>
            <a:ext cx="2133600" cy="3206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vl1pPr>
          </a:lstStyle>
          <a:p>
            <a:fld id="{725C68B6-61C2-468F-89AB-4B9F7531AA68}" type="slidenum">
              <a:rPr lang="ru-RU" smtClean="0"/>
              <a:pPr/>
              <a:t>‹#›</a:t>
            </a:fld>
            <a:endParaRPr lang="ru-RU"/>
          </a:p>
        </p:txBody>
      </p:sp>
      <p:sp>
        <p:nvSpPr>
          <p:cNvPr id="1026" name="Rectangle 2"/>
          <p:cNvSpPr>
            <a:spLocks noGrp="1" noChangeArrowheads="1"/>
          </p:cNvSpPr>
          <p:nvPr>
            <p:ph type="title"/>
          </p:nvPr>
        </p:nvSpPr>
        <p:spPr bwMode="white">
          <a:xfrm>
            <a:off x="2438400" y="609600"/>
            <a:ext cx="6248400" cy="48736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bodyPr>
          <a:lstStyle/>
          <a:p>
            <a:pPr lvl="0"/>
            <a:r>
              <a:rPr lang="ru-RU" smtClean="0"/>
              <a:t>Образец заголовка</a:t>
            </a:r>
            <a:endParaRPr lang="en-US" smtClean="0"/>
          </a:p>
        </p:txBody>
      </p:sp>
      <p:sp>
        <p:nvSpPr>
          <p:cNvPr id="1037" name="Text Box 13"/>
          <p:cNvSpPr txBox="1">
            <a:spLocks noChangeArrowheads="1"/>
          </p:cNvSpPr>
          <p:nvPr/>
        </p:nvSpPr>
        <p:spPr bwMode="gray">
          <a:xfrm>
            <a:off x="8131175" y="257175"/>
            <a:ext cx="990600" cy="396875"/>
          </a:xfrm>
          <a:prstGeom prst="rect">
            <a:avLst/>
          </a:prstGeom>
          <a:noFill/>
          <a:ln w="9525">
            <a:noFill/>
            <a:miter lim="800000"/>
            <a:headEnd/>
            <a:tailEnd/>
          </a:ln>
          <a:effectLst/>
        </p:spPr>
        <p:txBody>
          <a:bodyPr>
            <a:spAutoFit/>
          </a:bodyPr>
          <a:lstStyle/>
          <a:p>
            <a:r>
              <a:rPr lang="en-US" sz="2000" b="1">
                <a:solidFill>
                  <a:schemeClr val="bg1"/>
                </a:solidFill>
              </a:rPr>
              <a:t>LOGO</a:t>
            </a:r>
          </a:p>
        </p:txBody>
      </p:sp>
      <p:sp>
        <p:nvSpPr>
          <p:cNvPr id="1038" name="AutoShape 14"/>
          <p:cNvSpPr>
            <a:spLocks noChangeArrowheads="1"/>
          </p:cNvSpPr>
          <p:nvPr/>
        </p:nvSpPr>
        <p:spPr bwMode="gray">
          <a:xfrm rot="5400000">
            <a:off x="8447088" y="-185738"/>
            <a:ext cx="273050" cy="860425"/>
          </a:xfrm>
          <a:prstGeom prst="moon">
            <a:avLst>
              <a:gd name="adj" fmla="val 21208"/>
            </a:avLst>
          </a:prstGeom>
          <a:solidFill>
            <a:schemeClr val="tx1"/>
          </a:solidFill>
          <a:ln w="9525">
            <a:noFill/>
            <a:miter lim="800000"/>
            <a:headEnd/>
            <a:tailEnd/>
          </a:ln>
          <a:effectLst/>
        </p:spPr>
        <p:txBody>
          <a:bodyPr wrap="none" anchor="ctr"/>
          <a:lstStyle/>
          <a:p>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1" fontAlgn="base" hangingPunct="1">
        <a:spcBef>
          <a:spcPct val="0"/>
        </a:spcBef>
        <a:spcAft>
          <a:spcPct val="0"/>
        </a:spcAft>
        <a:defRPr sz="3200">
          <a:solidFill>
            <a:schemeClr val="bg1"/>
          </a:solidFill>
          <a:latin typeface="+mj-lt"/>
          <a:ea typeface="+mj-ea"/>
          <a:cs typeface="+mj-cs"/>
        </a:defRPr>
      </a:lvl1pPr>
      <a:lvl2pPr algn="ctr" rtl="0" eaLnBrk="1" fontAlgn="base" hangingPunct="1">
        <a:spcBef>
          <a:spcPct val="0"/>
        </a:spcBef>
        <a:spcAft>
          <a:spcPct val="0"/>
        </a:spcAft>
        <a:defRPr sz="3200">
          <a:solidFill>
            <a:schemeClr val="bg1"/>
          </a:solidFill>
          <a:latin typeface="Arial" charset="0"/>
        </a:defRPr>
      </a:lvl2pPr>
      <a:lvl3pPr algn="ctr" rtl="0" eaLnBrk="1" fontAlgn="base" hangingPunct="1">
        <a:spcBef>
          <a:spcPct val="0"/>
        </a:spcBef>
        <a:spcAft>
          <a:spcPct val="0"/>
        </a:spcAft>
        <a:defRPr sz="3200">
          <a:solidFill>
            <a:schemeClr val="bg1"/>
          </a:solidFill>
          <a:latin typeface="Arial" charset="0"/>
        </a:defRPr>
      </a:lvl3pPr>
      <a:lvl4pPr algn="ctr" rtl="0" eaLnBrk="1" fontAlgn="base" hangingPunct="1">
        <a:spcBef>
          <a:spcPct val="0"/>
        </a:spcBef>
        <a:spcAft>
          <a:spcPct val="0"/>
        </a:spcAft>
        <a:defRPr sz="3200">
          <a:solidFill>
            <a:schemeClr val="bg1"/>
          </a:solidFill>
          <a:latin typeface="Arial" charset="0"/>
        </a:defRPr>
      </a:lvl4pPr>
      <a:lvl5pPr algn="ctr" rtl="0" eaLnBrk="1" fontAlgn="base" hangingPunct="1">
        <a:spcBef>
          <a:spcPct val="0"/>
        </a:spcBef>
        <a:spcAft>
          <a:spcPct val="0"/>
        </a:spcAft>
        <a:defRPr sz="3200">
          <a:solidFill>
            <a:schemeClr val="bg1"/>
          </a:solidFill>
          <a:latin typeface="Arial" charset="0"/>
        </a:defRPr>
      </a:lvl5pPr>
      <a:lvl6pPr marL="457200" algn="ctr" rtl="0" eaLnBrk="1" fontAlgn="base" hangingPunct="1">
        <a:spcBef>
          <a:spcPct val="0"/>
        </a:spcBef>
        <a:spcAft>
          <a:spcPct val="0"/>
        </a:spcAft>
        <a:defRPr sz="3200">
          <a:solidFill>
            <a:schemeClr val="bg1"/>
          </a:solidFill>
          <a:latin typeface="Arial" charset="0"/>
        </a:defRPr>
      </a:lvl6pPr>
      <a:lvl7pPr marL="914400" algn="ctr" rtl="0" eaLnBrk="1" fontAlgn="base" hangingPunct="1">
        <a:spcBef>
          <a:spcPct val="0"/>
        </a:spcBef>
        <a:spcAft>
          <a:spcPct val="0"/>
        </a:spcAft>
        <a:defRPr sz="3200">
          <a:solidFill>
            <a:schemeClr val="bg1"/>
          </a:solidFill>
          <a:latin typeface="Arial" charset="0"/>
        </a:defRPr>
      </a:lvl7pPr>
      <a:lvl8pPr marL="1371600" algn="ctr" rtl="0" eaLnBrk="1" fontAlgn="base" hangingPunct="1">
        <a:spcBef>
          <a:spcPct val="0"/>
        </a:spcBef>
        <a:spcAft>
          <a:spcPct val="0"/>
        </a:spcAft>
        <a:defRPr sz="3200">
          <a:solidFill>
            <a:schemeClr val="bg1"/>
          </a:solidFill>
          <a:latin typeface="Arial" charset="0"/>
        </a:defRPr>
      </a:lvl8pPr>
      <a:lvl9pPr marL="1828800" algn="ctr" rtl="0" eaLnBrk="1" fontAlgn="base" hangingPunct="1">
        <a:spcBef>
          <a:spcPct val="0"/>
        </a:spcBef>
        <a:spcAft>
          <a:spcPct val="0"/>
        </a:spcAft>
        <a:defRPr sz="3200">
          <a:solidFill>
            <a:schemeClr val="bg1"/>
          </a:solidFill>
          <a:latin typeface="Arial" charset="0"/>
        </a:defRPr>
      </a:lvl9pPr>
    </p:titleStyle>
    <p:bodyStyle>
      <a:lvl1pPr marL="342900" indent="-342900" algn="l" rtl="0" eaLnBrk="1" fontAlgn="base" hangingPunct="1">
        <a:spcBef>
          <a:spcPct val="20000"/>
        </a:spcBef>
        <a:spcAft>
          <a:spcPct val="0"/>
        </a:spcAft>
        <a:buClr>
          <a:schemeClr val="tx2"/>
        </a:buClr>
        <a:buFont typeface="Wingdings" pitchFamily="2" charset="2"/>
        <a:buChar char="v"/>
        <a:defRPr sz="3200">
          <a:solidFill>
            <a:schemeClr val="tx1"/>
          </a:solidFill>
          <a:latin typeface="+mn-lt"/>
          <a:ea typeface="+mn-ea"/>
          <a:cs typeface="+mn-cs"/>
        </a:defRPr>
      </a:lvl1pPr>
      <a:lvl2pPr marL="742950" indent="-285750" algn="l" rtl="0" eaLnBrk="1" fontAlgn="base" hangingPunct="1">
        <a:spcBef>
          <a:spcPct val="20000"/>
        </a:spcBef>
        <a:spcAft>
          <a:spcPct val="0"/>
        </a:spcAft>
        <a:buClr>
          <a:schemeClr val="accent1"/>
        </a:buClr>
        <a:buFont typeface="Wingdings" pitchFamily="2" charset="2"/>
        <a:buChar char="§"/>
        <a:defRPr sz="2800">
          <a:solidFill>
            <a:schemeClr val="tx1"/>
          </a:solidFill>
          <a:latin typeface="+mn-lt"/>
        </a:defRPr>
      </a:lvl2pPr>
      <a:lvl3pPr marL="1143000" indent="-228600" algn="l" rtl="0" eaLnBrk="1" fontAlgn="base" hangingPunct="1">
        <a:spcBef>
          <a:spcPct val="20000"/>
        </a:spcBef>
        <a:spcAft>
          <a:spcPct val="0"/>
        </a:spcAft>
        <a:buClr>
          <a:schemeClr val="tx1"/>
        </a:buClr>
        <a:buChar char="•"/>
        <a:defRPr sz="2400">
          <a:solidFill>
            <a:schemeClr val="tx1"/>
          </a:solidFill>
          <a:latin typeface="+mn-lt"/>
        </a:defRPr>
      </a:lvl3pPr>
      <a:lvl4pPr marL="1600200" indent="-228600" algn="l" rtl="0" eaLnBrk="1" fontAlgn="base" hangingPunct="1">
        <a:spcBef>
          <a:spcPct val="20000"/>
        </a:spcBef>
        <a:spcAft>
          <a:spcPct val="0"/>
        </a:spcAft>
        <a:buChar char="–"/>
        <a:defRPr sz="2000">
          <a:solidFill>
            <a:schemeClr val="tx1"/>
          </a:solidFill>
          <a:latin typeface="+mn-lt"/>
        </a:defRPr>
      </a:lvl4pPr>
      <a:lvl5pPr marL="2057400" indent="-228600" algn="l" rtl="0" eaLnBrk="1" fontAlgn="base" hangingPunct="1">
        <a:spcBef>
          <a:spcPct val="20000"/>
        </a:spcBef>
        <a:spcAft>
          <a:spcPct val="0"/>
        </a:spcAft>
        <a:buChar char="»"/>
        <a:defRPr sz="2000">
          <a:solidFill>
            <a:schemeClr val="tx1"/>
          </a:solidFill>
          <a:latin typeface="+mn-lt"/>
        </a:defRPr>
      </a:lvl5pPr>
      <a:lvl6pPr marL="2514600" indent="-228600" algn="l" rtl="0" eaLnBrk="1" fontAlgn="base" hangingPunct="1">
        <a:spcBef>
          <a:spcPct val="20000"/>
        </a:spcBef>
        <a:spcAft>
          <a:spcPct val="0"/>
        </a:spcAft>
        <a:buChar char="»"/>
        <a:defRPr sz="2000">
          <a:solidFill>
            <a:schemeClr val="tx1"/>
          </a:solidFill>
          <a:latin typeface="+mn-lt"/>
        </a:defRPr>
      </a:lvl6pPr>
      <a:lvl7pPr marL="2971800" indent="-228600" algn="l" rtl="0" eaLnBrk="1" fontAlgn="base" hangingPunct="1">
        <a:spcBef>
          <a:spcPct val="20000"/>
        </a:spcBef>
        <a:spcAft>
          <a:spcPct val="0"/>
        </a:spcAft>
        <a:buChar char="»"/>
        <a:defRPr sz="2000">
          <a:solidFill>
            <a:schemeClr val="tx1"/>
          </a:solidFill>
          <a:latin typeface="+mn-lt"/>
        </a:defRPr>
      </a:lvl7pPr>
      <a:lvl8pPr marL="3429000" indent="-228600" algn="l" rtl="0" eaLnBrk="1" fontAlgn="base" hangingPunct="1">
        <a:spcBef>
          <a:spcPct val="20000"/>
        </a:spcBef>
        <a:spcAft>
          <a:spcPct val="0"/>
        </a:spcAft>
        <a:buChar char="»"/>
        <a:defRPr sz="2000">
          <a:solidFill>
            <a:schemeClr val="tx1"/>
          </a:solidFill>
          <a:latin typeface="+mn-lt"/>
        </a:defRPr>
      </a:lvl8pPr>
      <a:lvl9pPr marL="3886200" indent="-228600" algn="l" rtl="0" eaLnBrk="1" fontAlgn="base" hangingPunct="1">
        <a:spcBef>
          <a:spcPct val="20000"/>
        </a:spcBef>
        <a:spcAft>
          <a:spcPct val="0"/>
        </a:spcAft>
        <a:buChar char="»"/>
        <a:defRPr sz="2000">
          <a:solidFill>
            <a:schemeClr val="tx1"/>
          </a:solidFill>
          <a:latin typeface="+mn-lt"/>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file:///C:\Users\Larisa\AppData\Local\Temp\FineReader11\media\image10.jpeg" TargetMode="External"/><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2.xml"/><Relationship Id="rId4"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file:///C:\Users\Larisa\AppData\Local\Temp\FineReader11\media\image11.jpeg" TargetMode="External"/><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file:///C:\Users\Larisa\AppData\Local\Temp\FineReader11\media\image12.jpeg" TargetMode="External"/><Relationship Id="rId2" Type="http://schemas.openxmlformats.org/officeDocument/2006/relationships/image" Target="../media/image29.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file:///C:\Users\Larisa\AppData\Local\Temp\FineReader11\media\image13.jpeg" TargetMode="External"/><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8" Type="http://schemas.openxmlformats.org/officeDocument/2006/relationships/hyperlink" Target="http://portalostranah.ru/view.php?id=5" TargetMode="External"/><Relationship Id="rId13" Type="http://schemas.openxmlformats.org/officeDocument/2006/relationships/hyperlink" Target="http://eng4.ru/anglijskij-dlya-mladshix-shkolnikov-onlajn/" TargetMode="External"/><Relationship Id="rId3" Type="http://schemas.openxmlformats.org/officeDocument/2006/relationships/hyperlink" Target="http://bolsunov.com/trening/oratorskoe-masterstvo/oratorskoe-iskusstvo-bazovyj-kurs/" TargetMode="External"/><Relationship Id="rId7" Type="http://schemas.openxmlformats.org/officeDocument/2006/relationships/hyperlink" Target="http://rsr-online.ru/index.php" TargetMode="External"/><Relationship Id="rId12" Type="http://schemas.openxmlformats.org/officeDocument/2006/relationships/hyperlink" Target="http://barbieplanet.ru/?s=avon" TargetMode="External"/><Relationship Id="rId2" Type="http://schemas.openxmlformats.org/officeDocument/2006/relationships/hyperlink" Target="http://igrox.ru/orator/osnovi/" TargetMode="External"/><Relationship Id="rId1" Type="http://schemas.openxmlformats.org/officeDocument/2006/relationships/slideLayout" Target="../slideLayouts/slideLayout2.xml"/><Relationship Id="rId6" Type="http://schemas.openxmlformats.org/officeDocument/2006/relationships/hyperlink" Target="http://bambooclub.ru/articles/index.htm?teg=39111" TargetMode="External"/><Relationship Id="rId11" Type="http://schemas.openxmlformats.org/officeDocument/2006/relationships/hyperlink" Target="http://vladikavkaz-osetia.ru/city/history.php" TargetMode="External"/><Relationship Id="rId5" Type="http://schemas.openxmlformats.org/officeDocument/2006/relationships/hyperlink" Target="http://radosvet.net/13844-slavyano-ariyskaya-vedicheskaya-kultura.html" TargetMode="External"/><Relationship Id="rId10" Type="http://schemas.openxmlformats.org/officeDocument/2006/relationships/hyperlink" Target="http://lermontov.org/" TargetMode="External"/><Relationship Id="rId4" Type="http://schemas.openxmlformats.org/officeDocument/2006/relationships/hyperlink" Target="http://interneturok.ru/ru/school/history/9-klass/bglava-3-stalinskaya-modernizaciya-rossii" TargetMode="External"/><Relationship Id="rId9" Type="http://schemas.openxmlformats.org/officeDocument/2006/relationships/hyperlink" Target="http://urban.uz/tag/urban-muzyka" TargetMode="External"/><Relationship Id="rId14" Type="http://schemas.openxmlformats.org/officeDocument/2006/relationships/hyperlink" Target="http://relaxic.net/st-patrick-day-at-moscow/"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file:///C:\Users\Larisa\AppData\Local\Temp\FineReader11\media\image4.jpeg" TargetMode="External"/><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file:///C:\Users\Larisa\AppData\Local\Temp\FineReader11\media\image5.jpeg" TargetMode="External"/><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2.xml"/><Relationship Id="rId5" Type="http://schemas.openxmlformats.org/officeDocument/2006/relationships/image" Target="../media/image9.jpeg"/><Relationship Id="rId4" Type="http://schemas.openxmlformats.org/officeDocument/2006/relationships/image" Target="../media/image8.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2.xml"/><Relationship Id="rId4" Type="http://schemas.openxmlformats.org/officeDocument/2006/relationships/image" Target="../media/image15.jpeg"/></Relationships>
</file>

<file path=ppt/slides/_rels/slide8.xml.rels><?xml version="1.0" encoding="UTF-8" standalone="yes"?>
<Relationships xmlns="http://schemas.openxmlformats.org/package/2006/relationships"><Relationship Id="rId3" Type="http://schemas.openxmlformats.org/officeDocument/2006/relationships/image" Target="file:///C:\Users\Larisa\AppData\Local\Temp\FineReader11\media\image1.jpeg" TargetMode="External"/><Relationship Id="rId7" Type="http://schemas.openxmlformats.org/officeDocument/2006/relationships/image" Target="../media/image20.jpe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file:///C:\Users\Larisa\AppData\Local\Temp\FineReader11\media\image6.jpeg" TargetMode="External"/><Relationship Id="rId2" Type="http://schemas.openxmlformats.org/officeDocument/2006/relationships/image" Target="../media/image21.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ChangeArrowheads="1"/>
          </p:cNvSpPr>
          <p:nvPr/>
        </p:nvSpPr>
        <p:spPr bwMode="auto">
          <a:xfrm>
            <a:off x="3039317" y="1484784"/>
            <a:ext cx="6104683" cy="144655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FF0000"/>
                </a:solidFill>
                <a:effectLst/>
                <a:latin typeface="Times New Roman" pitchFamily="18" charset="0"/>
                <a:ea typeface="Arial Unicode MS" pitchFamily="34" charset="-128"/>
                <a:cs typeface="Times New Roman" pitchFamily="18" charset="0"/>
              </a:rPr>
              <a:t>Что мы знаем о работе </a:t>
            </a:r>
            <a:endParaRPr kumimoji="0" lang="ru-RU" sz="2000" b="0" i="0" u="none" strike="noStrike" cap="none" normalizeH="0" baseline="0" dirty="0" smtClean="0">
              <a:ln>
                <a:noFill/>
              </a:ln>
              <a:solidFill>
                <a:srgbClr val="FF0000"/>
              </a:solidFill>
              <a:effectLst/>
              <a:latin typeface="Arial" pitchFamily="34" charset="0"/>
              <a:cs typeface="Arial"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ru-RU" sz="4400" b="1" i="0" u="none" strike="noStrike" cap="none" normalizeH="0" baseline="0" dirty="0" smtClean="0">
                <a:ln>
                  <a:noFill/>
                </a:ln>
                <a:solidFill>
                  <a:srgbClr val="FF0000"/>
                </a:solidFill>
                <a:effectLst/>
                <a:latin typeface="Times New Roman" pitchFamily="18" charset="0"/>
                <a:ea typeface="Arial Unicode MS" pitchFamily="34" charset="-128"/>
                <a:cs typeface="Times New Roman" pitchFamily="18" charset="0"/>
              </a:rPr>
              <a:t>гида - переводчика</a:t>
            </a:r>
            <a:endParaRPr kumimoji="0" lang="ru-RU" sz="4800" b="0" i="0" u="none" strike="noStrike" cap="none" normalizeH="0" baseline="0" dirty="0" smtClean="0">
              <a:ln>
                <a:noFill/>
              </a:ln>
              <a:solidFill>
                <a:srgbClr val="FF0000"/>
              </a:solidFill>
              <a:effectLst/>
              <a:latin typeface="Arial" pitchFamily="34" charset="0"/>
              <a:cs typeface="Arial" pitchFamily="34" charset="0"/>
            </a:endParaRPr>
          </a:p>
        </p:txBody>
      </p:sp>
      <p:sp>
        <p:nvSpPr>
          <p:cNvPr id="5" name="Прямоугольник 4"/>
          <p:cNvSpPr/>
          <p:nvPr/>
        </p:nvSpPr>
        <p:spPr>
          <a:xfrm>
            <a:off x="4211960" y="260648"/>
            <a:ext cx="4062331" cy="923330"/>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54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введение</a:t>
            </a:r>
            <a:endParaRPr lang="ru-RU" sz="54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TextBox 5"/>
          <p:cNvSpPr txBox="1"/>
          <p:nvPr/>
        </p:nvSpPr>
        <p:spPr>
          <a:xfrm>
            <a:off x="4867119" y="3501008"/>
            <a:ext cx="3960123" cy="2277547"/>
          </a:xfrm>
          <a:prstGeom prst="rect">
            <a:avLst/>
          </a:prstGeom>
          <a:noFill/>
        </p:spPr>
        <p:txBody>
          <a:bodyPr wrap="none" rtlCol="0">
            <a:spAutoFit/>
          </a:bodyPr>
          <a:lstStyle/>
          <a:p>
            <a:pPr algn="ctr"/>
            <a:r>
              <a:rPr lang="ru-RU" dirty="0" smtClean="0"/>
              <a:t>Презентация к учебному пособию</a:t>
            </a:r>
          </a:p>
          <a:p>
            <a:pPr algn="ctr"/>
            <a:r>
              <a:rPr lang="en-US" dirty="0" smtClean="0"/>
              <a:t>E. Solovova “GUIDE- </a:t>
            </a:r>
            <a:r>
              <a:rPr lang="en-US" sz="1400" dirty="0" smtClean="0"/>
              <a:t>INTERPRETER”</a:t>
            </a:r>
            <a:endParaRPr lang="ru-RU" sz="1400" dirty="0" smtClean="0"/>
          </a:p>
          <a:p>
            <a:pPr algn="ctr"/>
            <a:r>
              <a:rPr lang="ru-RU" sz="1400" dirty="0" smtClean="0"/>
              <a:t>элективный курс</a:t>
            </a:r>
            <a:endParaRPr lang="en-US" sz="1400" dirty="0" smtClean="0"/>
          </a:p>
          <a:p>
            <a:endParaRPr lang="en-US" sz="1400" dirty="0" smtClean="0"/>
          </a:p>
          <a:p>
            <a:endParaRPr lang="en-US" sz="1400" dirty="0" smtClean="0"/>
          </a:p>
          <a:p>
            <a:pPr algn="r"/>
            <a:r>
              <a:rPr lang="ru-RU" sz="1400" dirty="0" smtClean="0"/>
              <a:t>Автор презентации</a:t>
            </a:r>
          </a:p>
          <a:p>
            <a:pPr algn="r"/>
            <a:r>
              <a:rPr lang="ru-RU" sz="1400" dirty="0" smtClean="0"/>
              <a:t>Дмитрук Л.Е.</a:t>
            </a:r>
          </a:p>
          <a:p>
            <a:pPr algn="r"/>
            <a:r>
              <a:rPr lang="ru-RU" sz="1400" dirty="0" smtClean="0"/>
              <a:t>ГБОУ СОШ  № 180 СПб</a:t>
            </a:r>
            <a:endParaRPr lang="ru-RU" dirty="0" smtClean="0"/>
          </a:p>
          <a:p>
            <a:endParaRPr lang="ru-RU" dirty="0"/>
          </a:p>
        </p:txBody>
      </p:sp>
    </p:spTree>
  </p:cSld>
  <p:clrMapOvr>
    <a:masterClrMapping/>
  </p:clrMapOvr>
  <p:transition spd="med">
    <p:wipe dir="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1" name="Picture 1" descr="C:\Users\Larisa\AppData\Local\Temp\FineReader11\media\image10.jpeg"/>
          <p:cNvPicPr>
            <a:picLocks noChangeAspect="1" noChangeArrowheads="1"/>
          </p:cNvPicPr>
          <p:nvPr/>
        </p:nvPicPr>
        <p:blipFill>
          <a:blip r:embed="rId2" r:link="rId3" cstate="print">
            <a:lum bright="20000"/>
          </a:blip>
          <a:srcRect/>
          <a:stretch>
            <a:fillRect/>
          </a:stretch>
        </p:blipFill>
        <p:spPr bwMode="auto">
          <a:xfrm>
            <a:off x="4499992" y="0"/>
            <a:ext cx="4644008" cy="2361603"/>
          </a:xfrm>
          <a:prstGeom prst="rect">
            <a:avLst/>
          </a:prstGeom>
          <a:noFill/>
          <a:ln w="9525">
            <a:noFill/>
            <a:miter lim="800000"/>
            <a:headEnd/>
            <a:tailEnd/>
          </a:ln>
        </p:spPr>
      </p:pic>
      <p:sp>
        <p:nvSpPr>
          <p:cNvPr id="40962" name="Rectangle 2"/>
          <p:cNvSpPr>
            <a:spLocks noChangeArrowheads="1"/>
          </p:cNvSpPr>
          <p:nvPr/>
        </p:nvSpPr>
        <p:spPr bwMode="auto">
          <a:xfrm>
            <a:off x="323528" y="1988840"/>
            <a:ext cx="8496944"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ctr" defTabSz="914400" rtl="0" eaLnBrk="1" fontAlgn="base" latinLnBrk="0" hangingPunct="1">
              <a:lnSpc>
                <a:spcPct val="100000"/>
              </a:lnSpc>
              <a:spcBef>
                <a:spcPct val="0"/>
              </a:spcBef>
              <a:spcAft>
                <a:spcPct val="0"/>
              </a:spcAft>
              <a:buClrTx/>
              <a:buSzTx/>
              <a:buFontTx/>
              <a:buNone/>
              <a:tabLst>
                <a:tab pos="354013" algn="l"/>
              </a:tabLst>
            </a:pPr>
            <a:r>
              <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3. Марина Д.</a:t>
            </a:r>
          </a:p>
          <a:p>
            <a:pPr marL="0" marR="0" lvl="0" indent="190500" algn="ctr" defTabSz="914400" rtl="0" eaLnBrk="1" fontAlgn="base" latinLnBrk="0" hangingPunct="1">
              <a:lnSpc>
                <a:spcPct val="100000"/>
              </a:lnSpc>
              <a:spcBef>
                <a:spcPct val="0"/>
              </a:spcBef>
              <a:spcAft>
                <a:spcPct val="0"/>
              </a:spcAft>
              <a:buClrTx/>
              <a:buSzTx/>
              <a:buFontTx/>
              <a:buNone/>
              <a:tabLst>
                <a:tab pos="354013" algn="l"/>
              </a:tabLst>
            </a:pPr>
            <a:endParaRPr kumimoji="0" lang="ru-RU" sz="12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tabLst>
                <a:tab pos="354013"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Важным направлением русской внешней политики в Средние века были отношения с Византийской империей — наиболее могущественным государством Восточного Средиземноморья и Причерноморья. Периоды мира, во время которых процветали торговые связи, сменялись военными конфликтами.</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tab pos="354013"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Через Византию в Россию пришло христианство. Византийские связи привнесли в русскую культуру новые мотивы. Высокого уровня на Руси достигло каменное зодчество, церковная музыка и живопись, в основе которых лежал «византизм».</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190500" algn="just" defTabSz="914400" rtl="0" eaLnBrk="0" fontAlgn="base" latinLnBrk="0" hangingPunct="0">
              <a:lnSpc>
                <a:spcPct val="100000"/>
              </a:lnSpc>
              <a:spcBef>
                <a:spcPct val="0"/>
              </a:spcBef>
              <a:spcAft>
                <a:spcPct val="0"/>
              </a:spcAft>
              <a:buClrTx/>
              <a:buSzTx/>
              <a:buFontTx/>
              <a:buNone/>
              <a:tabLst>
                <a:tab pos="354013" algn="l"/>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Следует отметить, что «византизм» — тоже весьма многослойное понятие. В его формирование внесли вклад и греческий мир, и латинский Запад, и Ближний Восток, и Египет, и славяне.</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algn="just"/>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Восприятие культуры на Руси шло через письменность на славянском языке, созданную византийскими монахами-миссионерами братьями Кириллом и Мефодием во второй половине IX века. Славянская письменность получила развитие и в Болгарии и Сербии, откуда на Русь поступило большое количество церковной и переводной литературы.</a:t>
            </a:r>
            <a:r>
              <a:rPr lang="ru-RU" sz="1200" dirty="0" smtClean="0"/>
              <a:t> Через книги страна приобщалась к культурам: античной, ближневосточной, раннехристианской, византийской. Все это помогло становлению русской литературы. Византизм нес в себе мощный заряд церковно-патриотического направления.</a:t>
            </a:r>
          </a:p>
          <a:p>
            <a:pPr lvl="0" algn="just"/>
            <a:r>
              <a:rPr lang="ru-RU" sz="1200" dirty="0" smtClean="0"/>
              <a:t>Литературное течение «романтизм» получило распространение в Европе благодаря трудам Байрона, Шелли, Шиллера. С 20-х годов XIX века оно стало распространяться в России (до 30—40-х годов). Дань романтизму отдали многие деятели российской культуры. Среди них — А.С. Пушкин, В.А. Жуковский, О.А. Кипренский, К.П. Брюллов, М.Ю. Лермонтов.</a:t>
            </a:r>
          </a:p>
          <a:p>
            <a:pPr marL="0" marR="0" lvl="0" indent="190500" algn="just" defTabSz="914400" rtl="0" eaLnBrk="0" fontAlgn="base" latinLnBrk="0" hangingPunct="0">
              <a:lnSpc>
                <a:spcPct val="100000"/>
              </a:lnSpc>
              <a:spcBef>
                <a:spcPct val="0"/>
              </a:spcBef>
              <a:spcAft>
                <a:spcPct val="0"/>
              </a:spcAft>
              <a:buClrTx/>
              <a:buSzTx/>
              <a:buFontTx/>
              <a:buNone/>
              <a:tabLst>
                <a:tab pos="354013" algn="l"/>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http://lermontov.org/pic/pamyatnik.jpg"/>
          <p:cNvPicPr>
            <a:picLocks noChangeAspect="1" noChangeArrowheads="1"/>
          </p:cNvPicPr>
          <p:nvPr/>
        </p:nvPicPr>
        <p:blipFill>
          <a:blip r:embed="rId2" cstate="print">
            <a:lum bright="20000"/>
          </a:blip>
          <a:srcRect/>
          <a:stretch>
            <a:fillRect/>
          </a:stretch>
        </p:blipFill>
        <p:spPr bwMode="auto">
          <a:xfrm>
            <a:off x="7596337" y="0"/>
            <a:ext cx="1547664" cy="2167848"/>
          </a:xfrm>
          <a:prstGeom prst="rect">
            <a:avLst/>
          </a:prstGeom>
          <a:noFill/>
        </p:spPr>
      </p:pic>
      <p:pic>
        <p:nvPicPr>
          <p:cNvPr id="41988" name="Picture 4" descr="http://vladikavkaz-osetia.ru/city/history/vladikavkaz_history11.jpg"/>
          <p:cNvPicPr>
            <a:picLocks noChangeAspect="1" noChangeArrowheads="1"/>
          </p:cNvPicPr>
          <p:nvPr/>
        </p:nvPicPr>
        <p:blipFill>
          <a:blip r:embed="rId3" cstate="print"/>
          <a:srcRect/>
          <a:stretch>
            <a:fillRect/>
          </a:stretch>
        </p:blipFill>
        <p:spPr bwMode="auto">
          <a:xfrm>
            <a:off x="3275856" y="0"/>
            <a:ext cx="4343453" cy="1951517"/>
          </a:xfrm>
          <a:prstGeom prst="rect">
            <a:avLst/>
          </a:prstGeom>
          <a:noFill/>
        </p:spPr>
      </p:pic>
      <p:sp>
        <p:nvSpPr>
          <p:cNvPr id="41989" name="Rectangle 5"/>
          <p:cNvSpPr>
            <a:spLocks noChangeArrowheads="1"/>
          </p:cNvSpPr>
          <p:nvPr/>
        </p:nvSpPr>
        <p:spPr bwMode="auto">
          <a:xfrm>
            <a:off x="179512" y="1196752"/>
            <a:ext cx="2880320" cy="176971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tab pos="762000" algn="l"/>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7</a:t>
            </a:r>
            <a:endParaRPr kumimoji="0" lang="ru-RU" sz="105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tab pos="762000" algn="l"/>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tab pos="762000" algn="l"/>
              </a:tabLst>
            </a:pPr>
            <a:r>
              <a:rPr kumimoji="0" lang="ru-RU" sz="11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Прочтите приведенную ниже цитату. Выполните следующие задания.</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762000" algn="l"/>
              </a:tabLst>
            </a:pPr>
            <a:r>
              <a:rPr kumimoji="0" lang="ru-RU" sz="11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Переведите ее устно, не заглядывая в словарь, сохраняя лишь основную мысль сказанного.</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762000" algn="l"/>
              </a:tabLst>
            </a:pPr>
            <a:r>
              <a:rPr kumimoji="0" lang="ru-RU" sz="11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Письменно, дав подробный литературный перевод. Используйте различные словари в случае необходимости.</a:t>
            </a: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p:txBody>
      </p:sp>
      <p:sp>
        <p:nvSpPr>
          <p:cNvPr id="41990" name="Rectangle 6"/>
          <p:cNvSpPr>
            <a:spLocks noChangeArrowheads="1"/>
          </p:cNvSpPr>
          <p:nvPr/>
        </p:nvSpPr>
        <p:spPr bwMode="auto">
          <a:xfrm>
            <a:off x="2339752" y="3501008"/>
            <a:ext cx="6480720" cy="203132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just" defTabSz="914400" rtl="0" eaLnBrk="1" fontAlgn="base" latinLnBrk="0" hangingPunct="1">
              <a:lnSpc>
                <a:spcPct val="100000"/>
              </a:lnSpc>
              <a:spcBef>
                <a:spcPct val="0"/>
              </a:spcBef>
              <a:spcAft>
                <a:spcPct val="0"/>
              </a:spcAft>
              <a:buClrTx/>
              <a:buSzTx/>
              <a:buFontTx/>
              <a:buNone/>
              <a:tabLst/>
            </a:pPr>
            <a:r>
              <a:rPr kumimoji="0" lang="en-US" b="0" i="0" u="none" strike="noStrike" cap="none" normalizeH="0" baseline="0" dirty="0" smtClean="0">
                <a:ln>
                  <a:noFill/>
                </a:ln>
                <a:effectLst/>
                <a:latin typeface="Times New Roman" pitchFamily="18" charset="0"/>
                <a:ea typeface="Times New Roman" pitchFamily="18" charset="0"/>
                <a:cs typeface="Times New Roman" pitchFamily="18" charset="0"/>
              </a:rPr>
              <a:t>Cultural history is notoriously unbounded subject: nothing human is alien to it. I see it as how people have modelled their world, made sense of  their surroundings, teased  their history into a coherent narrative, established institutions and given a culture a “public face” through the arts, at whatever level of sophistication.</a:t>
            </a:r>
            <a:endParaRPr kumimoji="0" lang="ru-RU" b="0" i="0" u="none" strike="noStrike" cap="none" normalizeH="0" baseline="0" dirty="0" smtClean="0">
              <a:ln>
                <a:noFill/>
              </a:ln>
              <a:effectLst/>
              <a:latin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endParaRPr kumimoji="0" lang="ru-RU"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endParaRPr>
          </a:p>
          <a:p>
            <a:pPr marL="0" marR="0" lvl="0" indent="0" algn="r" defTabSz="914400" rtl="0" eaLnBrk="0" fontAlgn="base" latinLnBrk="0" hangingPunct="0">
              <a:lnSpc>
                <a:spcPct val="100000"/>
              </a:lnSpc>
              <a:spcBef>
                <a:spcPct val="0"/>
              </a:spcBef>
              <a:spcAft>
                <a:spcPct val="0"/>
              </a:spcAft>
              <a:buClrTx/>
              <a:buSzTx/>
              <a:buFontTx/>
              <a:buNone/>
              <a:tabLst/>
            </a:pPr>
            <a:r>
              <a:rPr kumimoji="0" lang="en-US" b="0" i="1" u="none" strike="noStrike" cap="none" normalizeH="0" baseline="0" dirty="0" smtClean="0">
                <a:ln>
                  <a:noFill/>
                </a:ln>
                <a:solidFill>
                  <a:schemeClr val="tx1"/>
                </a:solidFill>
                <a:effectLst/>
                <a:latin typeface="Times New Roman" pitchFamily="18" charset="0"/>
                <a:ea typeface="Times New Roman" pitchFamily="18" charset="0"/>
                <a:cs typeface="Times New Roman" pitchFamily="18" charset="0"/>
              </a:rPr>
              <a:t>Mikhail Lermontov</a:t>
            </a:r>
            <a:endParaRPr kumimoji="0" lang="en-US" b="0" i="0" u="none" strike="noStrike" cap="none" normalizeH="0" baseline="0" dirty="0" smtClean="0">
              <a:ln>
                <a:noFill/>
              </a:ln>
              <a:solidFill>
                <a:schemeClr val="tx1"/>
              </a:solidFill>
              <a:effectLst/>
              <a:latin typeface="Times New Roman" pitchFamily="18" charset="0"/>
              <a:cs typeface="Times New Roman" pitchFamily="18" charset="0"/>
            </a:endParaRPr>
          </a:p>
        </p:txBody>
      </p:sp>
      <p:sp>
        <p:nvSpPr>
          <p:cNvPr id="6" name="Прямоугольник 5"/>
          <p:cNvSpPr/>
          <p:nvPr/>
        </p:nvSpPr>
        <p:spPr>
          <a:xfrm>
            <a:off x="179512" y="3501008"/>
            <a:ext cx="1538242" cy="2123658"/>
          </a:xfrm>
          <a:prstGeom prst="rect">
            <a:avLst/>
          </a:prstGeom>
        </p:spPr>
        <p:txBody>
          <a:bodyPr wrap="none">
            <a:spAutoFit/>
          </a:bodyPr>
          <a:lstStyle/>
          <a:p>
            <a:r>
              <a:rPr lang="ru-RU" sz="1200" dirty="0" smtClean="0">
                <a:solidFill>
                  <a:srgbClr val="0070C0"/>
                </a:solidFill>
              </a:rPr>
              <a:t>общеизвестно</a:t>
            </a:r>
          </a:p>
          <a:p>
            <a:r>
              <a:rPr lang="ru-RU" sz="1200" dirty="0" smtClean="0">
                <a:solidFill>
                  <a:srgbClr val="0070C0"/>
                </a:solidFill>
              </a:rPr>
              <a:t>неограниченный</a:t>
            </a:r>
          </a:p>
          <a:p>
            <a:r>
              <a:rPr lang="ru-RU" sz="1200" dirty="0" smtClean="0">
                <a:solidFill>
                  <a:srgbClr val="0070C0"/>
                </a:solidFill>
              </a:rPr>
              <a:t>чуждый</a:t>
            </a:r>
          </a:p>
          <a:p>
            <a:r>
              <a:rPr lang="ru-RU" sz="1200" dirty="0" smtClean="0">
                <a:solidFill>
                  <a:srgbClr val="0070C0"/>
                </a:solidFill>
              </a:rPr>
              <a:t>смысл</a:t>
            </a:r>
          </a:p>
          <a:p>
            <a:r>
              <a:rPr lang="ru-RU" sz="1200" dirty="0" smtClean="0">
                <a:solidFill>
                  <a:srgbClr val="0070C0"/>
                </a:solidFill>
              </a:rPr>
              <a:t>дразнить (плакать)</a:t>
            </a:r>
          </a:p>
          <a:p>
            <a:r>
              <a:rPr lang="ru-RU" sz="1200" dirty="0" smtClean="0">
                <a:solidFill>
                  <a:srgbClr val="0070C0"/>
                </a:solidFill>
              </a:rPr>
              <a:t>последовательный</a:t>
            </a:r>
          </a:p>
          <a:p>
            <a:r>
              <a:rPr lang="ru-RU" sz="1200" dirty="0" smtClean="0">
                <a:solidFill>
                  <a:srgbClr val="0070C0"/>
                </a:solidFill>
              </a:rPr>
              <a:t>повествование</a:t>
            </a:r>
          </a:p>
          <a:p>
            <a:r>
              <a:rPr lang="ru-RU" sz="1200" dirty="0" smtClean="0">
                <a:solidFill>
                  <a:srgbClr val="0070C0"/>
                </a:solidFill>
              </a:rPr>
              <a:t>установить</a:t>
            </a:r>
          </a:p>
          <a:p>
            <a:r>
              <a:rPr lang="ru-RU" sz="1200" dirty="0" smtClean="0">
                <a:solidFill>
                  <a:srgbClr val="0070C0"/>
                </a:solidFill>
              </a:rPr>
              <a:t>изысканность</a:t>
            </a:r>
          </a:p>
          <a:p>
            <a:endParaRPr lang="ru-RU" sz="1200" dirty="0" smtClean="0"/>
          </a:p>
          <a:p>
            <a:endParaRPr lang="ru-RU" sz="1200"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1989"/>
                                        </p:tgtEl>
                                        <p:attrNameLst>
                                          <p:attrName>style.visibility</p:attrName>
                                        </p:attrNameLst>
                                      </p:cBhvr>
                                      <p:to>
                                        <p:strVal val="visible"/>
                                      </p:to>
                                    </p:set>
                                    <p:animEffect transition="in" filter="fade">
                                      <p:cBhvr>
                                        <p:cTn id="7" dur="1000"/>
                                        <p:tgtEl>
                                          <p:spTgt spid="41989"/>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1990"/>
                                        </p:tgtEl>
                                        <p:attrNameLst>
                                          <p:attrName>style.visibility</p:attrName>
                                        </p:attrNameLst>
                                      </p:cBhvr>
                                      <p:to>
                                        <p:strVal val="visible"/>
                                      </p:to>
                                    </p:set>
                                    <p:anim calcmode="lin" valueType="num">
                                      <p:cBhvr>
                                        <p:cTn id="12" dur="1000" fill="hold"/>
                                        <p:tgtEl>
                                          <p:spTgt spid="41990"/>
                                        </p:tgtEl>
                                        <p:attrNameLst>
                                          <p:attrName>ppt_w</p:attrName>
                                        </p:attrNameLst>
                                      </p:cBhvr>
                                      <p:tavLst>
                                        <p:tav tm="0">
                                          <p:val>
                                            <p:strVal val="#ppt_w*0.70"/>
                                          </p:val>
                                        </p:tav>
                                        <p:tav tm="100000">
                                          <p:val>
                                            <p:strVal val="#ppt_w"/>
                                          </p:val>
                                        </p:tav>
                                      </p:tavLst>
                                    </p:anim>
                                    <p:anim calcmode="lin" valueType="num">
                                      <p:cBhvr>
                                        <p:cTn id="13" dur="1000" fill="hold"/>
                                        <p:tgtEl>
                                          <p:spTgt spid="41990"/>
                                        </p:tgtEl>
                                        <p:attrNameLst>
                                          <p:attrName>ppt_h</p:attrName>
                                        </p:attrNameLst>
                                      </p:cBhvr>
                                      <p:tavLst>
                                        <p:tav tm="0">
                                          <p:val>
                                            <p:strVal val="#ppt_h"/>
                                          </p:val>
                                        </p:tav>
                                        <p:tav tm="100000">
                                          <p:val>
                                            <p:strVal val="#ppt_h"/>
                                          </p:val>
                                        </p:tav>
                                      </p:tavLst>
                                    </p:anim>
                                    <p:animEffect transition="in" filter="fade">
                                      <p:cBhvr>
                                        <p:cTn id="14" dur="1000"/>
                                        <p:tgtEl>
                                          <p:spTgt spid="41990"/>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animEffect transition="in" filter="fade">
                                      <p:cBhvr>
                                        <p:cTn id="19" dur="1000"/>
                                        <p:tgtEl>
                                          <p:spTgt spid="6"/>
                                        </p:tgtEl>
                                      </p:cBhvr>
                                    </p:animEffect>
                                    <p:anim calcmode="lin" valueType="num">
                                      <p:cBhvr>
                                        <p:cTn id="20" dur="1000" fill="hold"/>
                                        <p:tgtEl>
                                          <p:spTgt spid="6"/>
                                        </p:tgtEl>
                                        <p:attrNameLst>
                                          <p:attrName>ppt_x</p:attrName>
                                        </p:attrNameLst>
                                      </p:cBhvr>
                                      <p:tavLst>
                                        <p:tav tm="0">
                                          <p:val>
                                            <p:strVal val="#ppt_x"/>
                                          </p:val>
                                        </p:tav>
                                        <p:tav tm="100000">
                                          <p:val>
                                            <p:strVal val="#ppt_x"/>
                                          </p:val>
                                        </p:tav>
                                      </p:tavLst>
                                    </p:anim>
                                    <p:anim calcmode="lin" valueType="num">
                                      <p:cBhvr>
                                        <p:cTn id="21"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989" grpId="0"/>
      <p:bldP spid="41990" grpId="0"/>
      <p:bldP spid="6"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5058" name="Picture 2" descr="http://barbieplanet.ru/wp-content/uploads/2011/06/jenny-main.jpg"/>
          <p:cNvPicPr>
            <a:picLocks noChangeAspect="1" noChangeArrowheads="1"/>
          </p:cNvPicPr>
          <p:nvPr/>
        </p:nvPicPr>
        <p:blipFill>
          <a:blip r:embed="rId2" cstate="print"/>
          <a:srcRect/>
          <a:stretch>
            <a:fillRect/>
          </a:stretch>
        </p:blipFill>
        <p:spPr bwMode="auto">
          <a:xfrm>
            <a:off x="6931932" y="1"/>
            <a:ext cx="2212068" cy="1772815"/>
          </a:xfrm>
          <a:prstGeom prst="rect">
            <a:avLst/>
          </a:prstGeom>
          <a:noFill/>
        </p:spPr>
      </p:pic>
      <p:pic>
        <p:nvPicPr>
          <p:cNvPr id="45060" name="Picture 4" descr="http://eng4.ru/wp-content/uploads/2011/10/Kids-Christmas5.jpg"/>
          <p:cNvPicPr>
            <a:picLocks noChangeAspect="1" noChangeArrowheads="1"/>
          </p:cNvPicPr>
          <p:nvPr/>
        </p:nvPicPr>
        <p:blipFill>
          <a:blip r:embed="rId3" cstate="print"/>
          <a:srcRect/>
          <a:stretch>
            <a:fillRect/>
          </a:stretch>
        </p:blipFill>
        <p:spPr bwMode="auto">
          <a:xfrm>
            <a:off x="5361818" y="1"/>
            <a:ext cx="1603149" cy="1628800"/>
          </a:xfrm>
          <a:prstGeom prst="rect">
            <a:avLst/>
          </a:prstGeom>
          <a:noFill/>
        </p:spPr>
      </p:pic>
      <p:pic>
        <p:nvPicPr>
          <p:cNvPr id="45062" name="Picture 6" descr="http://relaxic.net/wp-content/uploads/2012/03/st-patrick-day-6.jpg"/>
          <p:cNvPicPr>
            <a:picLocks noChangeAspect="1" noChangeArrowheads="1"/>
          </p:cNvPicPr>
          <p:nvPr/>
        </p:nvPicPr>
        <p:blipFill>
          <a:blip r:embed="rId4" cstate="print">
            <a:lum bright="20000"/>
          </a:blip>
          <a:srcRect/>
          <a:stretch>
            <a:fillRect/>
          </a:stretch>
        </p:blipFill>
        <p:spPr bwMode="auto">
          <a:xfrm>
            <a:off x="2987824" y="188640"/>
            <a:ext cx="2380996" cy="1584850"/>
          </a:xfrm>
          <a:prstGeom prst="rect">
            <a:avLst/>
          </a:prstGeom>
          <a:noFill/>
        </p:spPr>
      </p:pic>
      <p:sp>
        <p:nvSpPr>
          <p:cNvPr id="45063" name="Rectangle 7"/>
          <p:cNvSpPr>
            <a:spLocks noChangeArrowheads="1"/>
          </p:cNvSpPr>
          <p:nvPr/>
        </p:nvSpPr>
        <p:spPr bwMode="auto">
          <a:xfrm>
            <a:off x="251520" y="1153344"/>
            <a:ext cx="230425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8</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Чью культуру должен знать гид-переводчик, работающий с англоязычной аудиторией, и почему?</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5" name="Rectangle 9"/>
          <p:cNvSpPr>
            <a:spLocks noChangeArrowheads="1"/>
          </p:cNvSpPr>
          <p:nvPr/>
        </p:nvSpPr>
        <p:spPr bwMode="auto">
          <a:xfrm>
            <a:off x="3131840" y="2751311"/>
            <a:ext cx="3888432" cy="255454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ts val="600"/>
              </a:spcBef>
              <a:spcAft>
                <a:spcPct val="0"/>
              </a:spcAft>
              <a:buClrTx/>
              <a:buSzTx/>
              <a:buFont typeface="Arial" pitchFamily="34" charset="0"/>
              <a:buChar char="•"/>
              <a:tabLst>
                <a:tab pos="188913" algn="l"/>
                <a:tab pos="3048000" algn="l"/>
              </a:tabLst>
            </a:pPr>
            <a:r>
              <a:rPr lang="ru-RU" sz="2000" dirty="0" smtClean="0">
                <a:latin typeface="Arial" pitchFamily="34" charset="0"/>
                <a:ea typeface="Times New Roman" pitchFamily="18" charset="0"/>
                <a:cs typeface="Arial" pitchFamily="34" charset="0"/>
              </a:rPr>
              <a:t> </a:t>
            </a:r>
            <a:r>
              <a:rPr lang="ru-RU" sz="1000" dirty="0" smtClean="0">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английскую</a:t>
            </a:r>
          </a:p>
          <a:p>
            <a:pPr marL="0" marR="0" lvl="0" indent="0" algn="l" defTabSz="914400" rtl="0" eaLnBrk="1" fontAlgn="base" latinLnBrk="0" hangingPunct="1">
              <a:lnSpc>
                <a:spcPct val="100000"/>
              </a:lnSpc>
              <a:spcBef>
                <a:spcPts val="600"/>
              </a:spcBef>
              <a:spcAft>
                <a:spcPct val="0"/>
              </a:spcAft>
              <a:buClrTx/>
              <a:buSzTx/>
              <a:buFont typeface="Arial" pitchFamily="34" charset="0"/>
              <a:buChar char="•"/>
              <a:tabLst>
                <a:tab pos="188913" algn="l"/>
                <a:tab pos="3048000" algn="l"/>
              </a:tabLst>
            </a:pPr>
            <a:r>
              <a:rPr lang="ru-RU" sz="2800" dirty="0" smtClean="0">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общеевропейскую</a:t>
            </a:r>
          </a:p>
          <a:p>
            <a:pPr marL="0" marR="0" lvl="0" indent="0" algn="l" defTabSz="914400" rtl="0" eaLnBrk="1" fontAlgn="base" latinLnBrk="0" hangingPunct="1">
              <a:lnSpc>
                <a:spcPct val="100000"/>
              </a:lnSpc>
              <a:spcBef>
                <a:spcPts val="600"/>
              </a:spcBef>
              <a:spcAft>
                <a:spcPct val="0"/>
              </a:spcAft>
              <a:buClrTx/>
              <a:buSzTx/>
              <a:buFont typeface="Arial" pitchFamily="34" charset="0"/>
              <a:buChar char="•"/>
              <a:tabLst>
                <a:tab pos="188913" algn="l"/>
                <a:tab pos="3048000" algn="l"/>
              </a:tabLst>
            </a:pPr>
            <a:r>
              <a:rPr lang="ru-RU" sz="2800" dirty="0" smtClean="0">
                <a:latin typeface="Arial" pitchFamily="34" charset="0"/>
                <a:cs typeface="Arial" pitchFamily="34" charset="0"/>
              </a:rPr>
              <a:t>   англоязычную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ts val="600"/>
              </a:spcBef>
              <a:spcAft>
                <a:spcPct val="0"/>
              </a:spcAft>
              <a:buClrTx/>
              <a:buSzTx/>
              <a:buFont typeface="Arial" pitchFamily="34" charset="0"/>
              <a:buChar char="•"/>
              <a:tabLst>
                <a:tab pos="188913" algn="l"/>
                <a:tab pos="3048000" algn="l"/>
              </a:tabLst>
            </a:pP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британскую</a:t>
            </a:r>
          </a:p>
          <a:p>
            <a:pPr marL="0" marR="0" lvl="0" indent="0" algn="l" defTabSz="914400" rtl="0" eaLnBrk="0" fontAlgn="base" latinLnBrk="0" hangingPunct="0">
              <a:lnSpc>
                <a:spcPct val="100000"/>
              </a:lnSpc>
              <a:spcBef>
                <a:spcPts val="600"/>
              </a:spcBef>
              <a:spcAft>
                <a:spcPct val="0"/>
              </a:spcAft>
              <a:buClrTx/>
              <a:buSzTx/>
              <a:buFont typeface="Arial" pitchFamily="34" charset="0"/>
              <a:buChar char="•"/>
              <a:tabLst>
                <a:tab pos="188913" algn="l"/>
                <a:tab pos="3048000" algn="l"/>
              </a:tabLst>
            </a:pPr>
            <a:r>
              <a:rPr lang="ru-RU" sz="2800" dirty="0" smtClean="0">
                <a:latin typeface="Arial" pitchFamily="34" charset="0"/>
                <a:ea typeface="Times New Roman" pitchFamily="18" charset="0"/>
                <a:cs typeface="Arial" pitchFamily="34" charset="0"/>
              </a:rPr>
              <a:t>   </a:t>
            </a:r>
            <a:r>
              <a:rPr kumimoji="0" lang="ru-RU" sz="28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мировую</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45066" name="Rectangle 10"/>
          <p:cNvSpPr>
            <a:spLocks noChangeArrowheads="1"/>
          </p:cNvSpPr>
          <p:nvPr/>
        </p:nvSpPr>
        <p:spPr bwMode="auto">
          <a:xfrm>
            <a:off x="0" y="45720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smtClean="0">
              <a:ln>
                <a:noFill/>
              </a:ln>
              <a:solidFill>
                <a:srgbClr val="000000"/>
              </a:solidFill>
              <a:effectLst/>
              <a:latin typeface="Arial" pitchFamily="34" charset="0"/>
              <a:ea typeface="Courier New" pitchFamily="49"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smtClean="0">
                <a:ln>
                  <a:noFill/>
                </a:ln>
                <a:solidFill>
                  <a:srgbClr val="000000"/>
                </a:solidFill>
                <a:effectLst/>
                <a:latin typeface="Arial" pitchFamily="34" charset="0"/>
                <a:ea typeface="Courier New" pitchFamily="49" charset="0"/>
                <a:cs typeface="Arial" pitchFamily="34" charset="0"/>
              </a:rPr>
              <a:t>англоязычную</a:t>
            </a:r>
            <a:r>
              <a:rPr kumimoji="0" lang="ru-RU" sz="900" b="0" i="0" u="none" strike="noStrike" cap="none" normalizeH="0" baseline="0" smtClean="0">
                <a:ln>
                  <a:noFill/>
                </a:ln>
                <a:solidFill>
                  <a:schemeClr val="tx1"/>
                </a:solidFill>
                <a:effectLst/>
                <a:latin typeface="Arial" pitchFamily="34" charset="0"/>
                <a:cs typeface="Arial" pitchFamily="34" charset="0"/>
              </a:rPr>
              <a:t> </a:t>
            </a:r>
            <a:endParaRPr kumimoji="0" lang="ru-RU" sz="1800" b="0" i="0" u="none" strike="noStrike" cap="none" normalizeH="0" baseline="0" smtClean="0">
              <a:ln>
                <a:noFill/>
              </a:ln>
              <a:solidFill>
                <a:schemeClr val="tx1"/>
              </a:solidFill>
              <a:effectLst/>
              <a:latin typeface="Arial" pitchFamily="34" charset="0"/>
              <a:cs typeface="Arial"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5063"/>
                                        </p:tgtEl>
                                        <p:attrNameLst>
                                          <p:attrName>style.visibility</p:attrName>
                                        </p:attrNameLst>
                                      </p:cBhvr>
                                      <p:to>
                                        <p:strVal val="visible"/>
                                      </p:to>
                                    </p:set>
                                    <p:animEffect transition="in" filter="fade">
                                      <p:cBhvr>
                                        <p:cTn id="7" dur="1000"/>
                                        <p:tgtEl>
                                          <p:spTgt spid="4506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5065">
                                            <p:txEl>
                                              <p:pRg st="0" end="0"/>
                                            </p:txEl>
                                          </p:spTgt>
                                        </p:tgtEl>
                                        <p:attrNameLst>
                                          <p:attrName>style.visibility</p:attrName>
                                        </p:attrNameLst>
                                      </p:cBhvr>
                                      <p:to>
                                        <p:strVal val="visible"/>
                                      </p:to>
                                    </p:set>
                                    <p:animEffect transition="in" filter="fade">
                                      <p:cBhvr>
                                        <p:cTn id="12" dur="1000"/>
                                        <p:tgtEl>
                                          <p:spTgt spid="45065">
                                            <p:txEl>
                                              <p:pRg st="0" end="0"/>
                                            </p:txEl>
                                          </p:spTgt>
                                        </p:tgtEl>
                                      </p:cBhvr>
                                    </p:animEffect>
                                    <p:anim calcmode="lin" valueType="num">
                                      <p:cBhvr>
                                        <p:cTn id="13" dur="1000" fill="hold"/>
                                        <p:tgtEl>
                                          <p:spTgt spid="45065">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5065">
                                            <p:txEl>
                                              <p:pRg st="0" end="0"/>
                                            </p:txEl>
                                          </p:spTgt>
                                        </p:tgtEl>
                                        <p:attrNameLst>
                                          <p:attrName>ppt_y</p:attrName>
                                        </p:attrNameLst>
                                      </p:cBhvr>
                                      <p:tavLst>
                                        <p:tav tm="0">
                                          <p:val>
                                            <p:strVal val="#ppt_y+.1"/>
                                          </p:val>
                                        </p:tav>
                                        <p:tav tm="100000">
                                          <p:val>
                                            <p:strVal val="#ppt_y"/>
                                          </p:val>
                                        </p:tav>
                                      </p:tavLst>
                                    </p:anim>
                                  </p:childTnLst>
                                </p:cTn>
                              </p:par>
                            </p:childTnLst>
                          </p:cTn>
                        </p:par>
                        <p:par>
                          <p:cTn id="15" fill="hold">
                            <p:stCondLst>
                              <p:cond delay="1000"/>
                            </p:stCondLst>
                            <p:childTnLst>
                              <p:par>
                                <p:cTn id="16" presetID="42" presetClass="entr" presetSubtype="0" fill="hold" nodeType="afterEffect">
                                  <p:stCondLst>
                                    <p:cond delay="0"/>
                                  </p:stCondLst>
                                  <p:childTnLst>
                                    <p:set>
                                      <p:cBhvr>
                                        <p:cTn id="17" dur="1" fill="hold">
                                          <p:stCondLst>
                                            <p:cond delay="0"/>
                                          </p:stCondLst>
                                        </p:cTn>
                                        <p:tgtEl>
                                          <p:spTgt spid="45065">
                                            <p:txEl>
                                              <p:pRg st="1" end="1"/>
                                            </p:txEl>
                                          </p:spTgt>
                                        </p:tgtEl>
                                        <p:attrNameLst>
                                          <p:attrName>style.visibility</p:attrName>
                                        </p:attrNameLst>
                                      </p:cBhvr>
                                      <p:to>
                                        <p:strVal val="visible"/>
                                      </p:to>
                                    </p:set>
                                    <p:animEffect transition="in" filter="fade">
                                      <p:cBhvr>
                                        <p:cTn id="18" dur="1000"/>
                                        <p:tgtEl>
                                          <p:spTgt spid="45065">
                                            <p:txEl>
                                              <p:pRg st="1" end="1"/>
                                            </p:txEl>
                                          </p:spTgt>
                                        </p:tgtEl>
                                      </p:cBhvr>
                                    </p:animEffect>
                                    <p:anim calcmode="lin" valueType="num">
                                      <p:cBhvr>
                                        <p:cTn id="19" dur="1000" fill="hold"/>
                                        <p:tgtEl>
                                          <p:spTgt spid="45065">
                                            <p:txEl>
                                              <p:pRg st="1" end="1"/>
                                            </p:txEl>
                                          </p:spTgt>
                                        </p:tgtEl>
                                        <p:attrNameLst>
                                          <p:attrName>ppt_x</p:attrName>
                                        </p:attrNameLst>
                                      </p:cBhvr>
                                      <p:tavLst>
                                        <p:tav tm="0">
                                          <p:val>
                                            <p:strVal val="#ppt_x"/>
                                          </p:val>
                                        </p:tav>
                                        <p:tav tm="100000">
                                          <p:val>
                                            <p:strVal val="#ppt_x"/>
                                          </p:val>
                                        </p:tav>
                                      </p:tavLst>
                                    </p:anim>
                                    <p:anim calcmode="lin" valueType="num">
                                      <p:cBhvr>
                                        <p:cTn id="20" dur="1000" fill="hold"/>
                                        <p:tgtEl>
                                          <p:spTgt spid="45065">
                                            <p:txEl>
                                              <p:pRg st="1" end="1"/>
                                            </p:txEl>
                                          </p:spTgt>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45065">
                                            <p:txEl>
                                              <p:pRg st="2" end="2"/>
                                            </p:txEl>
                                          </p:spTgt>
                                        </p:tgtEl>
                                        <p:attrNameLst>
                                          <p:attrName>style.visibility</p:attrName>
                                        </p:attrNameLst>
                                      </p:cBhvr>
                                      <p:to>
                                        <p:strVal val="visible"/>
                                      </p:to>
                                    </p:set>
                                    <p:animEffect transition="in" filter="fade">
                                      <p:cBhvr>
                                        <p:cTn id="24" dur="1000"/>
                                        <p:tgtEl>
                                          <p:spTgt spid="45065">
                                            <p:txEl>
                                              <p:pRg st="2" end="2"/>
                                            </p:txEl>
                                          </p:spTgt>
                                        </p:tgtEl>
                                      </p:cBhvr>
                                    </p:animEffect>
                                    <p:anim calcmode="lin" valueType="num">
                                      <p:cBhvr>
                                        <p:cTn id="25" dur="1000" fill="hold"/>
                                        <p:tgtEl>
                                          <p:spTgt spid="45065">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5065">
                                            <p:txEl>
                                              <p:pRg st="2" end="2"/>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45065">
                                            <p:txEl>
                                              <p:pRg st="3" end="3"/>
                                            </p:txEl>
                                          </p:spTgt>
                                        </p:tgtEl>
                                        <p:attrNameLst>
                                          <p:attrName>style.visibility</p:attrName>
                                        </p:attrNameLst>
                                      </p:cBhvr>
                                      <p:to>
                                        <p:strVal val="visible"/>
                                      </p:to>
                                    </p:set>
                                    <p:animEffect transition="in" filter="fade">
                                      <p:cBhvr>
                                        <p:cTn id="30" dur="1000"/>
                                        <p:tgtEl>
                                          <p:spTgt spid="45065">
                                            <p:txEl>
                                              <p:pRg st="3" end="3"/>
                                            </p:txEl>
                                          </p:spTgt>
                                        </p:tgtEl>
                                      </p:cBhvr>
                                    </p:animEffect>
                                    <p:anim calcmode="lin" valueType="num">
                                      <p:cBhvr>
                                        <p:cTn id="31" dur="1000" fill="hold"/>
                                        <p:tgtEl>
                                          <p:spTgt spid="45065">
                                            <p:txEl>
                                              <p:pRg st="3" end="3"/>
                                            </p:txEl>
                                          </p:spTgt>
                                        </p:tgtEl>
                                        <p:attrNameLst>
                                          <p:attrName>ppt_x</p:attrName>
                                        </p:attrNameLst>
                                      </p:cBhvr>
                                      <p:tavLst>
                                        <p:tav tm="0">
                                          <p:val>
                                            <p:strVal val="#ppt_x"/>
                                          </p:val>
                                        </p:tav>
                                        <p:tav tm="100000">
                                          <p:val>
                                            <p:strVal val="#ppt_x"/>
                                          </p:val>
                                        </p:tav>
                                      </p:tavLst>
                                    </p:anim>
                                    <p:anim calcmode="lin" valueType="num">
                                      <p:cBhvr>
                                        <p:cTn id="32" dur="1000" fill="hold"/>
                                        <p:tgtEl>
                                          <p:spTgt spid="45065">
                                            <p:txEl>
                                              <p:pRg st="3" end="3"/>
                                            </p:txEl>
                                          </p:spTgt>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45065">
                                            <p:txEl>
                                              <p:pRg st="4" end="4"/>
                                            </p:txEl>
                                          </p:spTgt>
                                        </p:tgtEl>
                                        <p:attrNameLst>
                                          <p:attrName>style.visibility</p:attrName>
                                        </p:attrNameLst>
                                      </p:cBhvr>
                                      <p:to>
                                        <p:strVal val="visible"/>
                                      </p:to>
                                    </p:set>
                                    <p:animEffect transition="in" filter="fade">
                                      <p:cBhvr>
                                        <p:cTn id="36" dur="1000"/>
                                        <p:tgtEl>
                                          <p:spTgt spid="45065">
                                            <p:txEl>
                                              <p:pRg st="4" end="4"/>
                                            </p:txEl>
                                          </p:spTgt>
                                        </p:tgtEl>
                                      </p:cBhvr>
                                    </p:animEffect>
                                    <p:anim calcmode="lin" valueType="num">
                                      <p:cBhvr>
                                        <p:cTn id="37" dur="1000" fill="hold"/>
                                        <p:tgtEl>
                                          <p:spTgt spid="45065">
                                            <p:txEl>
                                              <p:pRg st="4" end="4"/>
                                            </p:txEl>
                                          </p:spTgt>
                                        </p:tgtEl>
                                        <p:attrNameLst>
                                          <p:attrName>ppt_x</p:attrName>
                                        </p:attrNameLst>
                                      </p:cBhvr>
                                      <p:tavLst>
                                        <p:tav tm="0">
                                          <p:val>
                                            <p:strVal val="#ppt_x"/>
                                          </p:val>
                                        </p:tav>
                                        <p:tav tm="100000">
                                          <p:val>
                                            <p:strVal val="#ppt_x"/>
                                          </p:val>
                                        </p:tav>
                                      </p:tavLst>
                                    </p:anim>
                                    <p:anim calcmode="lin" valueType="num">
                                      <p:cBhvr>
                                        <p:cTn id="38" dur="1000" fill="hold"/>
                                        <p:tgtEl>
                                          <p:spTgt spid="4506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06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8" descr="C:\Users\Larisa\AppData\Local\Temp\FineReader11\media\image11.jpeg"/>
          <p:cNvPicPr>
            <a:picLocks noChangeAspect="1" noChangeArrowheads="1"/>
          </p:cNvPicPr>
          <p:nvPr/>
        </p:nvPicPr>
        <p:blipFill>
          <a:blip r:embed="rId2" r:link="rId3" cstate="print">
            <a:lum bright="20000"/>
          </a:blip>
          <a:srcRect/>
          <a:stretch>
            <a:fillRect/>
          </a:stretch>
        </p:blipFill>
        <p:spPr bwMode="auto">
          <a:xfrm>
            <a:off x="4355976" y="1"/>
            <a:ext cx="4788024" cy="2820148"/>
          </a:xfrm>
          <a:prstGeom prst="rect">
            <a:avLst/>
          </a:prstGeom>
          <a:noFill/>
        </p:spPr>
      </p:pic>
      <p:sp>
        <p:nvSpPr>
          <p:cNvPr id="44033" name="Rectangle 1"/>
          <p:cNvSpPr>
            <a:spLocks noChangeArrowheads="1"/>
          </p:cNvSpPr>
          <p:nvPr/>
        </p:nvSpPr>
        <p:spPr bwMode="auto">
          <a:xfrm>
            <a:off x="251520" y="1211704"/>
            <a:ext cx="3168352" cy="164660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9</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1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Вы причисляете себя к гражданам России/ Европы/ мира?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Чем это определяется?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О чем вам говорят следующие имена, места, достопримечательности, факты?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4034" name="Rectangle 2"/>
          <p:cNvSpPr>
            <a:spLocks noChangeArrowheads="1"/>
          </p:cNvSpPr>
          <p:nvPr/>
        </p:nvSpPr>
        <p:spPr bwMode="auto">
          <a:xfrm>
            <a:off x="179512" y="2852936"/>
            <a:ext cx="2304256" cy="378565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Юлий Цезарь</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Александр Македонский</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принцесса Боудикка</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Елисейские поля</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Марсово поле</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Жанна </a:t>
            </a:r>
            <a:r>
              <a:rPr kumimoji="0" lang="ru-RU" sz="1200" b="0" i="0" u="none" strike="noStrike" cap="none" normalizeH="0" baseline="0" dirty="0" err="1" smtClean="0">
                <a:ln>
                  <a:noFill/>
                </a:ln>
                <a:solidFill>
                  <a:schemeClr val="accent5">
                    <a:lumMod val="10000"/>
                  </a:schemeClr>
                </a:solidFill>
                <a:effectLst/>
                <a:latin typeface="Arial" pitchFamily="34" charset="0"/>
                <a:ea typeface="Times New Roman" pitchFamily="18" charset="0"/>
                <a:cs typeface="Arial" pitchFamily="34" charset="0"/>
              </a:rPr>
              <a:t>д</a:t>
            </a:r>
            <a:r>
              <a:rPr lang="en-US" sz="1200" dirty="0" smtClean="0">
                <a:solidFill>
                  <a:schemeClr val="accent5">
                    <a:lumMod val="10000"/>
                  </a:schemeClr>
                </a:solidFill>
                <a:latin typeface="Arial" pitchFamily="34" charset="0"/>
                <a:ea typeface="Times New Roman" pitchFamily="18" charset="0"/>
                <a:cs typeface="Arial" pitchFamily="34" charset="0"/>
              </a:rPr>
              <a:t>’</a:t>
            </a: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Арк</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Прадо</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Мистраль</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Гвадалквивир</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Сан-Суси</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Мессершмидт</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Леонардо да Винчи</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Сервантес</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Колизей</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Гиза</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Аустерлиц</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Альпы</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Афанасий Никитин</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err="1" smtClean="0">
                <a:ln>
                  <a:noFill/>
                </a:ln>
                <a:solidFill>
                  <a:schemeClr val="accent5">
                    <a:lumMod val="10000"/>
                  </a:schemeClr>
                </a:solidFill>
                <a:effectLst/>
                <a:latin typeface="Arial" pitchFamily="34" charset="0"/>
                <a:ea typeface="Times New Roman" pitchFamily="18" charset="0"/>
                <a:cs typeface="Arial" pitchFamily="34" charset="0"/>
              </a:rPr>
              <a:t>Васко</a:t>
            </a: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 да Гама</a:t>
            </a:r>
          </a:p>
          <a:p>
            <a:pPr marL="0" marR="0" lvl="0" indent="190500" algn="l"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accent5">
                    <a:lumMod val="10000"/>
                  </a:schemeClr>
                </a:solidFill>
                <a:effectLst/>
                <a:latin typeface="Arial" pitchFamily="34" charset="0"/>
                <a:ea typeface="Times New Roman" pitchFamily="18" charset="0"/>
                <a:cs typeface="Arial" pitchFamily="34" charset="0"/>
              </a:rPr>
              <a:t>Стоунхендж</a:t>
            </a:r>
            <a:endParaRPr kumimoji="0" lang="ru-RU" sz="1200" b="0" i="0" u="none" strike="noStrike" cap="none" normalizeH="0" baseline="0" dirty="0" smtClean="0">
              <a:ln>
                <a:noFill/>
              </a:ln>
              <a:solidFill>
                <a:schemeClr val="accent5">
                  <a:lumMod val="10000"/>
                </a:schemeClr>
              </a:solidFill>
              <a:effectLst/>
              <a:latin typeface="Arial" pitchFamily="34" charset="0"/>
              <a:cs typeface="Arial" pitchFamily="34" charset="0"/>
            </a:endParaRPr>
          </a:p>
        </p:txBody>
      </p:sp>
      <p:sp>
        <p:nvSpPr>
          <p:cNvPr id="6" name="Прямоугольник 5"/>
          <p:cNvSpPr/>
          <p:nvPr/>
        </p:nvSpPr>
        <p:spPr>
          <a:xfrm>
            <a:off x="2410744" y="2852936"/>
            <a:ext cx="6733256" cy="3970318"/>
          </a:xfrm>
          <a:prstGeom prst="rect">
            <a:avLst/>
          </a:prstGeom>
        </p:spPr>
        <p:txBody>
          <a:bodyPr wrap="square">
            <a:spAutoFit/>
          </a:bodyPr>
          <a:lstStyle/>
          <a:p>
            <a:r>
              <a:rPr lang="ru-RU" sz="1200" dirty="0" smtClean="0">
                <a:solidFill>
                  <a:srgbClr val="0070C0"/>
                </a:solidFill>
              </a:rPr>
              <a:t>древнеримский государственный и политический деятель, диктатор, полководец, писатель</a:t>
            </a:r>
          </a:p>
          <a:p>
            <a:r>
              <a:rPr lang="ru-RU" sz="1200" dirty="0" smtClean="0">
                <a:solidFill>
                  <a:srgbClr val="0070C0"/>
                </a:solidFill>
              </a:rPr>
              <a:t>македонский царь, полководец, создатель мировой державы</a:t>
            </a:r>
          </a:p>
          <a:p>
            <a:r>
              <a:rPr lang="ru-RU" sz="1200" dirty="0" smtClean="0">
                <a:solidFill>
                  <a:srgbClr val="0070C0"/>
                </a:solidFill>
                <a:latin typeface="+mj-lt"/>
                <a:cs typeface="Times New Roman" pitchFamily="18" charset="0"/>
              </a:rPr>
              <a:t>королева иценов (60-61 год), Британия</a:t>
            </a:r>
          </a:p>
          <a:p>
            <a:r>
              <a:rPr lang="ru-RU" sz="1200" dirty="0" smtClean="0">
                <a:solidFill>
                  <a:srgbClr val="0070C0"/>
                </a:solidFill>
              </a:rPr>
              <a:t>одна из главных магистралей в округе Парижа</a:t>
            </a:r>
          </a:p>
          <a:p>
            <a:r>
              <a:rPr lang="ru-RU" sz="1200" dirty="0" smtClean="0">
                <a:solidFill>
                  <a:srgbClr val="0070C0"/>
                </a:solidFill>
              </a:rPr>
              <a:t>площадь в Санкт-Петербурге, парк около Эйфелевой башни, историческая часть Рима</a:t>
            </a:r>
          </a:p>
          <a:p>
            <a:r>
              <a:rPr lang="ru-RU" sz="1200" dirty="0" smtClean="0">
                <a:solidFill>
                  <a:srgbClr val="0070C0"/>
                </a:solidFill>
              </a:rPr>
              <a:t>национальная героиня Франции, Столетняя война</a:t>
            </a:r>
          </a:p>
          <a:p>
            <a:r>
              <a:rPr lang="ru-RU" sz="1200" dirty="0" smtClean="0">
                <a:solidFill>
                  <a:srgbClr val="0070C0"/>
                </a:solidFill>
              </a:rPr>
              <a:t>один из крупнейших и значимых музеев европейского изобразительного искусства, Мадрид</a:t>
            </a:r>
          </a:p>
          <a:p>
            <a:r>
              <a:rPr lang="ru-RU" sz="1200" dirty="0" smtClean="0">
                <a:solidFill>
                  <a:srgbClr val="0070C0"/>
                </a:solidFill>
              </a:rPr>
              <a:t>сильный и холодный северо-западный ветер, дующий во Франции</a:t>
            </a:r>
          </a:p>
          <a:p>
            <a:r>
              <a:rPr lang="ru-RU" sz="1200" dirty="0" smtClean="0">
                <a:solidFill>
                  <a:srgbClr val="0070C0"/>
                </a:solidFill>
              </a:rPr>
              <a:t>пятая по протяжённости река в Испании</a:t>
            </a:r>
          </a:p>
          <a:p>
            <a:r>
              <a:rPr lang="ru-RU" sz="1200" dirty="0" smtClean="0">
                <a:solidFill>
                  <a:srgbClr val="0070C0"/>
                </a:solidFill>
              </a:rPr>
              <a:t>самый известный дворец Фридриха Великого в Потсдаме</a:t>
            </a:r>
          </a:p>
          <a:p>
            <a:r>
              <a:rPr lang="ru-RU" sz="1200" dirty="0" smtClean="0">
                <a:solidFill>
                  <a:srgbClr val="0070C0"/>
                </a:solidFill>
              </a:rPr>
              <a:t>немецкий медик  на службе Российской империи, немецкая авиастроительная фирма</a:t>
            </a:r>
          </a:p>
          <a:p>
            <a:r>
              <a:rPr lang="ru-RU" sz="1200" dirty="0" smtClean="0">
                <a:solidFill>
                  <a:srgbClr val="0070C0"/>
                </a:solidFill>
              </a:rPr>
              <a:t>великий итальянский художник (живописец, скульптор) и учёный, изобретатель, писатель</a:t>
            </a:r>
          </a:p>
          <a:p>
            <a:r>
              <a:rPr lang="ru-RU" sz="1200" dirty="0" smtClean="0">
                <a:solidFill>
                  <a:srgbClr val="0070C0"/>
                </a:solidFill>
              </a:rPr>
              <a:t>всемирно известный испанский писатель</a:t>
            </a:r>
          </a:p>
          <a:p>
            <a:r>
              <a:rPr lang="ru-RU" sz="1200" dirty="0" smtClean="0">
                <a:solidFill>
                  <a:srgbClr val="0070C0"/>
                </a:solidFill>
              </a:rPr>
              <a:t>амфитеатр, одна из самых больших арен, памятник архитектуры Древнего Рима</a:t>
            </a:r>
          </a:p>
          <a:p>
            <a:r>
              <a:rPr lang="ru-RU" sz="1200" dirty="0" smtClean="0">
                <a:solidFill>
                  <a:srgbClr val="0070C0"/>
                </a:solidFill>
              </a:rPr>
              <a:t>город в Египте, здесь находятся гробницы  фараонов первых трех династий</a:t>
            </a:r>
          </a:p>
          <a:p>
            <a:r>
              <a:rPr lang="ru-RU" sz="1200" dirty="0" smtClean="0">
                <a:solidFill>
                  <a:srgbClr val="0070C0"/>
                </a:solidFill>
              </a:rPr>
              <a:t>это одна из крупнейших битв наполеоновской эпохи</a:t>
            </a:r>
          </a:p>
          <a:p>
            <a:r>
              <a:rPr lang="ru-RU" sz="1200" dirty="0" smtClean="0">
                <a:solidFill>
                  <a:srgbClr val="0070C0"/>
                </a:solidFill>
              </a:rPr>
              <a:t>наиболее высокая горная система Западной Европы</a:t>
            </a:r>
          </a:p>
          <a:p>
            <a:r>
              <a:rPr lang="ru-RU" sz="1200" dirty="0" smtClean="0">
                <a:solidFill>
                  <a:srgbClr val="0070C0"/>
                </a:solidFill>
              </a:rPr>
              <a:t>русский путешественник, писатель, тверской купец</a:t>
            </a:r>
          </a:p>
          <a:p>
            <a:r>
              <a:rPr lang="ru-RU" sz="1200" dirty="0" smtClean="0">
                <a:solidFill>
                  <a:srgbClr val="0070C0"/>
                </a:solidFill>
              </a:rPr>
              <a:t>португальский мореплаватель эпохи Великих географических открытий</a:t>
            </a:r>
          </a:p>
          <a:p>
            <a:r>
              <a:rPr lang="ru-RU" sz="1200" dirty="0" smtClean="0">
                <a:solidFill>
                  <a:srgbClr val="0070C0"/>
                </a:solidFill>
              </a:rPr>
              <a:t>внесённое в список Всемирного наследия каменное мегалитическое сооружение, Англия</a:t>
            </a:r>
          </a:p>
          <a:p>
            <a:endParaRPr lang="ru-RU" sz="1200" dirty="0">
              <a:latin typeface="+mj-lt"/>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4033"/>
                                        </p:tgtEl>
                                        <p:attrNameLst>
                                          <p:attrName>style.visibility</p:attrName>
                                        </p:attrNameLst>
                                      </p:cBhvr>
                                      <p:to>
                                        <p:strVal val="visible"/>
                                      </p:to>
                                    </p:set>
                                    <p:animEffect transition="in" filter="fade">
                                      <p:cBhvr>
                                        <p:cTn id="7" dur="1000"/>
                                        <p:tgtEl>
                                          <p:spTgt spid="44033"/>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44034"/>
                                        </p:tgtEl>
                                        <p:attrNameLst>
                                          <p:attrName>style.visibility</p:attrName>
                                        </p:attrNameLst>
                                      </p:cBhvr>
                                      <p:to>
                                        <p:strVal val="visible"/>
                                      </p:to>
                                    </p:set>
                                    <p:anim calcmode="lin" valueType="num">
                                      <p:cBhvr>
                                        <p:cTn id="12" dur="1000" fill="hold"/>
                                        <p:tgtEl>
                                          <p:spTgt spid="44034"/>
                                        </p:tgtEl>
                                        <p:attrNameLst>
                                          <p:attrName>ppt_w</p:attrName>
                                        </p:attrNameLst>
                                      </p:cBhvr>
                                      <p:tavLst>
                                        <p:tav tm="0">
                                          <p:val>
                                            <p:strVal val="#ppt_w*0.70"/>
                                          </p:val>
                                        </p:tav>
                                        <p:tav tm="100000">
                                          <p:val>
                                            <p:strVal val="#ppt_w"/>
                                          </p:val>
                                        </p:tav>
                                      </p:tavLst>
                                    </p:anim>
                                    <p:anim calcmode="lin" valueType="num">
                                      <p:cBhvr>
                                        <p:cTn id="13" dur="1000" fill="hold"/>
                                        <p:tgtEl>
                                          <p:spTgt spid="44034"/>
                                        </p:tgtEl>
                                        <p:attrNameLst>
                                          <p:attrName>ppt_h</p:attrName>
                                        </p:attrNameLst>
                                      </p:cBhvr>
                                      <p:tavLst>
                                        <p:tav tm="0">
                                          <p:val>
                                            <p:strVal val="#ppt_h"/>
                                          </p:val>
                                        </p:tav>
                                        <p:tav tm="100000">
                                          <p:val>
                                            <p:strVal val="#ppt_h"/>
                                          </p:val>
                                        </p:tav>
                                      </p:tavLst>
                                    </p:anim>
                                    <p:animEffect transition="in" filter="fade">
                                      <p:cBhvr>
                                        <p:cTn id="14" dur="1000"/>
                                        <p:tgtEl>
                                          <p:spTgt spid="44034"/>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0" end="0"/>
                                            </p:txEl>
                                          </p:spTgt>
                                        </p:tgtEl>
                                        <p:attrNameLst>
                                          <p:attrName>style.visibility</p:attrName>
                                        </p:attrNameLst>
                                      </p:cBhvr>
                                      <p:to>
                                        <p:strVal val="visible"/>
                                      </p:to>
                                    </p:set>
                                    <p:animEffect transition="in" filter="fade">
                                      <p:cBhvr>
                                        <p:cTn id="19" dur="1000"/>
                                        <p:tgtEl>
                                          <p:spTgt spid="6">
                                            <p:txEl>
                                              <p:pRg st="0" end="0"/>
                                            </p:txEl>
                                          </p:spTgt>
                                        </p:tgtEl>
                                      </p:cBhvr>
                                    </p:animEffect>
                                    <p:anim calcmode="lin" valueType="num">
                                      <p:cBhvr>
                                        <p:cTn id="20"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1" end="1"/>
                                            </p:txEl>
                                          </p:spTgt>
                                        </p:tgtEl>
                                        <p:attrNameLst>
                                          <p:attrName>style.visibility</p:attrName>
                                        </p:attrNameLst>
                                      </p:cBhvr>
                                      <p:to>
                                        <p:strVal val="visible"/>
                                      </p:to>
                                    </p:set>
                                    <p:animEffect transition="in" filter="fade">
                                      <p:cBhvr>
                                        <p:cTn id="26" dur="1000"/>
                                        <p:tgtEl>
                                          <p:spTgt spid="6">
                                            <p:txEl>
                                              <p:pRg st="1" end="1"/>
                                            </p:txEl>
                                          </p:spTgt>
                                        </p:tgtEl>
                                      </p:cBhvr>
                                    </p:animEffect>
                                    <p:anim calcmode="lin" valueType="num">
                                      <p:cBhvr>
                                        <p:cTn id="27"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2" end="2"/>
                                            </p:txEl>
                                          </p:spTgt>
                                        </p:tgtEl>
                                        <p:attrNameLst>
                                          <p:attrName>style.visibility</p:attrName>
                                        </p:attrNameLst>
                                      </p:cBhvr>
                                      <p:to>
                                        <p:strVal val="visible"/>
                                      </p:to>
                                    </p:set>
                                    <p:animEffect transition="in" filter="fade">
                                      <p:cBhvr>
                                        <p:cTn id="33" dur="1000"/>
                                        <p:tgtEl>
                                          <p:spTgt spid="6">
                                            <p:txEl>
                                              <p:pRg st="2" end="2"/>
                                            </p:txEl>
                                          </p:spTgt>
                                        </p:tgtEl>
                                      </p:cBhvr>
                                    </p:animEffect>
                                    <p:anim calcmode="lin" valueType="num">
                                      <p:cBhvr>
                                        <p:cTn id="34"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3" end="3"/>
                                            </p:txEl>
                                          </p:spTgt>
                                        </p:tgtEl>
                                        <p:attrNameLst>
                                          <p:attrName>style.visibility</p:attrName>
                                        </p:attrNameLst>
                                      </p:cBhvr>
                                      <p:to>
                                        <p:strVal val="visible"/>
                                      </p:to>
                                    </p:set>
                                    <p:animEffect transition="in" filter="fade">
                                      <p:cBhvr>
                                        <p:cTn id="40" dur="1000"/>
                                        <p:tgtEl>
                                          <p:spTgt spid="6">
                                            <p:txEl>
                                              <p:pRg st="3" end="3"/>
                                            </p:txEl>
                                          </p:spTgt>
                                        </p:tgtEl>
                                      </p:cBhvr>
                                    </p:animEffect>
                                    <p:anim calcmode="lin" valueType="num">
                                      <p:cBhvr>
                                        <p:cTn id="41"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4" end="4"/>
                                            </p:txEl>
                                          </p:spTgt>
                                        </p:tgtEl>
                                        <p:attrNameLst>
                                          <p:attrName>style.visibility</p:attrName>
                                        </p:attrNameLst>
                                      </p:cBhvr>
                                      <p:to>
                                        <p:strVal val="visible"/>
                                      </p:to>
                                    </p:set>
                                    <p:animEffect transition="in" filter="fade">
                                      <p:cBhvr>
                                        <p:cTn id="47" dur="1000"/>
                                        <p:tgtEl>
                                          <p:spTgt spid="6">
                                            <p:txEl>
                                              <p:pRg st="4" end="4"/>
                                            </p:txEl>
                                          </p:spTgt>
                                        </p:tgtEl>
                                      </p:cBhvr>
                                    </p:animEffect>
                                    <p:anim calcmode="lin" valueType="num">
                                      <p:cBhvr>
                                        <p:cTn id="48"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5" end="5"/>
                                            </p:txEl>
                                          </p:spTgt>
                                        </p:tgtEl>
                                        <p:attrNameLst>
                                          <p:attrName>style.visibility</p:attrName>
                                        </p:attrNameLst>
                                      </p:cBhvr>
                                      <p:to>
                                        <p:strVal val="visible"/>
                                      </p:to>
                                    </p:set>
                                    <p:animEffect transition="in" filter="fade">
                                      <p:cBhvr>
                                        <p:cTn id="54" dur="1000"/>
                                        <p:tgtEl>
                                          <p:spTgt spid="6">
                                            <p:txEl>
                                              <p:pRg st="5" end="5"/>
                                            </p:txEl>
                                          </p:spTgt>
                                        </p:tgtEl>
                                      </p:cBhvr>
                                    </p:animEffect>
                                    <p:anim calcmode="lin" valueType="num">
                                      <p:cBhvr>
                                        <p:cTn id="55"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6" end="6"/>
                                            </p:txEl>
                                          </p:spTgt>
                                        </p:tgtEl>
                                        <p:attrNameLst>
                                          <p:attrName>style.visibility</p:attrName>
                                        </p:attrNameLst>
                                      </p:cBhvr>
                                      <p:to>
                                        <p:strVal val="visible"/>
                                      </p:to>
                                    </p:set>
                                    <p:animEffect transition="in" filter="fade">
                                      <p:cBhvr>
                                        <p:cTn id="61" dur="1000"/>
                                        <p:tgtEl>
                                          <p:spTgt spid="6">
                                            <p:txEl>
                                              <p:pRg st="6" end="6"/>
                                            </p:txEl>
                                          </p:spTgt>
                                        </p:tgtEl>
                                      </p:cBhvr>
                                    </p:animEffect>
                                    <p:anim calcmode="lin" valueType="num">
                                      <p:cBhvr>
                                        <p:cTn id="62"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6">
                                            <p:txEl>
                                              <p:pRg st="7" end="7"/>
                                            </p:txEl>
                                          </p:spTgt>
                                        </p:tgtEl>
                                        <p:attrNameLst>
                                          <p:attrName>style.visibility</p:attrName>
                                        </p:attrNameLst>
                                      </p:cBhvr>
                                      <p:to>
                                        <p:strVal val="visible"/>
                                      </p:to>
                                    </p:set>
                                    <p:animEffect transition="in" filter="fade">
                                      <p:cBhvr>
                                        <p:cTn id="68" dur="1000"/>
                                        <p:tgtEl>
                                          <p:spTgt spid="6">
                                            <p:txEl>
                                              <p:pRg st="7" end="7"/>
                                            </p:txEl>
                                          </p:spTgt>
                                        </p:tgtEl>
                                      </p:cBhvr>
                                    </p:animEffect>
                                    <p:anim calcmode="lin" valueType="num">
                                      <p:cBhvr>
                                        <p:cTn id="69"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70"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6">
                                            <p:txEl>
                                              <p:pRg st="8" end="8"/>
                                            </p:txEl>
                                          </p:spTgt>
                                        </p:tgtEl>
                                        <p:attrNameLst>
                                          <p:attrName>style.visibility</p:attrName>
                                        </p:attrNameLst>
                                      </p:cBhvr>
                                      <p:to>
                                        <p:strVal val="visible"/>
                                      </p:to>
                                    </p:set>
                                    <p:animEffect transition="in" filter="fade">
                                      <p:cBhvr>
                                        <p:cTn id="75" dur="1000"/>
                                        <p:tgtEl>
                                          <p:spTgt spid="6">
                                            <p:txEl>
                                              <p:pRg st="8" end="8"/>
                                            </p:txEl>
                                          </p:spTgt>
                                        </p:tgtEl>
                                      </p:cBhvr>
                                    </p:animEffect>
                                    <p:anim calcmode="lin" valueType="num">
                                      <p:cBhvr>
                                        <p:cTn id="76" dur="1000" fill="hold"/>
                                        <p:tgtEl>
                                          <p:spTgt spid="6">
                                            <p:txEl>
                                              <p:pRg st="8" end="8"/>
                                            </p:txEl>
                                          </p:spTgt>
                                        </p:tgtEl>
                                        <p:attrNameLst>
                                          <p:attrName>ppt_x</p:attrName>
                                        </p:attrNameLst>
                                      </p:cBhvr>
                                      <p:tavLst>
                                        <p:tav tm="0">
                                          <p:val>
                                            <p:strVal val="#ppt_x"/>
                                          </p:val>
                                        </p:tav>
                                        <p:tav tm="100000">
                                          <p:val>
                                            <p:strVal val="#ppt_x"/>
                                          </p:val>
                                        </p:tav>
                                      </p:tavLst>
                                    </p:anim>
                                    <p:anim calcmode="lin" valueType="num">
                                      <p:cBhvr>
                                        <p:cTn id="77" dur="1000" fill="hold"/>
                                        <p:tgtEl>
                                          <p:spTgt spid="6">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42" presetClass="entr" presetSubtype="0" fill="hold" nodeType="clickEffect">
                                  <p:stCondLst>
                                    <p:cond delay="0"/>
                                  </p:stCondLst>
                                  <p:childTnLst>
                                    <p:set>
                                      <p:cBhvr>
                                        <p:cTn id="81" dur="1" fill="hold">
                                          <p:stCondLst>
                                            <p:cond delay="0"/>
                                          </p:stCondLst>
                                        </p:cTn>
                                        <p:tgtEl>
                                          <p:spTgt spid="6">
                                            <p:txEl>
                                              <p:pRg st="9" end="9"/>
                                            </p:txEl>
                                          </p:spTgt>
                                        </p:tgtEl>
                                        <p:attrNameLst>
                                          <p:attrName>style.visibility</p:attrName>
                                        </p:attrNameLst>
                                      </p:cBhvr>
                                      <p:to>
                                        <p:strVal val="visible"/>
                                      </p:to>
                                    </p:set>
                                    <p:animEffect transition="in" filter="fade">
                                      <p:cBhvr>
                                        <p:cTn id="82" dur="1000"/>
                                        <p:tgtEl>
                                          <p:spTgt spid="6">
                                            <p:txEl>
                                              <p:pRg st="9" end="9"/>
                                            </p:txEl>
                                          </p:spTgt>
                                        </p:tgtEl>
                                      </p:cBhvr>
                                    </p:animEffect>
                                    <p:anim calcmode="lin" valueType="num">
                                      <p:cBhvr>
                                        <p:cTn id="83" dur="1000" fill="hold"/>
                                        <p:tgtEl>
                                          <p:spTgt spid="6">
                                            <p:txEl>
                                              <p:pRg st="9" end="9"/>
                                            </p:txEl>
                                          </p:spTgt>
                                        </p:tgtEl>
                                        <p:attrNameLst>
                                          <p:attrName>ppt_x</p:attrName>
                                        </p:attrNameLst>
                                      </p:cBhvr>
                                      <p:tavLst>
                                        <p:tav tm="0">
                                          <p:val>
                                            <p:strVal val="#ppt_x"/>
                                          </p:val>
                                        </p:tav>
                                        <p:tav tm="100000">
                                          <p:val>
                                            <p:strVal val="#ppt_x"/>
                                          </p:val>
                                        </p:tav>
                                      </p:tavLst>
                                    </p:anim>
                                    <p:anim calcmode="lin" valueType="num">
                                      <p:cBhvr>
                                        <p:cTn id="84" dur="1000" fill="hold"/>
                                        <p:tgtEl>
                                          <p:spTgt spid="6">
                                            <p:txEl>
                                              <p:pRg st="9" end="9"/>
                                            </p:txEl>
                                          </p:spTgt>
                                        </p:tgtEl>
                                        <p:attrNameLst>
                                          <p:attrName>ppt_y</p:attrName>
                                        </p:attrNameLst>
                                      </p:cBhvr>
                                      <p:tavLst>
                                        <p:tav tm="0">
                                          <p:val>
                                            <p:strVal val="#ppt_y+.1"/>
                                          </p:val>
                                        </p:tav>
                                        <p:tav tm="100000">
                                          <p:val>
                                            <p:strVal val="#ppt_y"/>
                                          </p:val>
                                        </p:tav>
                                      </p:tavLst>
                                    </p:anim>
                                  </p:childTnLst>
                                </p:cTn>
                              </p:par>
                            </p:childTnLst>
                          </p:cTn>
                        </p:par>
                      </p:childTnLst>
                    </p:cTn>
                  </p:par>
                  <p:par>
                    <p:cTn id="85" fill="hold">
                      <p:stCondLst>
                        <p:cond delay="indefinite"/>
                      </p:stCondLst>
                      <p:childTnLst>
                        <p:par>
                          <p:cTn id="86" fill="hold">
                            <p:stCondLst>
                              <p:cond delay="0"/>
                            </p:stCondLst>
                            <p:childTnLst>
                              <p:par>
                                <p:cTn id="87" presetID="42" presetClass="entr" presetSubtype="0" fill="hold" nodeType="clickEffect">
                                  <p:stCondLst>
                                    <p:cond delay="0"/>
                                  </p:stCondLst>
                                  <p:childTnLst>
                                    <p:set>
                                      <p:cBhvr>
                                        <p:cTn id="88" dur="1" fill="hold">
                                          <p:stCondLst>
                                            <p:cond delay="0"/>
                                          </p:stCondLst>
                                        </p:cTn>
                                        <p:tgtEl>
                                          <p:spTgt spid="6">
                                            <p:txEl>
                                              <p:pRg st="10" end="10"/>
                                            </p:txEl>
                                          </p:spTgt>
                                        </p:tgtEl>
                                        <p:attrNameLst>
                                          <p:attrName>style.visibility</p:attrName>
                                        </p:attrNameLst>
                                      </p:cBhvr>
                                      <p:to>
                                        <p:strVal val="visible"/>
                                      </p:to>
                                    </p:set>
                                    <p:animEffect transition="in" filter="fade">
                                      <p:cBhvr>
                                        <p:cTn id="89" dur="1000"/>
                                        <p:tgtEl>
                                          <p:spTgt spid="6">
                                            <p:txEl>
                                              <p:pRg st="10" end="10"/>
                                            </p:txEl>
                                          </p:spTgt>
                                        </p:tgtEl>
                                      </p:cBhvr>
                                    </p:animEffect>
                                    <p:anim calcmode="lin" valueType="num">
                                      <p:cBhvr>
                                        <p:cTn id="90" dur="1000" fill="hold"/>
                                        <p:tgtEl>
                                          <p:spTgt spid="6">
                                            <p:txEl>
                                              <p:pRg st="10" end="10"/>
                                            </p:txEl>
                                          </p:spTgt>
                                        </p:tgtEl>
                                        <p:attrNameLst>
                                          <p:attrName>ppt_x</p:attrName>
                                        </p:attrNameLst>
                                      </p:cBhvr>
                                      <p:tavLst>
                                        <p:tav tm="0">
                                          <p:val>
                                            <p:strVal val="#ppt_x"/>
                                          </p:val>
                                        </p:tav>
                                        <p:tav tm="100000">
                                          <p:val>
                                            <p:strVal val="#ppt_x"/>
                                          </p:val>
                                        </p:tav>
                                      </p:tavLst>
                                    </p:anim>
                                    <p:anim calcmode="lin" valueType="num">
                                      <p:cBhvr>
                                        <p:cTn id="91" dur="1000" fill="hold"/>
                                        <p:tgtEl>
                                          <p:spTgt spid="6">
                                            <p:txEl>
                                              <p:pRg st="10" end="10"/>
                                            </p:txEl>
                                          </p:spTgt>
                                        </p:tgtEl>
                                        <p:attrNameLst>
                                          <p:attrName>ppt_y</p:attrName>
                                        </p:attrNameLst>
                                      </p:cBhvr>
                                      <p:tavLst>
                                        <p:tav tm="0">
                                          <p:val>
                                            <p:strVal val="#ppt_y+.1"/>
                                          </p:val>
                                        </p:tav>
                                        <p:tav tm="100000">
                                          <p:val>
                                            <p:strVal val="#ppt_y"/>
                                          </p:val>
                                        </p:tav>
                                      </p:tavLst>
                                    </p:anim>
                                  </p:childTnLst>
                                </p:cTn>
                              </p:par>
                            </p:childTnLst>
                          </p:cTn>
                        </p:par>
                      </p:childTnLst>
                    </p:cTn>
                  </p:par>
                  <p:par>
                    <p:cTn id="92" fill="hold">
                      <p:stCondLst>
                        <p:cond delay="indefinite"/>
                      </p:stCondLst>
                      <p:childTnLst>
                        <p:par>
                          <p:cTn id="93" fill="hold">
                            <p:stCondLst>
                              <p:cond delay="0"/>
                            </p:stCondLst>
                            <p:childTnLst>
                              <p:par>
                                <p:cTn id="94" presetID="42" presetClass="entr" presetSubtype="0" fill="hold" nodeType="clickEffect">
                                  <p:stCondLst>
                                    <p:cond delay="0"/>
                                  </p:stCondLst>
                                  <p:childTnLst>
                                    <p:set>
                                      <p:cBhvr>
                                        <p:cTn id="95" dur="1" fill="hold">
                                          <p:stCondLst>
                                            <p:cond delay="0"/>
                                          </p:stCondLst>
                                        </p:cTn>
                                        <p:tgtEl>
                                          <p:spTgt spid="6">
                                            <p:txEl>
                                              <p:pRg st="11" end="11"/>
                                            </p:txEl>
                                          </p:spTgt>
                                        </p:tgtEl>
                                        <p:attrNameLst>
                                          <p:attrName>style.visibility</p:attrName>
                                        </p:attrNameLst>
                                      </p:cBhvr>
                                      <p:to>
                                        <p:strVal val="visible"/>
                                      </p:to>
                                    </p:set>
                                    <p:animEffect transition="in" filter="fade">
                                      <p:cBhvr>
                                        <p:cTn id="96" dur="1000"/>
                                        <p:tgtEl>
                                          <p:spTgt spid="6">
                                            <p:txEl>
                                              <p:pRg st="11" end="11"/>
                                            </p:txEl>
                                          </p:spTgt>
                                        </p:tgtEl>
                                      </p:cBhvr>
                                    </p:animEffect>
                                    <p:anim calcmode="lin" valueType="num">
                                      <p:cBhvr>
                                        <p:cTn id="97" dur="1000" fill="hold"/>
                                        <p:tgtEl>
                                          <p:spTgt spid="6">
                                            <p:txEl>
                                              <p:pRg st="11" end="11"/>
                                            </p:txEl>
                                          </p:spTgt>
                                        </p:tgtEl>
                                        <p:attrNameLst>
                                          <p:attrName>ppt_x</p:attrName>
                                        </p:attrNameLst>
                                      </p:cBhvr>
                                      <p:tavLst>
                                        <p:tav tm="0">
                                          <p:val>
                                            <p:strVal val="#ppt_x"/>
                                          </p:val>
                                        </p:tav>
                                        <p:tav tm="100000">
                                          <p:val>
                                            <p:strVal val="#ppt_x"/>
                                          </p:val>
                                        </p:tav>
                                      </p:tavLst>
                                    </p:anim>
                                    <p:anim calcmode="lin" valueType="num">
                                      <p:cBhvr>
                                        <p:cTn id="98" dur="1000" fill="hold"/>
                                        <p:tgtEl>
                                          <p:spTgt spid="6">
                                            <p:txEl>
                                              <p:pRg st="11" end="11"/>
                                            </p:txEl>
                                          </p:spTgt>
                                        </p:tgtEl>
                                        <p:attrNameLst>
                                          <p:attrName>ppt_y</p:attrName>
                                        </p:attrNameLst>
                                      </p:cBhvr>
                                      <p:tavLst>
                                        <p:tav tm="0">
                                          <p:val>
                                            <p:strVal val="#ppt_y+.1"/>
                                          </p:val>
                                        </p:tav>
                                        <p:tav tm="100000">
                                          <p:val>
                                            <p:strVal val="#ppt_y"/>
                                          </p:val>
                                        </p:tav>
                                      </p:tavLst>
                                    </p:anim>
                                  </p:childTnLst>
                                </p:cTn>
                              </p:par>
                            </p:childTnLst>
                          </p:cTn>
                        </p:par>
                      </p:childTnLst>
                    </p:cTn>
                  </p:par>
                  <p:par>
                    <p:cTn id="99" fill="hold">
                      <p:stCondLst>
                        <p:cond delay="indefinite"/>
                      </p:stCondLst>
                      <p:childTnLst>
                        <p:par>
                          <p:cTn id="100" fill="hold">
                            <p:stCondLst>
                              <p:cond delay="0"/>
                            </p:stCondLst>
                            <p:childTnLst>
                              <p:par>
                                <p:cTn id="101" presetID="42" presetClass="entr" presetSubtype="0" fill="hold" nodeType="clickEffect">
                                  <p:stCondLst>
                                    <p:cond delay="0"/>
                                  </p:stCondLst>
                                  <p:childTnLst>
                                    <p:set>
                                      <p:cBhvr>
                                        <p:cTn id="102" dur="1" fill="hold">
                                          <p:stCondLst>
                                            <p:cond delay="0"/>
                                          </p:stCondLst>
                                        </p:cTn>
                                        <p:tgtEl>
                                          <p:spTgt spid="6">
                                            <p:txEl>
                                              <p:pRg st="12" end="12"/>
                                            </p:txEl>
                                          </p:spTgt>
                                        </p:tgtEl>
                                        <p:attrNameLst>
                                          <p:attrName>style.visibility</p:attrName>
                                        </p:attrNameLst>
                                      </p:cBhvr>
                                      <p:to>
                                        <p:strVal val="visible"/>
                                      </p:to>
                                    </p:set>
                                    <p:animEffect transition="in" filter="fade">
                                      <p:cBhvr>
                                        <p:cTn id="103" dur="1000"/>
                                        <p:tgtEl>
                                          <p:spTgt spid="6">
                                            <p:txEl>
                                              <p:pRg st="12" end="12"/>
                                            </p:txEl>
                                          </p:spTgt>
                                        </p:tgtEl>
                                      </p:cBhvr>
                                    </p:animEffect>
                                    <p:anim calcmode="lin" valueType="num">
                                      <p:cBhvr>
                                        <p:cTn id="104" dur="1000" fill="hold"/>
                                        <p:tgtEl>
                                          <p:spTgt spid="6">
                                            <p:txEl>
                                              <p:pRg st="12" end="12"/>
                                            </p:txEl>
                                          </p:spTgt>
                                        </p:tgtEl>
                                        <p:attrNameLst>
                                          <p:attrName>ppt_x</p:attrName>
                                        </p:attrNameLst>
                                      </p:cBhvr>
                                      <p:tavLst>
                                        <p:tav tm="0">
                                          <p:val>
                                            <p:strVal val="#ppt_x"/>
                                          </p:val>
                                        </p:tav>
                                        <p:tav tm="100000">
                                          <p:val>
                                            <p:strVal val="#ppt_x"/>
                                          </p:val>
                                        </p:tav>
                                      </p:tavLst>
                                    </p:anim>
                                    <p:anim calcmode="lin" valueType="num">
                                      <p:cBhvr>
                                        <p:cTn id="105" dur="1000" fill="hold"/>
                                        <p:tgtEl>
                                          <p:spTgt spid="6">
                                            <p:txEl>
                                              <p:pRg st="12" end="12"/>
                                            </p:txEl>
                                          </p:spTgt>
                                        </p:tgtEl>
                                        <p:attrNameLst>
                                          <p:attrName>ppt_y</p:attrName>
                                        </p:attrNameLst>
                                      </p:cBhvr>
                                      <p:tavLst>
                                        <p:tav tm="0">
                                          <p:val>
                                            <p:strVal val="#ppt_y+.1"/>
                                          </p:val>
                                        </p:tav>
                                        <p:tav tm="100000">
                                          <p:val>
                                            <p:strVal val="#ppt_y"/>
                                          </p:val>
                                        </p:tav>
                                      </p:tavLst>
                                    </p:anim>
                                  </p:childTnLst>
                                </p:cTn>
                              </p:par>
                            </p:childTnLst>
                          </p:cTn>
                        </p:par>
                      </p:childTnLst>
                    </p:cTn>
                  </p:par>
                  <p:par>
                    <p:cTn id="106" fill="hold">
                      <p:stCondLst>
                        <p:cond delay="indefinite"/>
                      </p:stCondLst>
                      <p:childTnLst>
                        <p:par>
                          <p:cTn id="107" fill="hold">
                            <p:stCondLst>
                              <p:cond delay="0"/>
                            </p:stCondLst>
                            <p:childTnLst>
                              <p:par>
                                <p:cTn id="108" presetID="42" presetClass="entr" presetSubtype="0" fill="hold" nodeType="clickEffect">
                                  <p:stCondLst>
                                    <p:cond delay="0"/>
                                  </p:stCondLst>
                                  <p:childTnLst>
                                    <p:set>
                                      <p:cBhvr>
                                        <p:cTn id="109" dur="1" fill="hold">
                                          <p:stCondLst>
                                            <p:cond delay="0"/>
                                          </p:stCondLst>
                                        </p:cTn>
                                        <p:tgtEl>
                                          <p:spTgt spid="6">
                                            <p:txEl>
                                              <p:pRg st="13" end="13"/>
                                            </p:txEl>
                                          </p:spTgt>
                                        </p:tgtEl>
                                        <p:attrNameLst>
                                          <p:attrName>style.visibility</p:attrName>
                                        </p:attrNameLst>
                                      </p:cBhvr>
                                      <p:to>
                                        <p:strVal val="visible"/>
                                      </p:to>
                                    </p:set>
                                    <p:animEffect transition="in" filter="fade">
                                      <p:cBhvr>
                                        <p:cTn id="110" dur="1000"/>
                                        <p:tgtEl>
                                          <p:spTgt spid="6">
                                            <p:txEl>
                                              <p:pRg st="13" end="13"/>
                                            </p:txEl>
                                          </p:spTgt>
                                        </p:tgtEl>
                                      </p:cBhvr>
                                    </p:animEffect>
                                    <p:anim calcmode="lin" valueType="num">
                                      <p:cBhvr>
                                        <p:cTn id="111" dur="1000" fill="hold"/>
                                        <p:tgtEl>
                                          <p:spTgt spid="6">
                                            <p:txEl>
                                              <p:pRg st="13" end="13"/>
                                            </p:txEl>
                                          </p:spTgt>
                                        </p:tgtEl>
                                        <p:attrNameLst>
                                          <p:attrName>ppt_x</p:attrName>
                                        </p:attrNameLst>
                                      </p:cBhvr>
                                      <p:tavLst>
                                        <p:tav tm="0">
                                          <p:val>
                                            <p:strVal val="#ppt_x"/>
                                          </p:val>
                                        </p:tav>
                                        <p:tav tm="100000">
                                          <p:val>
                                            <p:strVal val="#ppt_x"/>
                                          </p:val>
                                        </p:tav>
                                      </p:tavLst>
                                    </p:anim>
                                    <p:anim calcmode="lin" valueType="num">
                                      <p:cBhvr>
                                        <p:cTn id="112" dur="1000" fill="hold"/>
                                        <p:tgtEl>
                                          <p:spTgt spid="6">
                                            <p:txEl>
                                              <p:pRg st="13" end="13"/>
                                            </p:txEl>
                                          </p:spTgt>
                                        </p:tgtEl>
                                        <p:attrNameLst>
                                          <p:attrName>ppt_y</p:attrName>
                                        </p:attrNameLst>
                                      </p:cBhvr>
                                      <p:tavLst>
                                        <p:tav tm="0">
                                          <p:val>
                                            <p:strVal val="#ppt_y+.1"/>
                                          </p:val>
                                        </p:tav>
                                        <p:tav tm="100000">
                                          <p:val>
                                            <p:strVal val="#ppt_y"/>
                                          </p:val>
                                        </p:tav>
                                      </p:tavLst>
                                    </p:anim>
                                  </p:childTnLst>
                                </p:cTn>
                              </p:par>
                            </p:childTnLst>
                          </p:cTn>
                        </p:par>
                      </p:childTnLst>
                    </p:cTn>
                  </p:par>
                  <p:par>
                    <p:cTn id="113" fill="hold">
                      <p:stCondLst>
                        <p:cond delay="indefinite"/>
                      </p:stCondLst>
                      <p:childTnLst>
                        <p:par>
                          <p:cTn id="114" fill="hold">
                            <p:stCondLst>
                              <p:cond delay="0"/>
                            </p:stCondLst>
                            <p:childTnLst>
                              <p:par>
                                <p:cTn id="115" presetID="42" presetClass="entr" presetSubtype="0" fill="hold" nodeType="clickEffect">
                                  <p:stCondLst>
                                    <p:cond delay="0"/>
                                  </p:stCondLst>
                                  <p:childTnLst>
                                    <p:set>
                                      <p:cBhvr>
                                        <p:cTn id="116" dur="1" fill="hold">
                                          <p:stCondLst>
                                            <p:cond delay="0"/>
                                          </p:stCondLst>
                                        </p:cTn>
                                        <p:tgtEl>
                                          <p:spTgt spid="6">
                                            <p:txEl>
                                              <p:pRg st="14" end="14"/>
                                            </p:txEl>
                                          </p:spTgt>
                                        </p:tgtEl>
                                        <p:attrNameLst>
                                          <p:attrName>style.visibility</p:attrName>
                                        </p:attrNameLst>
                                      </p:cBhvr>
                                      <p:to>
                                        <p:strVal val="visible"/>
                                      </p:to>
                                    </p:set>
                                    <p:animEffect transition="in" filter="fade">
                                      <p:cBhvr>
                                        <p:cTn id="117" dur="1000"/>
                                        <p:tgtEl>
                                          <p:spTgt spid="6">
                                            <p:txEl>
                                              <p:pRg st="14" end="14"/>
                                            </p:txEl>
                                          </p:spTgt>
                                        </p:tgtEl>
                                      </p:cBhvr>
                                    </p:animEffect>
                                    <p:anim calcmode="lin" valueType="num">
                                      <p:cBhvr>
                                        <p:cTn id="118" dur="1000" fill="hold"/>
                                        <p:tgtEl>
                                          <p:spTgt spid="6">
                                            <p:txEl>
                                              <p:pRg st="14" end="14"/>
                                            </p:txEl>
                                          </p:spTgt>
                                        </p:tgtEl>
                                        <p:attrNameLst>
                                          <p:attrName>ppt_x</p:attrName>
                                        </p:attrNameLst>
                                      </p:cBhvr>
                                      <p:tavLst>
                                        <p:tav tm="0">
                                          <p:val>
                                            <p:strVal val="#ppt_x"/>
                                          </p:val>
                                        </p:tav>
                                        <p:tav tm="100000">
                                          <p:val>
                                            <p:strVal val="#ppt_x"/>
                                          </p:val>
                                        </p:tav>
                                      </p:tavLst>
                                    </p:anim>
                                    <p:anim calcmode="lin" valueType="num">
                                      <p:cBhvr>
                                        <p:cTn id="119" dur="1000" fill="hold"/>
                                        <p:tgtEl>
                                          <p:spTgt spid="6">
                                            <p:txEl>
                                              <p:pRg st="14" end="14"/>
                                            </p:txEl>
                                          </p:spTgt>
                                        </p:tgtEl>
                                        <p:attrNameLst>
                                          <p:attrName>ppt_y</p:attrName>
                                        </p:attrNameLst>
                                      </p:cBhvr>
                                      <p:tavLst>
                                        <p:tav tm="0">
                                          <p:val>
                                            <p:strVal val="#ppt_y+.1"/>
                                          </p:val>
                                        </p:tav>
                                        <p:tav tm="100000">
                                          <p:val>
                                            <p:strVal val="#ppt_y"/>
                                          </p:val>
                                        </p:tav>
                                      </p:tavLst>
                                    </p:anim>
                                  </p:childTnLst>
                                </p:cTn>
                              </p:par>
                            </p:childTnLst>
                          </p:cTn>
                        </p:par>
                      </p:childTnLst>
                    </p:cTn>
                  </p:par>
                  <p:par>
                    <p:cTn id="120" fill="hold">
                      <p:stCondLst>
                        <p:cond delay="indefinite"/>
                      </p:stCondLst>
                      <p:childTnLst>
                        <p:par>
                          <p:cTn id="121" fill="hold">
                            <p:stCondLst>
                              <p:cond delay="0"/>
                            </p:stCondLst>
                            <p:childTnLst>
                              <p:par>
                                <p:cTn id="122" presetID="42" presetClass="entr" presetSubtype="0" fill="hold" nodeType="clickEffect">
                                  <p:stCondLst>
                                    <p:cond delay="0"/>
                                  </p:stCondLst>
                                  <p:childTnLst>
                                    <p:set>
                                      <p:cBhvr>
                                        <p:cTn id="123" dur="1" fill="hold">
                                          <p:stCondLst>
                                            <p:cond delay="0"/>
                                          </p:stCondLst>
                                        </p:cTn>
                                        <p:tgtEl>
                                          <p:spTgt spid="6">
                                            <p:txEl>
                                              <p:pRg st="15" end="15"/>
                                            </p:txEl>
                                          </p:spTgt>
                                        </p:tgtEl>
                                        <p:attrNameLst>
                                          <p:attrName>style.visibility</p:attrName>
                                        </p:attrNameLst>
                                      </p:cBhvr>
                                      <p:to>
                                        <p:strVal val="visible"/>
                                      </p:to>
                                    </p:set>
                                    <p:animEffect transition="in" filter="fade">
                                      <p:cBhvr>
                                        <p:cTn id="124" dur="1000"/>
                                        <p:tgtEl>
                                          <p:spTgt spid="6">
                                            <p:txEl>
                                              <p:pRg st="15" end="15"/>
                                            </p:txEl>
                                          </p:spTgt>
                                        </p:tgtEl>
                                      </p:cBhvr>
                                    </p:animEffect>
                                    <p:anim calcmode="lin" valueType="num">
                                      <p:cBhvr>
                                        <p:cTn id="125" dur="1000" fill="hold"/>
                                        <p:tgtEl>
                                          <p:spTgt spid="6">
                                            <p:txEl>
                                              <p:pRg st="15" end="15"/>
                                            </p:txEl>
                                          </p:spTgt>
                                        </p:tgtEl>
                                        <p:attrNameLst>
                                          <p:attrName>ppt_x</p:attrName>
                                        </p:attrNameLst>
                                      </p:cBhvr>
                                      <p:tavLst>
                                        <p:tav tm="0">
                                          <p:val>
                                            <p:strVal val="#ppt_x"/>
                                          </p:val>
                                        </p:tav>
                                        <p:tav tm="100000">
                                          <p:val>
                                            <p:strVal val="#ppt_x"/>
                                          </p:val>
                                        </p:tav>
                                      </p:tavLst>
                                    </p:anim>
                                    <p:anim calcmode="lin" valueType="num">
                                      <p:cBhvr>
                                        <p:cTn id="126" dur="1000" fill="hold"/>
                                        <p:tgtEl>
                                          <p:spTgt spid="6">
                                            <p:txEl>
                                              <p:pRg st="15" end="15"/>
                                            </p:txEl>
                                          </p:spTgt>
                                        </p:tgtEl>
                                        <p:attrNameLst>
                                          <p:attrName>ppt_y</p:attrName>
                                        </p:attrNameLst>
                                      </p:cBhvr>
                                      <p:tavLst>
                                        <p:tav tm="0">
                                          <p:val>
                                            <p:strVal val="#ppt_y+.1"/>
                                          </p:val>
                                        </p:tav>
                                        <p:tav tm="100000">
                                          <p:val>
                                            <p:strVal val="#ppt_y"/>
                                          </p:val>
                                        </p:tav>
                                      </p:tavLst>
                                    </p:anim>
                                  </p:childTnLst>
                                </p:cTn>
                              </p:par>
                            </p:childTnLst>
                          </p:cTn>
                        </p:par>
                      </p:childTnLst>
                    </p:cTn>
                  </p:par>
                  <p:par>
                    <p:cTn id="127" fill="hold">
                      <p:stCondLst>
                        <p:cond delay="indefinite"/>
                      </p:stCondLst>
                      <p:childTnLst>
                        <p:par>
                          <p:cTn id="128" fill="hold">
                            <p:stCondLst>
                              <p:cond delay="0"/>
                            </p:stCondLst>
                            <p:childTnLst>
                              <p:par>
                                <p:cTn id="129" presetID="42" presetClass="entr" presetSubtype="0" fill="hold" nodeType="clickEffect">
                                  <p:stCondLst>
                                    <p:cond delay="0"/>
                                  </p:stCondLst>
                                  <p:childTnLst>
                                    <p:set>
                                      <p:cBhvr>
                                        <p:cTn id="130" dur="1" fill="hold">
                                          <p:stCondLst>
                                            <p:cond delay="0"/>
                                          </p:stCondLst>
                                        </p:cTn>
                                        <p:tgtEl>
                                          <p:spTgt spid="6">
                                            <p:txEl>
                                              <p:pRg st="16" end="16"/>
                                            </p:txEl>
                                          </p:spTgt>
                                        </p:tgtEl>
                                        <p:attrNameLst>
                                          <p:attrName>style.visibility</p:attrName>
                                        </p:attrNameLst>
                                      </p:cBhvr>
                                      <p:to>
                                        <p:strVal val="visible"/>
                                      </p:to>
                                    </p:set>
                                    <p:animEffect transition="in" filter="fade">
                                      <p:cBhvr>
                                        <p:cTn id="131" dur="1000"/>
                                        <p:tgtEl>
                                          <p:spTgt spid="6">
                                            <p:txEl>
                                              <p:pRg st="16" end="16"/>
                                            </p:txEl>
                                          </p:spTgt>
                                        </p:tgtEl>
                                      </p:cBhvr>
                                    </p:animEffect>
                                    <p:anim calcmode="lin" valueType="num">
                                      <p:cBhvr>
                                        <p:cTn id="132" dur="1000" fill="hold"/>
                                        <p:tgtEl>
                                          <p:spTgt spid="6">
                                            <p:txEl>
                                              <p:pRg st="16" end="16"/>
                                            </p:txEl>
                                          </p:spTgt>
                                        </p:tgtEl>
                                        <p:attrNameLst>
                                          <p:attrName>ppt_x</p:attrName>
                                        </p:attrNameLst>
                                      </p:cBhvr>
                                      <p:tavLst>
                                        <p:tav tm="0">
                                          <p:val>
                                            <p:strVal val="#ppt_x"/>
                                          </p:val>
                                        </p:tav>
                                        <p:tav tm="100000">
                                          <p:val>
                                            <p:strVal val="#ppt_x"/>
                                          </p:val>
                                        </p:tav>
                                      </p:tavLst>
                                    </p:anim>
                                    <p:anim calcmode="lin" valueType="num">
                                      <p:cBhvr>
                                        <p:cTn id="133" dur="1000" fill="hold"/>
                                        <p:tgtEl>
                                          <p:spTgt spid="6">
                                            <p:txEl>
                                              <p:pRg st="16" end="16"/>
                                            </p:txEl>
                                          </p:spTgt>
                                        </p:tgtEl>
                                        <p:attrNameLst>
                                          <p:attrName>ppt_y</p:attrName>
                                        </p:attrNameLst>
                                      </p:cBhvr>
                                      <p:tavLst>
                                        <p:tav tm="0">
                                          <p:val>
                                            <p:strVal val="#ppt_y+.1"/>
                                          </p:val>
                                        </p:tav>
                                        <p:tav tm="100000">
                                          <p:val>
                                            <p:strVal val="#ppt_y"/>
                                          </p:val>
                                        </p:tav>
                                      </p:tavLst>
                                    </p:anim>
                                  </p:childTnLst>
                                </p:cTn>
                              </p:par>
                            </p:childTnLst>
                          </p:cTn>
                        </p:par>
                      </p:childTnLst>
                    </p:cTn>
                  </p:par>
                  <p:par>
                    <p:cTn id="134" fill="hold">
                      <p:stCondLst>
                        <p:cond delay="indefinite"/>
                      </p:stCondLst>
                      <p:childTnLst>
                        <p:par>
                          <p:cTn id="135" fill="hold">
                            <p:stCondLst>
                              <p:cond delay="0"/>
                            </p:stCondLst>
                            <p:childTnLst>
                              <p:par>
                                <p:cTn id="136" presetID="42" presetClass="entr" presetSubtype="0" fill="hold" nodeType="clickEffect">
                                  <p:stCondLst>
                                    <p:cond delay="0"/>
                                  </p:stCondLst>
                                  <p:childTnLst>
                                    <p:set>
                                      <p:cBhvr>
                                        <p:cTn id="137" dur="1" fill="hold">
                                          <p:stCondLst>
                                            <p:cond delay="0"/>
                                          </p:stCondLst>
                                        </p:cTn>
                                        <p:tgtEl>
                                          <p:spTgt spid="6">
                                            <p:txEl>
                                              <p:pRg st="17" end="17"/>
                                            </p:txEl>
                                          </p:spTgt>
                                        </p:tgtEl>
                                        <p:attrNameLst>
                                          <p:attrName>style.visibility</p:attrName>
                                        </p:attrNameLst>
                                      </p:cBhvr>
                                      <p:to>
                                        <p:strVal val="visible"/>
                                      </p:to>
                                    </p:set>
                                    <p:animEffect transition="in" filter="fade">
                                      <p:cBhvr>
                                        <p:cTn id="138" dur="1000"/>
                                        <p:tgtEl>
                                          <p:spTgt spid="6">
                                            <p:txEl>
                                              <p:pRg st="17" end="17"/>
                                            </p:txEl>
                                          </p:spTgt>
                                        </p:tgtEl>
                                      </p:cBhvr>
                                    </p:animEffect>
                                    <p:anim calcmode="lin" valueType="num">
                                      <p:cBhvr>
                                        <p:cTn id="139" dur="1000" fill="hold"/>
                                        <p:tgtEl>
                                          <p:spTgt spid="6">
                                            <p:txEl>
                                              <p:pRg st="17" end="17"/>
                                            </p:txEl>
                                          </p:spTgt>
                                        </p:tgtEl>
                                        <p:attrNameLst>
                                          <p:attrName>ppt_x</p:attrName>
                                        </p:attrNameLst>
                                      </p:cBhvr>
                                      <p:tavLst>
                                        <p:tav tm="0">
                                          <p:val>
                                            <p:strVal val="#ppt_x"/>
                                          </p:val>
                                        </p:tav>
                                        <p:tav tm="100000">
                                          <p:val>
                                            <p:strVal val="#ppt_x"/>
                                          </p:val>
                                        </p:tav>
                                      </p:tavLst>
                                    </p:anim>
                                    <p:anim calcmode="lin" valueType="num">
                                      <p:cBhvr>
                                        <p:cTn id="140" dur="1000" fill="hold"/>
                                        <p:tgtEl>
                                          <p:spTgt spid="6">
                                            <p:txEl>
                                              <p:pRg st="17" end="17"/>
                                            </p:txEl>
                                          </p:spTgt>
                                        </p:tgtEl>
                                        <p:attrNameLst>
                                          <p:attrName>ppt_y</p:attrName>
                                        </p:attrNameLst>
                                      </p:cBhvr>
                                      <p:tavLst>
                                        <p:tav tm="0">
                                          <p:val>
                                            <p:strVal val="#ppt_y+.1"/>
                                          </p:val>
                                        </p:tav>
                                        <p:tav tm="100000">
                                          <p:val>
                                            <p:strVal val="#ppt_y"/>
                                          </p:val>
                                        </p:tav>
                                      </p:tavLst>
                                    </p:anim>
                                  </p:childTnLst>
                                </p:cTn>
                              </p:par>
                            </p:childTnLst>
                          </p:cTn>
                        </p:par>
                      </p:childTnLst>
                    </p:cTn>
                  </p:par>
                  <p:par>
                    <p:cTn id="141" fill="hold">
                      <p:stCondLst>
                        <p:cond delay="indefinite"/>
                      </p:stCondLst>
                      <p:childTnLst>
                        <p:par>
                          <p:cTn id="142" fill="hold">
                            <p:stCondLst>
                              <p:cond delay="0"/>
                            </p:stCondLst>
                            <p:childTnLst>
                              <p:par>
                                <p:cTn id="143" presetID="42" presetClass="entr" presetSubtype="0" fill="hold" nodeType="clickEffect">
                                  <p:stCondLst>
                                    <p:cond delay="0"/>
                                  </p:stCondLst>
                                  <p:childTnLst>
                                    <p:set>
                                      <p:cBhvr>
                                        <p:cTn id="144" dur="1" fill="hold">
                                          <p:stCondLst>
                                            <p:cond delay="0"/>
                                          </p:stCondLst>
                                        </p:cTn>
                                        <p:tgtEl>
                                          <p:spTgt spid="6">
                                            <p:txEl>
                                              <p:pRg st="18" end="18"/>
                                            </p:txEl>
                                          </p:spTgt>
                                        </p:tgtEl>
                                        <p:attrNameLst>
                                          <p:attrName>style.visibility</p:attrName>
                                        </p:attrNameLst>
                                      </p:cBhvr>
                                      <p:to>
                                        <p:strVal val="visible"/>
                                      </p:to>
                                    </p:set>
                                    <p:animEffect transition="in" filter="fade">
                                      <p:cBhvr>
                                        <p:cTn id="145" dur="1000"/>
                                        <p:tgtEl>
                                          <p:spTgt spid="6">
                                            <p:txEl>
                                              <p:pRg st="18" end="18"/>
                                            </p:txEl>
                                          </p:spTgt>
                                        </p:tgtEl>
                                      </p:cBhvr>
                                    </p:animEffect>
                                    <p:anim calcmode="lin" valueType="num">
                                      <p:cBhvr>
                                        <p:cTn id="146" dur="1000" fill="hold"/>
                                        <p:tgtEl>
                                          <p:spTgt spid="6">
                                            <p:txEl>
                                              <p:pRg st="18" end="18"/>
                                            </p:txEl>
                                          </p:spTgt>
                                        </p:tgtEl>
                                        <p:attrNameLst>
                                          <p:attrName>ppt_x</p:attrName>
                                        </p:attrNameLst>
                                      </p:cBhvr>
                                      <p:tavLst>
                                        <p:tav tm="0">
                                          <p:val>
                                            <p:strVal val="#ppt_x"/>
                                          </p:val>
                                        </p:tav>
                                        <p:tav tm="100000">
                                          <p:val>
                                            <p:strVal val="#ppt_x"/>
                                          </p:val>
                                        </p:tav>
                                      </p:tavLst>
                                    </p:anim>
                                    <p:anim calcmode="lin" valueType="num">
                                      <p:cBhvr>
                                        <p:cTn id="147" dur="1000" fill="hold"/>
                                        <p:tgtEl>
                                          <p:spTgt spid="6">
                                            <p:txEl>
                                              <p:pRg st="18" end="18"/>
                                            </p:txEl>
                                          </p:spTgt>
                                        </p:tgtEl>
                                        <p:attrNameLst>
                                          <p:attrName>ppt_y</p:attrName>
                                        </p:attrNameLst>
                                      </p:cBhvr>
                                      <p:tavLst>
                                        <p:tav tm="0">
                                          <p:val>
                                            <p:strVal val="#ppt_y+.1"/>
                                          </p:val>
                                        </p:tav>
                                        <p:tav tm="100000">
                                          <p:val>
                                            <p:strVal val="#ppt_y"/>
                                          </p:val>
                                        </p:tav>
                                      </p:tavLst>
                                    </p:anim>
                                  </p:childTnLst>
                                </p:cTn>
                              </p:par>
                            </p:childTnLst>
                          </p:cTn>
                        </p:par>
                      </p:childTnLst>
                    </p:cTn>
                  </p:par>
                  <p:par>
                    <p:cTn id="148" fill="hold">
                      <p:stCondLst>
                        <p:cond delay="indefinite"/>
                      </p:stCondLst>
                      <p:childTnLst>
                        <p:par>
                          <p:cTn id="149" fill="hold">
                            <p:stCondLst>
                              <p:cond delay="0"/>
                            </p:stCondLst>
                            <p:childTnLst>
                              <p:par>
                                <p:cTn id="150" presetID="42" presetClass="entr" presetSubtype="0" fill="hold" nodeType="clickEffect">
                                  <p:stCondLst>
                                    <p:cond delay="0"/>
                                  </p:stCondLst>
                                  <p:childTnLst>
                                    <p:set>
                                      <p:cBhvr>
                                        <p:cTn id="151" dur="1" fill="hold">
                                          <p:stCondLst>
                                            <p:cond delay="0"/>
                                          </p:stCondLst>
                                        </p:cTn>
                                        <p:tgtEl>
                                          <p:spTgt spid="6">
                                            <p:txEl>
                                              <p:pRg st="19" end="19"/>
                                            </p:txEl>
                                          </p:spTgt>
                                        </p:tgtEl>
                                        <p:attrNameLst>
                                          <p:attrName>style.visibility</p:attrName>
                                        </p:attrNameLst>
                                      </p:cBhvr>
                                      <p:to>
                                        <p:strVal val="visible"/>
                                      </p:to>
                                    </p:set>
                                    <p:animEffect transition="in" filter="fade">
                                      <p:cBhvr>
                                        <p:cTn id="152" dur="1000"/>
                                        <p:tgtEl>
                                          <p:spTgt spid="6">
                                            <p:txEl>
                                              <p:pRg st="19" end="19"/>
                                            </p:txEl>
                                          </p:spTgt>
                                        </p:tgtEl>
                                      </p:cBhvr>
                                    </p:animEffect>
                                    <p:anim calcmode="lin" valueType="num">
                                      <p:cBhvr>
                                        <p:cTn id="153" dur="1000" fill="hold"/>
                                        <p:tgtEl>
                                          <p:spTgt spid="6">
                                            <p:txEl>
                                              <p:pRg st="19" end="19"/>
                                            </p:txEl>
                                          </p:spTgt>
                                        </p:tgtEl>
                                        <p:attrNameLst>
                                          <p:attrName>ppt_x</p:attrName>
                                        </p:attrNameLst>
                                      </p:cBhvr>
                                      <p:tavLst>
                                        <p:tav tm="0">
                                          <p:val>
                                            <p:strVal val="#ppt_x"/>
                                          </p:val>
                                        </p:tav>
                                        <p:tav tm="100000">
                                          <p:val>
                                            <p:strVal val="#ppt_x"/>
                                          </p:val>
                                        </p:tav>
                                      </p:tavLst>
                                    </p:anim>
                                    <p:anim calcmode="lin" valueType="num">
                                      <p:cBhvr>
                                        <p:cTn id="154" dur="1000" fill="hold"/>
                                        <p:tgtEl>
                                          <p:spTgt spid="6">
                                            <p:txEl>
                                              <p:pRg st="19" end="1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033" grpId="0" animBg="1"/>
      <p:bldP spid="4403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1" name="Picture 1" descr="C:\Users\Larisa\AppData\Local\Temp\FineReader11\media\image12.jpeg"/>
          <p:cNvPicPr>
            <a:picLocks noChangeAspect="1" noChangeArrowheads="1"/>
          </p:cNvPicPr>
          <p:nvPr/>
        </p:nvPicPr>
        <p:blipFill>
          <a:blip r:embed="rId2" r:link="rId3" cstate="print">
            <a:lum bright="20000"/>
          </a:blip>
          <a:srcRect t="5061"/>
          <a:stretch>
            <a:fillRect/>
          </a:stretch>
        </p:blipFill>
        <p:spPr bwMode="auto">
          <a:xfrm>
            <a:off x="3563888" y="0"/>
            <a:ext cx="5580112" cy="3082019"/>
          </a:xfrm>
          <a:prstGeom prst="rect">
            <a:avLst/>
          </a:prstGeom>
          <a:noFill/>
          <a:ln w="9525">
            <a:noFill/>
            <a:miter lim="800000"/>
            <a:headEnd/>
            <a:tailEnd/>
          </a:ln>
        </p:spPr>
      </p:pic>
      <p:sp>
        <p:nvSpPr>
          <p:cNvPr id="46082" name="Rectangle 2"/>
          <p:cNvSpPr>
            <a:spLocks noChangeArrowheads="1"/>
          </p:cNvSpPr>
          <p:nvPr/>
        </p:nvSpPr>
        <p:spPr bwMode="auto">
          <a:xfrm>
            <a:off x="179512" y="1156103"/>
            <a:ext cx="3168352"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10</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Работая индивидуально или в парах, выберите одну из стран и напишите те слова, с которыми культура данной страны у вас ассоциируется. Обменяйтесь списками слов с товарищами и отгадайте эти страны.</a:t>
            </a:r>
          </a:p>
          <a:p>
            <a:pPr marL="0" marR="0" lvl="0" indent="0" algn="just" defTabSz="914400" rtl="0" eaLnBrk="0" fontAlgn="base" latinLnBrk="0" hangingPunct="0">
              <a:lnSpc>
                <a:spcPct val="100000"/>
              </a:lnSpc>
              <a:spcBef>
                <a:spcPct val="0"/>
              </a:spcBef>
              <a:spcAft>
                <a:spcPct val="0"/>
              </a:spcAft>
              <a:buClrTx/>
              <a:buSzTx/>
              <a:buFontTx/>
              <a:buNone/>
              <a:tabLst/>
            </a:pPr>
            <a:endParaRPr lang="ru-RU" sz="1200" dirty="0" smtClean="0">
              <a:latin typeface="Times New Roman" pitchFamily="18" charset="0"/>
              <a:ea typeface="Arial Unicode MS" pitchFamily="34" charset="-128"/>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Пример:</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395536" y="3429000"/>
            <a:ext cx="3639138" cy="2554545"/>
          </a:xfrm>
          <a:prstGeom prst="rect">
            <a:avLst/>
          </a:prstGeom>
        </p:spPr>
        <p:txBody>
          <a:bodyPr wrap="none">
            <a:spAutoFit/>
          </a:bodyPr>
          <a:lstStyle/>
          <a:p>
            <a:r>
              <a:rPr lang="ru-RU" sz="1600" dirty="0" smtClean="0">
                <a:latin typeface="+mj-lt"/>
              </a:rPr>
              <a:t>галерея Бивербрук</a:t>
            </a:r>
          </a:p>
          <a:p>
            <a:r>
              <a:rPr lang="ru-RU" sz="1600" dirty="0" smtClean="0"/>
              <a:t>тотемные столбы</a:t>
            </a:r>
          </a:p>
          <a:p>
            <a:r>
              <a:rPr lang="ru-RU" sz="1600" dirty="0" smtClean="0"/>
              <a:t>Жан-Поль Риопель</a:t>
            </a:r>
          </a:p>
          <a:p>
            <a:r>
              <a:rPr lang="ru-RU" sz="1600" dirty="0" smtClean="0"/>
              <a:t>Поль-Эмиль Бордюа</a:t>
            </a:r>
          </a:p>
          <a:p>
            <a:r>
              <a:rPr lang="ru-RU" sz="1600" dirty="0" smtClean="0"/>
              <a:t>Джеймс Макдональд</a:t>
            </a:r>
          </a:p>
          <a:p>
            <a:r>
              <a:rPr lang="ru-RU" sz="1600" dirty="0" smtClean="0"/>
              <a:t>Торонтский симфонический оркестр</a:t>
            </a:r>
          </a:p>
          <a:p>
            <a:r>
              <a:rPr lang="ru-RU" sz="1600" dirty="0" smtClean="0"/>
              <a:t>хард-рок-группа </a:t>
            </a:r>
            <a:r>
              <a:rPr lang="en-US" sz="1600" dirty="0" smtClean="0"/>
              <a:t>Rush</a:t>
            </a:r>
            <a:endParaRPr lang="ru-RU" sz="1600" dirty="0" smtClean="0"/>
          </a:p>
          <a:p>
            <a:r>
              <a:rPr lang="ru-RU" sz="1600" dirty="0" smtClean="0"/>
              <a:t>Селин Дион</a:t>
            </a:r>
          </a:p>
          <a:p>
            <a:r>
              <a:rPr lang="ru-RU" sz="1600" dirty="0" smtClean="0"/>
              <a:t>Дайана Кролл</a:t>
            </a:r>
          </a:p>
          <a:p>
            <a:r>
              <a:rPr lang="ru-RU" sz="1600" dirty="0" smtClean="0"/>
              <a:t>Си-Би-Си</a:t>
            </a:r>
          </a:p>
        </p:txBody>
      </p:sp>
      <p:sp>
        <p:nvSpPr>
          <p:cNvPr id="5" name="Прямоугольник 4"/>
          <p:cNvSpPr/>
          <p:nvPr/>
        </p:nvSpPr>
        <p:spPr>
          <a:xfrm>
            <a:off x="4695917" y="3501008"/>
            <a:ext cx="3456074" cy="1015663"/>
          </a:xfrm>
          <a:prstGeom prst="rect">
            <a:avLst/>
          </a:prstGeom>
          <a:no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ru-RU" sz="6000" b="1" cap="all" spc="0"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rPr>
              <a:t>канада</a:t>
            </a:r>
            <a:endParaRPr lang="ru-RU" sz="6000" b="1" cap="all" spc="0"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endParaRPr>
          </a:p>
        </p:txBody>
      </p:sp>
      <p:sp>
        <p:nvSpPr>
          <p:cNvPr id="6" name="Выгнутая вниз стрелка 5"/>
          <p:cNvSpPr/>
          <p:nvPr/>
        </p:nvSpPr>
        <p:spPr>
          <a:xfrm rot="20843059">
            <a:off x="3186218" y="5220456"/>
            <a:ext cx="3312368" cy="864096"/>
          </a:xfrm>
          <a:prstGeom prst="curvedUpArrow">
            <a:avLst>
              <a:gd name="adj1" fmla="val 41078"/>
              <a:gd name="adj2" fmla="val 76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solidFill>
                <a:schemeClr val="tx1"/>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6082"/>
                                        </p:tgtEl>
                                        <p:attrNameLst>
                                          <p:attrName>style.visibility</p:attrName>
                                        </p:attrNameLst>
                                      </p:cBhvr>
                                      <p:to>
                                        <p:strVal val="visible"/>
                                      </p:to>
                                    </p:set>
                                    <p:animEffect transition="in" filter="fade">
                                      <p:cBhvr>
                                        <p:cTn id="7" dur="1000"/>
                                        <p:tgtEl>
                                          <p:spTgt spid="46082"/>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fade">
                                      <p:cBhvr>
                                        <p:cTn id="12" dur="1000"/>
                                        <p:tgtEl>
                                          <p:spTgt spid="4">
                                            <p:txEl>
                                              <p:pRg st="0" end="0"/>
                                            </p:txEl>
                                          </p:spTgt>
                                        </p:tgtEl>
                                      </p:cBhvr>
                                    </p:animEffect>
                                    <p:anim calcmode="lin" valueType="num">
                                      <p:cBhvr>
                                        <p:cTn id="13" dur="1000" fill="hold"/>
                                        <p:tgtEl>
                                          <p:spTgt spid="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4">
                                            <p:txEl>
                                              <p:pRg st="1" end="1"/>
                                            </p:txEl>
                                          </p:spTgt>
                                        </p:tgtEl>
                                        <p:attrNameLst>
                                          <p:attrName>style.visibility</p:attrName>
                                        </p:attrNameLst>
                                      </p:cBhvr>
                                      <p:to>
                                        <p:strVal val="visible"/>
                                      </p:to>
                                    </p:set>
                                    <p:animEffect transition="in" filter="fade">
                                      <p:cBhvr>
                                        <p:cTn id="19" dur="1000"/>
                                        <p:tgtEl>
                                          <p:spTgt spid="4">
                                            <p:txEl>
                                              <p:pRg st="1" end="1"/>
                                            </p:txEl>
                                          </p:spTgt>
                                        </p:tgtEl>
                                      </p:cBhvr>
                                    </p:animEffect>
                                    <p:anim calcmode="lin" valueType="num">
                                      <p:cBhvr>
                                        <p:cTn id="20" dur="1000" fill="hold"/>
                                        <p:tgtEl>
                                          <p:spTgt spid="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4">
                                            <p:txEl>
                                              <p:pRg st="2" end="2"/>
                                            </p:txEl>
                                          </p:spTgt>
                                        </p:tgtEl>
                                        <p:attrNameLst>
                                          <p:attrName>style.visibility</p:attrName>
                                        </p:attrNameLst>
                                      </p:cBhvr>
                                      <p:to>
                                        <p:strVal val="visible"/>
                                      </p:to>
                                    </p:set>
                                    <p:animEffect transition="in" filter="fade">
                                      <p:cBhvr>
                                        <p:cTn id="26" dur="1000"/>
                                        <p:tgtEl>
                                          <p:spTgt spid="4">
                                            <p:txEl>
                                              <p:pRg st="2" end="2"/>
                                            </p:txEl>
                                          </p:spTgt>
                                        </p:tgtEl>
                                      </p:cBhvr>
                                    </p:animEffect>
                                    <p:anim calcmode="lin" valueType="num">
                                      <p:cBhvr>
                                        <p:cTn id="27" dur="1000" fill="hold"/>
                                        <p:tgtEl>
                                          <p:spTgt spid="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4">
                                            <p:txEl>
                                              <p:pRg st="3" end="3"/>
                                            </p:txEl>
                                          </p:spTgt>
                                        </p:tgtEl>
                                        <p:attrNameLst>
                                          <p:attrName>style.visibility</p:attrName>
                                        </p:attrNameLst>
                                      </p:cBhvr>
                                      <p:to>
                                        <p:strVal val="visible"/>
                                      </p:to>
                                    </p:set>
                                    <p:animEffect transition="in" filter="fade">
                                      <p:cBhvr>
                                        <p:cTn id="33" dur="1000"/>
                                        <p:tgtEl>
                                          <p:spTgt spid="4">
                                            <p:txEl>
                                              <p:pRg st="3" end="3"/>
                                            </p:txEl>
                                          </p:spTgt>
                                        </p:tgtEl>
                                      </p:cBhvr>
                                    </p:animEffect>
                                    <p:anim calcmode="lin" valueType="num">
                                      <p:cBhvr>
                                        <p:cTn id="34" dur="1000" fill="hold"/>
                                        <p:tgtEl>
                                          <p:spTgt spid="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4">
                                            <p:txEl>
                                              <p:pRg st="4" end="4"/>
                                            </p:txEl>
                                          </p:spTgt>
                                        </p:tgtEl>
                                        <p:attrNameLst>
                                          <p:attrName>style.visibility</p:attrName>
                                        </p:attrNameLst>
                                      </p:cBhvr>
                                      <p:to>
                                        <p:strVal val="visible"/>
                                      </p:to>
                                    </p:set>
                                    <p:animEffect transition="in" filter="fade">
                                      <p:cBhvr>
                                        <p:cTn id="40" dur="1000"/>
                                        <p:tgtEl>
                                          <p:spTgt spid="4">
                                            <p:txEl>
                                              <p:pRg st="4" end="4"/>
                                            </p:txEl>
                                          </p:spTgt>
                                        </p:tgtEl>
                                      </p:cBhvr>
                                    </p:animEffect>
                                    <p:anim calcmode="lin" valueType="num">
                                      <p:cBhvr>
                                        <p:cTn id="41" dur="1000" fill="hold"/>
                                        <p:tgtEl>
                                          <p:spTgt spid="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4">
                                            <p:txEl>
                                              <p:pRg st="5" end="5"/>
                                            </p:txEl>
                                          </p:spTgt>
                                        </p:tgtEl>
                                        <p:attrNameLst>
                                          <p:attrName>style.visibility</p:attrName>
                                        </p:attrNameLst>
                                      </p:cBhvr>
                                      <p:to>
                                        <p:strVal val="visible"/>
                                      </p:to>
                                    </p:set>
                                    <p:animEffect transition="in" filter="fade">
                                      <p:cBhvr>
                                        <p:cTn id="47" dur="1000"/>
                                        <p:tgtEl>
                                          <p:spTgt spid="4">
                                            <p:txEl>
                                              <p:pRg st="5" end="5"/>
                                            </p:txEl>
                                          </p:spTgt>
                                        </p:tgtEl>
                                      </p:cBhvr>
                                    </p:animEffect>
                                    <p:anim calcmode="lin" valueType="num">
                                      <p:cBhvr>
                                        <p:cTn id="48" dur="1000" fill="hold"/>
                                        <p:tgtEl>
                                          <p:spTgt spid="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4">
                                            <p:txEl>
                                              <p:pRg st="6" end="6"/>
                                            </p:txEl>
                                          </p:spTgt>
                                        </p:tgtEl>
                                        <p:attrNameLst>
                                          <p:attrName>style.visibility</p:attrName>
                                        </p:attrNameLst>
                                      </p:cBhvr>
                                      <p:to>
                                        <p:strVal val="visible"/>
                                      </p:to>
                                    </p:set>
                                    <p:animEffect transition="in" filter="fade">
                                      <p:cBhvr>
                                        <p:cTn id="54" dur="1000"/>
                                        <p:tgtEl>
                                          <p:spTgt spid="4">
                                            <p:txEl>
                                              <p:pRg st="6" end="6"/>
                                            </p:txEl>
                                          </p:spTgt>
                                        </p:tgtEl>
                                      </p:cBhvr>
                                    </p:animEffect>
                                    <p:anim calcmode="lin" valueType="num">
                                      <p:cBhvr>
                                        <p:cTn id="55" dur="1000" fill="hold"/>
                                        <p:tgtEl>
                                          <p:spTgt spid="4">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4">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4">
                                            <p:txEl>
                                              <p:pRg st="7" end="7"/>
                                            </p:txEl>
                                          </p:spTgt>
                                        </p:tgtEl>
                                        <p:attrNameLst>
                                          <p:attrName>style.visibility</p:attrName>
                                        </p:attrNameLst>
                                      </p:cBhvr>
                                      <p:to>
                                        <p:strVal val="visible"/>
                                      </p:to>
                                    </p:set>
                                    <p:animEffect transition="in" filter="fade">
                                      <p:cBhvr>
                                        <p:cTn id="61" dur="1000"/>
                                        <p:tgtEl>
                                          <p:spTgt spid="4">
                                            <p:txEl>
                                              <p:pRg st="7" end="7"/>
                                            </p:txEl>
                                          </p:spTgt>
                                        </p:tgtEl>
                                      </p:cBhvr>
                                    </p:animEffect>
                                    <p:anim calcmode="lin" valueType="num">
                                      <p:cBhvr>
                                        <p:cTn id="62" dur="1000" fill="hold"/>
                                        <p:tgtEl>
                                          <p:spTgt spid="4">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4">
                                            <p:txEl>
                                              <p:pRg st="7" end="7"/>
                                            </p:txEl>
                                          </p:spTgt>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42" presetClass="entr" presetSubtype="0" fill="hold" nodeType="clickEffect">
                                  <p:stCondLst>
                                    <p:cond delay="0"/>
                                  </p:stCondLst>
                                  <p:childTnLst>
                                    <p:set>
                                      <p:cBhvr>
                                        <p:cTn id="67" dur="1" fill="hold">
                                          <p:stCondLst>
                                            <p:cond delay="0"/>
                                          </p:stCondLst>
                                        </p:cTn>
                                        <p:tgtEl>
                                          <p:spTgt spid="4">
                                            <p:txEl>
                                              <p:pRg st="8" end="8"/>
                                            </p:txEl>
                                          </p:spTgt>
                                        </p:tgtEl>
                                        <p:attrNameLst>
                                          <p:attrName>style.visibility</p:attrName>
                                        </p:attrNameLst>
                                      </p:cBhvr>
                                      <p:to>
                                        <p:strVal val="visible"/>
                                      </p:to>
                                    </p:set>
                                    <p:animEffect transition="in" filter="fade">
                                      <p:cBhvr>
                                        <p:cTn id="68" dur="1000"/>
                                        <p:tgtEl>
                                          <p:spTgt spid="4">
                                            <p:txEl>
                                              <p:pRg st="8" end="8"/>
                                            </p:txEl>
                                          </p:spTgt>
                                        </p:tgtEl>
                                      </p:cBhvr>
                                    </p:animEffect>
                                    <p:anim calcmode="lin" valueType="num">
                                      <p:cBhvr>
                                        <p:cTn id="69" dur="1000" fill="hold"/>
                                        <p:tgtEl>
                                          <p:spTgt spid="4">
                                            <p:txEl>
                                              <p:pRg st="8" end="8"/>
                                            </p:txEl>
                                          </p:spTgt>
                                        </p:tgtEl>
                                        <p:attrNameLst>
                                          <p:attrName>ppt_x</p:attrName>
                                        </p:attrNameLst>
                                      </p:cBhvr>
                                      <p:tavLst>
                                        <p:tav tm="0">
                                          <p:val>
                                            <p:strVal val="#ppt_x"/>
                                          </p:val>
                                        </p:tav>
                                        <p:tav tm="100000">
                                          <p:val>
                                            <p:strVal val="#ppt_x"/>
                                          </p:val>
                                        </p:tav>
                                      </p:tavLst>
                                    </p:anim>
                                    <p:anim calcmode="lin" valueType="num">
                                      <p:cBhvr>
                                        <p:cTn id="70" dur="1000" fill="hold"/>
                                        <p:tgtEl>
                                          <p:spTgt spid="4">
                                            <p:txEl>
                                              <p:pRg st="8" end="8"/>
                                            </p:txEl>
                                          </p:spTgt>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42" presetClass="entr" presetSubtype="0" fill="hold" nodeType="clickEffect">
                                  <p:stCondLst>
                                    <p:cond delay="0"/>
                                  </p:stCondLst>
                                  <p:childTnLst>
                                    <p:set>
                                      <p:cBhvr>
                                        <p:cTn id="74" dur="1" fill="hold">
                                          <p:stCondLst>
                                            <p:cond delay="0"/>
                                          </p:stCondLst>
                                        </p:cTn>
                                        <p:tgtEl>
                                          <p:spTgt spid="4">
                                            <p:txEl>
                                              <p:pRg st="9" end="9"/>
                                            </p:txEl>
                                          </p:spTgt>
                                        </p:tgtEl>
                                        <p:attrNameLst>
                                          <p:attrName>style.visibility</p:attrName>
                                        </p:attrNameLst>
                                      </p:cBhvr>
                                      <p:to>
                                        <p:strVal val="visible"/>
                                      </p:to>
                                    </p:set>
                                    <p:animEffect transition="in" filter="fade">
                                      <p:cBhvr>
                                        <p:cTn id="75" dur="1000"/>
                                        <p:tgtEl>
                                          <p:spTgt spid="4">
                                            <p:txEl>
                                              <p:pRg st="9" end="9"/>
                                            </p:txEl>
                                          </p:spTgt>
                                        </p:tgtEl>
                                      </p:cBhvr>
                                    </p:animEffect>
                                    <p:anim calcmode="lin" valueType="num">
                                      <p:cBhvr>
                                        <p:cTn id="76" dur="1000" fill="hold"/>
                                        <p:tgtEl>
                                          <p:spTgt spid="4">
                                            <p:txEl>
                                              <p:pRg st="9" end="9"/>
                                            </p:txEl>
                                          </p:spTgt>
                                        </p:tgtEl>
                                        <p:attrNameLst>
                                          <p:attrName>ppt_x</p:attrName>
                                        </p:attrNameLst>
                                      </p:cBhvr>
                                      <p:tavLst>
                                        <p:tav tm="0">
                                          <p:val>
                                            <p:strVal val="#ppt_x"/>
                                          </p:val>
                                        </p:tav>
                                        <p:tav tm="100000">
                                          <p:val>
                                            <p:strVal val="#ppt_x"/>
                                          </p:val>
                                        </p:tav>
                                      </p:tavLst>
                                    </p:anim>
                                    <p:anim calcmode="lin" valueType="num">
                                      <p:cBhvr>
                                        <p:cTn id="77" dur="1000" fill="hold"/>
                                        <p:tgtEl>
                                          <p:spTgt spid="4">
                                            <p:txEl>
                                              <p:pRg st="9" end="9"/>
                                            </p:txEl>
                                          </p:spTgt>
                                        </p:tgtEl>
                                        <p:attrNameLst>
                                          <p:attrName>ppt_y</p:attrName>
                                        </p:attrNameLst>
                                      </p:cBhvr>
                                      <p:tavLst>
                                        <p:tav tm="0">
                                          <p:val>
                                            <p:strVal val="#ppt_y+.1"/>
                                          </p:val>
                                        </p:tav>
                                        <p:tav tm="100000">
                                          <p:val>
                                            <p:strVal val="#ppt_y"/>
                                          </p:val>
                                        </p:tav>
                                      </p:tavLst>
                                    </p:anim>
                                  </p:childTnLst>
                                </p:cTn>
                              </p:par>
                            </p:childTnLst>
                          </p:cTn>
                        </p:par>
                        <p:par>
                          <p:cTn id="78" fill="hold">
                            <p:stCondLst>
                              <p:cond delay="1000"/>
                            </p:stCondLst>
                            <p:childTnLst>
                              <p:par>
                                <p:cTn id="79" presetID="55" presetClass="entr" presetSubtype="0" fill="hold" grpId="0" nodeType="afterEffect">
                                  <p:stCondLst>
                                    <p:cond delay="0"/>
                                  </p:stCondLst>
                                  <p:childTnLst>
                                    <p:set>
                                      <p:cBhvr>
                                        <p:cTn id="80" dur="1" fill="hold">
                                          <p:stCondLst>
                                            <p:cond delay="0"/>
                                          </p:stCondLst>
                                        </p:cTn>
                                        <p:tgtEl>
                                          <p:spTgt spid="6"/>
                                        </p:tgtEl>
                                        <p:attrNameLst>
                                          <p:attrName>style.visibility</p:attrName>
                                        </p:attrNameLst>
                                      </p:cBhvr>
                                      <p:to>
                                        <p:strVal val="visible"/>
                                      </p:to>
                                    </p:set>
                                    <p:anim calcmode="lin" valueType="num">
                                      <p:cBhvr>
                                        <p:cTn id="81" dur="1000" fill="hold"/>
                                        <p:tgtEl>
                                          <p:spTgt spid="6"/>
                                        </p:tgtEl>
                                        <p:attrNameLst>
                                          <p:attrName>ppt_w</p:attrName>
                                        </p:attrNameLst>
                                      </p:cBhvr>
                                      <p:tavLst>
                                        <p:tav tm="0">
                                          <p:val>
                                            <p:strVal val="#ppt_w*0.70"/>
                                          </p:val>
                                        </p:tav>
                                        <p:tav tm="100000">
                                          <p:val>
                                            <p:strVal val="#ppt_w"/>
                                          </p:val>
                                        </p:tav>
                                      </p:tavLst>
                                    </p:anim>
                                    <p:anim calcmode="lin" valueType="num">
                                      <p:cBhvr>
                                        <p:cTn id="82" dur="1000" fill="hold"/>
                                        <p:tgtEl>
                                          <p:spTgt spid="6"/>
                                        </p:tgtEl>
                                        <p:attrNameLst>
                                          <p:attrName>ppt_h</p:attrName>
                                        </p:attrNameLst>
                                      </p:cBhvr>
                                      <p:tavLst>
                                        <p:tav tm="0">
                                          <p:val>
                                            <p:strVal val="#ppt_h"/>
                                          </p:val>
                                        </p:tav>
                                        <p:tav tm="100000">
                                          <p:val>
                                            <p:strVal val="#ppt_h"/>
                                          </p:val>
                                        </p:tav>
                                      </p:tavLst>
                                    </p:anim>
                                    <p:animEffect transition="in" filter="fade">
                                      <p:cBhvr>
                                        <p:cTn id="83" dur="1000"/>
                                        <p:tgtEl>
                                          <p:spTgt spid="6"/>
                                        </p:tgtEl>
                                      </p:cBhvr>
                                    </p:animEffect>
                                  </p:childTnLst>
                                </p:cTn>
                              </p:par>
                            </p:childTnLst>
                          </p:cTn>
                        </p:par>
                      </p:childTnLst>
                    </p:cTn>
                  </p:par>
                  <p:par>
                    <p:cTn id="84" fill="hold">
                      <p:stCondLst>
                        <p:cond delay="indefinite"/>
                      </p:stCondLst>
                      <p:childTnLst>
                        <p:par>
                          <p:cTn id="85" fill="hold">
                            <p:stCondLst>
                              <p:cond delay="0"/>
                            </p:stCondLst>
                            <p:childTnLst>
                              <p:par>
                                <p:cTn id="86" presetID="53" presetClass="entr" presetSubtype="0" fill="hold" grpId="0" nodeType="clickEffect">
                                  <p:stCondLst>
                                    <p:cond delay="0"/>
                                  </p:stCondLst>
                                  <p:childTnLst>
                                    <p:set>
                                      <p:cBhvr>
                                        <p:cTn id="87" dur="1" fill="hold">
                                          <p:stCondLst>
                                            <p:cond delay="0"/>
                                          </p:stCondLst>
                                        </p:cTn>
                                        <p:tgtEl>
                                          <p:spTgt spid="5"/>
                                        </p:tgtEl>
                                        <p:attrNameLst>
                                          <p:attrName>style.visibility</p:attrName>
                                        </p:attrNameLst>
                                      </p:cBhvr>
                                      <p:to>
                                        <p:strVal val="visible"/>
                                      </p:to>
                                    </p:set>
                                    <p:anim calcmode="lin" valueType="num">
                                      <p:cBhvr>
                                        <p:cTn id="88" dur="1000" fill="hold"/>
                                        <p:tgtEl>
                                          <p:spTgt spid="5"/>
                                        </p:tgtEl>
                                        <p:attrNameLst>
                                          <p:attrName>ppt_w</p:attrName>
                                        </p:attrNameLst>
                                      </p:cBhvr>
                                      <p:tavLst>
                                        <p:tav tm="0">
                                          <p:val>
                                            <p:fltVal val="0"/>
                                          </p:val>
                                        </p:tav>
                                        <p:tav tm="100000">
                                          <p:val>
                                            <p:strVal val="#ppt_w"/>
                                          </p:val>
                                        </p:tav>
                                      </p:tavLst>
                                    </p:anim>
                                    <p:anim calcmode="lin" valueType="num">
                                      <p:cBhvr>
                                        <p:cTn id="89" dur="1000" fill="hold"/>
                                        <p:tgtEl>
                                          <p:spTgt spid="5"/>
                                        </p:tgtEl>
                                        <p:attrNameLst>
                                          <p:attrName>ppt_h</p:attrName>
                                        </p:attrNameLst>
                                      </p:cBhvr>
                                      <p:tavLst>
                                        <p:tav tm="0">
                                          <p:val>
                                            <p:fltVal val="0"/>
                                          </p:val>
                                        </p:tav>
                                        <p:tav tm="100000">
                                          <p:val>
                                            <p:strVal val="#ppt_h"/>
                                          </p:val>
                                        </p:tav>
                                      </p:tavLst>
                                    </p:anim>
                                    <p:animEffect transition="in" filter="fade">
                                      <p:cBhvr>
                                        <p:cTn id="90"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082" grpId="0"/>
      <p:bldP spid="5" grpId="0"/>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09" name="Picture 1" descr="C:\Users\Larisa\AppData\Local\Temp\FineReader11\media\image13.jpeg"/>
          <p:cNvPicPr>
            <a:picLocks noChangeAspect="1" noChangeArrowheads="1"/>
          </p:cNvPicPr>
          <p:nvPr/>
        </p:nvPicPr>
        <p:blipFill>
          <a:blip r:embed="rId2" r:link="rId3" cstate="print">
            <a:lum bright="20000"/>
          </a:blip>
          <a:srcRect t="11968"/>
          <a:stretch>
            <a:fillRect/>
          </a:stretch>
        </p:blipFill>
        <p:spPr bwMode="auto">
          <a:xfrm>
            <a:off x="3851920" y="0"/>
            <a:ext cx="5292080" cy="2994823"/>
          </a:xfrm>
          <a:prstGeom prst="rect">
            <a:avLst/>
          </a:prstGeom>
          <a:noFill/>
          <a:ln w="9525">
            <a:noFill/>
            <a:miter lim="800000"/>
            <a:headEnd/>
            <a:tailEnd/>
          </a:ln>
        </p:spPr>
      </p:pic>
      <p:sp>
        <p:nvSpPr>
          <p:cNvPr id="43010" name="Rectangle 2"/>
          <p:cNvSpPr>
            <a:spLocks noChangeArrowheads="1"/>
          </p:cNvSpPr>
          <p:nvPr/>
        </p:nvSpPr>
        <p:spPr bwMode="auto">
          <a:xfrm>
            <a:off x="323528" y="1268760"/>
            <a:ext cx="3240360" cy="138499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11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Ответьте на вопросы. Кратко зафиксируйте свой ответ через ключевые слова. Пользуйтесь заданием 5 как опорой для выбора аргументов. Не забывайте о логике их расположения.</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43012" name="Rectangle 4"/>
          <p:cNvSpPr>
            <a:spLocks noChangeArrowheads="1"/>
          </p:cNvSpPr>
          <p:nvPr/>
        </p:nvSpPr>
        <p:spPr bwMode="auto">
          <a:xfrm>
            <a:off x="827584" y="3022213"/>
            <a:ext cx="7704856"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tabLst>
                <a:tab pos="192088" algn="l"/>
              </a:tabLst>
            </a:pPr>
            <a:r>
              <a:rPr lang="ru-RU" sz="1400" dirty="0" smtClean="0">
                <a:latin typeface="Arial" pitchFamily="34" charset="0"/>
                <a:ea typeface="Times New Roman" pitchFamily="18" charset="0"/>
                <a:cs typeface="Arial" pitchFamily="34" charset="0"/>
              </a:rPr>
              <a:t>1.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Можно ли сказать, что культуры различных стран формируются в тесном взаимодействии и оказывают взаимное влияние друг на друга?</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tabLst>
                <a:tab pos="192088" algn="l"/>
              </a:tabLst>
            </a:pPr>
            <a:r>
              <a:rPr lang="ru-RU" sz="1400" dirty="0" smtClean="0">
                <a:latin typeface="Arial" pitchFamily="34" charset="0"/>
                <a:ea typeface="Times New Roman" pitchFamily="18" charset="0"/>
                <a:cs typeface="Arial" pitchFamily="34" charset="0"/>
              </a:rPr>
              <a:t>2. </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Приведите примеры влияния других культур на культуру России, а также ее влияния на культуру других стран.</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92088" algn="l"/>
              </a:tabLst>
            </a:pPr>
            <a:r>
              <a:rPr kumimoji="0" lang="ru-RU" sz="14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Отвечая на вопросы, вспомните:</a:t>
            </a:r>
            <a:endParaRPr kumimoji="0" lang="ru-RU" sz="1400" b="1"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различных периодах русской истории (правление князя Владимира, Ивана Грозного, Петра I, Елизаветы, Александра I и т. д.);</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том, как жили, одевались, на каких языках говорили, чем питались, на чем и куда ездили люди, принадлежавшие к разным сословиям, в различные периоды русской истории;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тех книгах и кинофильмах, из которых вы узнали о различных страницах русской истории;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великих географических открытиях и изобретениях науки и техники;</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мировых войнах;</a:t>
            </a:r>
            <a:endParaRPr kumimoji="0" lang="ru-RU" sz="14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tab pos="192088" algn="l"/>
              </a:tabLst>
            </a:pP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о мировой художественной культуре</a:t>
            </a:r>
            <a:r>
              <a:rPr kumimoji="0" lang="ru-RU" sz="14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p>
          <a:p>
            <a:pPr eaLnBrk="0" fontAlgn="base" hangingPunct="0">
              <a:spcBef>
                <a:spcPct val="0"/>
              </a:spcBef>
              <a:spcAft>
                <a:spcPct val="0"/>
              </a:spcAft>
              <a:buFontTx/>
              <a:buChar char="•"/>
              <a:tabLst>
                <a:tab pos="192088" algn="l"/>
              </a:tabLst>
            </a:pPr>
            <a:r>
              <a:rPr lang="ru-RU" sz="1400" dirty="0" smtClean="0">
                <a:latin typeface="Arial" pitchFamily="34" charset="0"/>
                <a:cs typeface="Arial" pitchFamily="34" charset="0"/>
              </a:rPr>
              <a:t> </a:t>
            </a:r>
            <a:r>
              <a:rPr lang="ru-RU" sz="1400" dirty="0" smtClean="0">
                <a:latin typeface="Arial" pitchFamily="34" charset="0"/>
                <a:cs typeface="Arial" pitchFamily="34" charset="0"/>
              </a:rPr>
              <a:t>  </a:t>
            </a:r>
            <a:r>
              <a:rPr lang="ru-RU" sz="1400" dirty="0" smtClean="0">
                <a:latin typeface="Arial" pitchFamily="34" charset="0"/>
                <a:ea typeface="Courier New" pitchFamily="49" charset="0"/>
                <a:cs typeface="Arial" pitchFamily="34" charset="0"/>
              </a:rPr>
              <a:t>о </a:t>
            </a:r>
            <a:r>
              <a:rPr lang="ru-RU" sz="1400" dirty="0" smtClean="0">
                <a:latin typeface="Arial" pitchFamily="34" charset="0"/>
                <a:ea typeface="Courier New" pitchFamily="49" charset="0"/>
                <a:cs typeface="Arial" pitchFamily="34" charset="0"/>
              </a:rPr>
              <a:t>системе образования и т. д</a:t>
            </a:r>
            <a:r>
              <a:rPr lang="ru-RU" sz="1400" dirty="0" smtClean="0">
                <a:solidFill>
                  <a:srgbClr val="000000"/>
                </a:solidFill>
                <a:latin typeface="Arial" pitchFamily="34" charset="0"/>
                <a:ea typeface="Courier New" pitchFamily="49" charset="0"/>
                <a:cs typeface="Arial" pitchFamily="34" charset="0"/>
              </a:rPr>
              <a:t>.</a:t>
            </a:r>
            <a:r>
              <a:rPr lang="ru-RU" sz="1000" dirty="0" smtClean="0">
                <a:latin typeface="Arial" pitchFamily="34" charset="0"/>
                <a:cs typeface="Arial" pitchFamily="34" charset="0"/>
              </a:rPr>
              <a:t> </a:t>
            </a:r>
            <a:endParaRPr lang="ru-RU" sz="2000" dirty="0" smtClean="0">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3010"/>
                                        </p:tgtEl>
                                        <p:attrNameLst>
                                          <p:attrName>style.visibility</p:attrName>
                                        </p:attrNameLst>
                                      </p:cBhvr>
                                      <p:to>
                                        <p:strVal val="visible"/>
                                      </p:to>
                                    </p:set>
                                    <p:animEffect transition="in" filter="fade">
                                      <p:cBhvr>
                                        <p:cTn id="7" dur="1000"/>
                                        <p:tgtEl>
                                          <p:spTgt spid="43010"/>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43012">
                                            <p:txEl>
                                              <p:pRg st="0" end="0"/>
                                            </p:txEl>
                                          </p:spTgt>
                                        </p:tgtEl>
                                        <p:attrNameLst>
                                          <p:attrName>style.visibility</p:attrName>
                                        </p:attrNameLst>
                                      </p:cBhvr>
                                      <p:to>
                                        <p:strVal val="visible"/>
                                      </p:to>
                                    </p:set>
                                    <p:animEffect transition="in" filter="fade">
                                      <p:cBhvr>
                                        <p:cTn id="12" dur="1000"/>
                                        <p:tgtEl>
                                          <p:spTgt spid="43012">
                                            <p:txEl>
                                              <p:pRg st="0" end="0"/>
                                            </p:txEl>
                                          </p:spTgt>
                                        </p:tgtEl>
                                      </p:cBhvr>
                                    </p:animEffect>
                                    <p:anim calcmode="lin" valueType="num">
                                      <p:cBhvr>
                                        <p:cTn id="13" dur="1000" fill="hold"/>
                                        <p:tgtEl>
                                          <p:spTgt spid="43012">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43012">
                                            <p:txEl>
                                              <p:pRg st="0" end="0"/>
                                            </p:txEl>
                                          </p:spTgt>
                                        </p:tgtEl>
                                        <p:attrNameLst>
                                          <p:attrName>ppt_y</p:attrName>
                                        </p:attrNameLst>
                                      </p:cBhvr>
                                      <p:tavLst>
                                        <p:tav tm="0">
                                          <p:val>
                                            <p:strVal val="#ppt_y+.1"/>
                                          </p:val>
                                        </p:tav>
                                        <p:tav tm="100000">
                                          <p:val>
                                            <p:strVal val="#ppt_y"/>
                                          </p:val>
                                        </p:tav>
                                      </p:tavLst>
                                    </p:anim>
                                  </p:childTnLst>
                                </p:cTn>
                              </p:par>
                              <p:par>
                                <p:cTn id="15" presetID="42" presetClass="entr" presetSubtype="0" fill="hold" nodeType="withEffect">
                                  <p:stCondLst>
                                    <p:cond delay="0"/>
                                  </p:stCondLst>
                                  <p:childTnLst>
                                    <p:set>
                                      <p:cBhvr>
                                        <p:cTn id="16" dur="1" fill="hold">
                                          <p:stCondLst>
                                            <p:cond delay="0"/>
                                          </p:stCondLst>
                                        </p:cTn>
                                        <p:tgtEl>
                                          <p:spTgt spid="43012">
                                            <p:txEl>
                                              <p:pRg st="1" end="1"/>
                                            </p:txEl>
                                          </p:spTgt>
                                        </p:tgtEl>
                                        <p:attrNameLst>
                                          <p:attrName>style.visibility</p:attrName>
                                        </p:attrNameLst>
                                      </p:cBhvr>
                                      <p:to>
                                        <p:strVal val="visible"/>
                                      </p:to>
                                    </p:set>
                                    <p:animEffect transition="in" filter="fade">
                                      <p:cBhvr>
                                        <p:cTn id="17" dur="1000"/>
                                        <p:tgtEl>
                                          <p:spTgt spid="43012">
                                            <p:txEl>
                                              <p:pRg st="1" end="1"/>
                                            </p:txEl>
                                          </p:spTgt>
                                        </p:tgtEl>
                                      </p:cBhvr>
                                    </p:animEffect>
                                    <p:anim calcmode="lin" valueType="num">
                                      <p:cBhvr>
                                        <p:cTn id="18" dur="1000" fill="hold"/>
                                        <p:tgtEl>
                                          <p:spTgt spid="43012">
                                            <p:txEl>
                                              <p:pRg st="1" end="1"/>
                                            </p:txEl>
                                          </p:spTgt>
                                        </p:tgtEl>
                                        <p:attrNameLst>
                                          <p:attrName>ppt_x</p:attrName>
                                        </p:attrNameLst>
                                      </p:cBhvr>
                                      <p:tavLst>
                                        <p:tav tm="0">
                                          <p:val>
                                            <p:strVal val="#ppt_x"/>
                                          </p:val>
                                        </p:tav>
                                        <p:tav tm="100000">
                                          <p:val>
                                            <p:strVal val="#ppt_x"/>
                                          </p:val>
                                        </p:tav>
                                      </p:tavLst>
                                    </p:anim>
                                    <p:anim calcmode="lin" valueType="num">
                                      <p:cBhvr>
                                        <p:cTn id="19" dur="1000" fill="hold"/>
                                        <p:tgtEl>
                                          <p:spTgt spid="4301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0" fill="hold">
                      <p:stCondLst>
                        <p:cond delay="indefinite"/>
                      </p:stCondLst>
                      <p:childTnLst>
                        <p:par>
                          <p:cTn id="21" fill="hold">
                            <p:stCondLst>
                              <p:cond delay="0"/>
                            </p:stCondLst>
                            <p:childTnLst>
                              <p:par>
                                <p:cTn id="22" presetID="42" presetClass="entr" presetSubtype="0" fill="hold" nodeType="clickEffect">
                                  <p:stCondLst>
                                    <p:cond delay="0"/>
                                  </p:stCondLst>
                                  <p:childTnLst>
                                    <p:set>
                                      <p:cBhvr>
                                        <p:cTn id="23" dur="1" fill="hold">
                                          <p:stCondLst>
                                            <p:cond delay="0"/>
                                          </p:stCondLst>
                                        </p:cTn>
                                        <p:tgtEl>
                                          <p:spTgt spid="43012">
                                            <p:txEl>
                                              <p:pRg st="2" end="2"/>
                                            </p:txEl>
                                          </p:spTgt>
                                        </p:tgtEl>
                                        <p:attrNameLst>
                                          <p:attrName>style.visibility</p:attrName>
                                        </p:attrNameLst>
                                      </p:cBhvr>
                                      <p:to>
                                        <p:strVal val="visible"/>
                                      </p:to>
                                    </p:set>
                                    <p:animEffect transition="in" filter="fade">
                                      <p:cBhvr>
                                        <p:cTn id="24" dur="1000"/>
                                        <p:tgtEl>
                                          <p:spTgt spid="43012">
                                            <p:txEl>
                                              <p:pRg st="2" end="2"/>
                                            </p:txEl>
                                          </p:spTgt>
                                        </p:tgtEl>
                                      </p:cBhvr>
                                    </p:animEffect>
                                    <p:anim calcmode="lin" valueType="num">
                                      <p:cBhvr>
                                        <p:cTn id="25" dur="1000" fill="hold"/>
                                        <p:tgtEl>
                                          <p:spTgt spid="43012">
                                            <p:txEl>
                                              <p:pRg st="2" end="2"/>
                                            </p:txEl>
                                          </p:spTgt>
                                        </p:tgtEl>
                                        <p:attrNameLst>
                                          <p:attrName>ppt_x</p:attrName>
                                        </p:attrNameLst>
                                      </p:cBhvr>
                                      <p:tavLst>
                                        <p:tav tm="0">
                                          <p:val>
                                            <p:strVal val="#ppt_x"/>
                                          </p:val>
                                        </p:tav>
                                        <p:tav tm="100000">
                                          <p:val>
                                            <p:strVal val="#ppt_x"/>
                                          </p:val>
                                        </p:tav>
                                      </p:tavLst>
                                    </p:anim>
                                    <p:anim calcmode="lin" valueType="num">
                                      <p:cBhvr>
                                        <p:cTn id="26" dur="1000" fill="hold"/>
                                        <p:tgtEl>
                                          <p:spTgt spid="43012">
                                            <p:txEl>
                                              <p:pRg st="2" end="2"/>
                                            </p:txEl>
                                          </p:spTgt>
                                        </p:tgtEl>
                                        <p:attrNameLst>
                                          <p:attrName>ppt_y</p:attrName>
                                        </p:attrNameLst>
                                      </p:cBhvr>
                                      <p:tavLst>
                                        <p:tav tm="0">
                                          <p:val>
                                            <p:strVal val="#ppt_y+.1"/>
                                          </p:val>
                                        </p:tav>
                                        <p:tav tm="100000">
                                          <p:val>
                                            <p:strVal val="#ppt_y"/>
                                          </p:val>
                                        </p:tav>
                                      </p:tavLst>
                                    </p:anim>
                                  </p:childTnLst>
                                </p:cTn>
                              </p:par>
                              <p:par>
                                <p:cTn id="27" presetID="42" presetClass="entr" presetSubtype="0" fill="hold" nodeType="withEffect">
                                  <p:stCondLst>
                                    <p:cond delay="0"/>
                                  </p:stCondLst>
                                  <p:childTnLst>
                                    <p:set>
                                      <p:cBhvr>
                                        <p:cTn id="28" dur="1" fill="hold">
                                          <p:stCondLst>
                                            <p:cond delay="0"/>
                                          </p:stCondLst>
                                        </p:cTn>
                                        <p:tgtEl>
                                          <p:spTgt spid="43012">
                                            <p:txEl>
                                              <p:pRg st="3" end="3"/>
                                            </p:txEl>
                                          </p:spTgt>
                                        </p:tgtEl>
                                        <p:attrNameLst>
                                          <p:attrName>style.visibility</p:attrName>
                                        </p:attrNameLst>
                                      </p:cBhvr>
                                      <p:to>
                                        <p:strVal val="visible"/>
                                      </p:to>
                                    </p:set>
                                    <p:animEffect transition="in" filter="fade">
                                      <p:cBhvr>
                                        <p:cTn id="29" dur="1000"/>
                                        <p:tgtEl>
                                          <p:spTgt spid="43012">
                                            <p:txEl>
                                              <p:pRg st="3" end="3"/>
                                            </p:txEl>
                                          </p:spTgt>
                                        </p:tgtEl>
                                      </p:cBhvr>
                                    </p:animEffect>
                                    <p:anim calcmode="lin" valueType="num">
                                      <p:cBhvr>
                                        <p:cTn id="30" dur="1000" fill="hold"/>
                                        <p:tgtEl>
                                          <p:spTgt spid="43012">
                                            <p:txEl>
                                              <p:pRg st="3" end="3"/>
                                            </p:txEl>
                                          </p:spTgt>
                                        </p:tgtEl>
                                        <p:attrNameLst>
                                          <p:attrName>ppt_x</p:attrName>
                                        </p:attrNameLst>
                                      </p:cBhvr>
                                      <p:tavLst>
                                        <p:tav tm="0">
                                          <p:val>
                                            <p:strVal val="#ppt_x"/>
                                          </p:val>
                                        </p:tav>
                                        <p:tav tm="100000">
                                          <p:val>
                                            <p:strVal val="#ppt_x"/>
                                          </p:val>
                                        </p:tav>
                                      </p:tavLst>
                                    </p:anim>
                                    <p:anim calcmode="lin" valueType="num">
                                      <p:cBhvr>
                                        <p:cTn id="31" dur="1000" fill="hold"/>
                                        <p:tgtEl>
                                          <p:spTgt spid="43012">
                                            <p:txEl>
                                              <p:pRg st="3" end="3"/>
                                            </p:txEl>
                                          </p:spTgt>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43012">
                                            <p:txEl>
                                              <p:pRg st="4" end="4"/>
                                            </p:txEl>
                                          </p:spTgt>
                                        </p:tgtEl>
                                        <p:attrNameLst>
                                          <p:attrName>style.visibility</p:attrName>
                                        </p:attrNameLst>
                                      </p:cBhvr>
                                      <p:to>
                                        <p:strVal val="visible"/>
                                      </p:to>
                                    </p:set>
                                    <p:animEffect transition="in" filter="fade">
                                      <p:cBhvr>
                                        <p:cTn id="34" dur="1000"/>
                                        <p:tgtEl>
                                          <p:spTgt spid="43012">
                                            <p:txEl>
                                              <p:pRg st="4" end="4"/>
                                            </p:txEl>
                                          </p:spTgt>
                                        </p:tgtEl>
                                      </p:cBhvr>
                                    </p:animEffect>
                                    <p:anim calcmode="lin" valueType="num">
                                      <p:cBhvr>
                                        <p:cTn id="35" dur="1000" fill="hold"/>
                                        <p:tgtEl>
                                          <p:spTgt spid="43012">
                                            <p:txEl>
                                              <p:pRg st="4" end="4"/>
                                            </p:txEl>
                                          </p:spTgt>
                                        </p:tgtEl>
                                        <p:attrNameLst>
                                          <p:attrName>ppt_x</p:attrName>
                                        </p:attrNameLst>
                                      </p:cBhvr>
                                      <p:tavLst>
                                        <p:tav tm="0">
                                          <p:val>
                                            <p:strVal val="#ppt_x"/>
                                          </p:val>
                                        </p:tav>
                                        <p:tav tm="100000">
                                          <p:val>
                                            <p:strVal val="#ppt_x"/>
                                          </p:val>
                                        </p:tav>
                                      </p:tavLst>
                                    </p:anim>
                                    <p:anim calcmode="lin" valueType="num">
                                      <p:cBhvr>
                                        <p:cTn id="36" dur="1000" fill="hold"/>
                                        <p:tgtEl>
                                          <p:spTgt spid="43012">
                                            <p:txEl>
                                              <p:pRg st="4" end="4"/>
                                            </p:txEl>
                                          </p:spTgt>
                                        </p:tgtEl>
                                        <p:attrNameLst>
                                          <p:attrName>ppt_y</p:attrName>
                                        </p:attrNameLst>
                                      </p:cBhvr>
                                      <p:tavLst>
                                        <p:tav tm="0">
                                          <p:val>
                                            <p:strVal val="#ppt_y+.1"/>
                                          </p:val>
                                        </p:tav>
                                        <p:tav tm="100000">
                                          <p:val>
                                            <p:strVal val="#ppt_y"/>
                                          </p:val>
                                        </p:tav>
                                      </p:tavLst>
                                    </p:anim>
                                  </p:childTnLst>
                                </p:cTn>
                              </p:par>
                              <p:par>
                                <p:cTn id="37" presetID="42" presetClass="entr" presetSubtype="0" fill="hold" nodeType="withEffect">
                                  <p:stCondLst>
                                    <p:cond delay="0"/>
                                  </p:stCondLst>
                                  <p:childTnLst>
                                    <p:set>
                                      <p:cBhvr>
                                        <p:cTn id="38" dur="1" fill="hold">
                                          <p:stCondLst>
                                            <p:cond delay="0"/>
                                          </p:stCondLst>
                                        </p:cTn>
                                        <p:tgtEl>
                                          <p:spTgt spid="43012">
                                            <p:txEl>
                                              <p:pRg st="5" end="5"/>
                                            </p:txEl>
                                          </p:spTgt>
                                        </p:tgtEl>
                                        <p:attrNameLst>
                                          <p:attrName>style.visibility</p:attrName>
                                        </p:attrNameLst>
                                      </p:cBhvr>
                                      <p:to>
                                        <p:strVal val="visible"/>
                                      </p:to>
                                    </p:set>
                                    <p:animEffect transition="in" filter="fade">
                                      <p:cBhvr>
                                        <p:cTn id="39" dur="1000"/>
                                        <p:tgtEl>
                                          <p:spTgt spid="43012">
                                            <p:txEl>
                                              <p:pRg st="5" end="5"/>
                                            </p:txEl>
                                          </p:spTgt>
                                        </p:tgtEl>
                                      </p:cBhvr>
                                    </p:animEffect>
                                    <p:anim calcmode="lin" valueType="num">
                                      <p:cBhvr>
                                        <p:cTn id="40" dur="1000" fill="hold"/>
                                        <p:tgtEl>
                                          <p:spTgt spid="43012">
                                            <p:txEl>
                                              <p:pRg st="5" end="5"/>
                                            </p:txEl>
                                          </p:spTgt>
                                        </p:tgtEl>
                                        <p:attrNameLst>
                                          <p:attrName>ppt_x</p:attrName>
                                        </p:attrNameLst>
                                      </p:cBhvr>
                                      <p:tavLst>
                                        <p:tav tm="0">
                                          <p:val>
                                            <p:strVal val="#ppt_x"/>
                                          </p:val>
                                        </p:tav>
                                        <p:tav tm="100000">
                                          <p:val>
                                            <p:strVal val="#ppt_x"/>
                                          </p:val>
                                        </p:tav>
                                      </p:tavLst>
                                    </p:anim>
                                    <p:anim calcmode="lin" valueType="num">
                                      <p:cBhvr>
                                        <p:cTn id="41" dur="1000" fill="hold"/>
                                        <p:tgtEl>
                                          <p:spTgt spid="43012">
                                            <p:txEl>
                                              <p:pRg st="5" end="5"/>
                                            </p:txEl>
                                          </p:spTgt>
                                        </p:tgtEl>
                                        <p:attrNameLst>
                                          <p:attrName>ppt_y</p:attrName>
                                        </p:attrNameLst>
                                      </p:cBhvr>
                                      <p:tavLst>
                                        <p:tav tm="0">
                                          <p:val>
                                            <p:strVal val="#ppt_y+.1"/>
                                          </p:val>
                                        </p:tav>
                                        <p:tav tm="100000">
                                          <p:val>
                                            <p:strVal val="#ppt_y"/>
                                          </p:val>
                                        </p:tav>
                                      </p:tavLst>
                                    </p:anim>
                                  </p:childTnLst>
                                </p:cTn>
                              </p:par>
                              <p:par>
                                <p:cTn id="42" presetID="42" presetClass="entr" presetSubtype="0" fill="hold" nodeType="withEffect">
                                  <p:stCondLst>
                                    <p:cond delay="0"/>
                                  </p:stCondLst>
                                  <p:childTnLst>
                                    <p:set>
                                      <p:cBhvr>
                                        <p:cTn id="43" dur="1" fill="hold">
                                          <p:stCondLst>
                                            <p:cond delay="0"/>
                                          </p:stCondLst>
                                        </p:cTn>
                                        <p:tgtEl>
                                          <p:spTgt spid="43012">
                                            <p:txEl>
                                              <p:pRg st="6" end="6"/>
                                            </p:txEl>
                                          </p:spTgt>
                                        </p:tgtEl>
                                        <p:attrNameLst>
                                          <p:attrName>style.visibility</p:attrName>
                                        </p:attrNameLst>
                                      </p:cBhvr>
                                      <p:to>
                                        <p:strVal val="visible"/>
                                      </p:to>
                                    </p:set>
                                    <p:animEffect transition="in" filter="fade">
                                      <p:cBhvr>
                                        <p:cTn id="44" dur="1000"/>
                                        <p:tgtEl>
                                          <p:spTgt spid="43012">
                                            <p:txEl>
                                              <p:pRg st="6" end="6"/>
                                            </p:txEl>
                                          </p:spTgt>
                                        </p:tgtEl>
                                      </p:cBhvr>
                                    </p:animEffect>
                                    <p:anim calcmode="lin" valueType="num">
                                      <p:cBhvr>
                                        <p:cTn id="45" dur="1000" fill="hold"/>
                                        <p:tgtEl>
                                          <p:spTgt spid="43012">
                                            <p:txEl>
                                              <p:pRg st="6" end="6"/>
                                            </p:txEl>
                                          </p:spTgt>
                                        </p:tgtEl>
                                        <p:attrNameLst>
                                          <p:attrName>ppt_x</p:attrName>
                                        </p:attrNameLst>
                                      </p:cBhvr>
                                      <p:tavLst>
                                        <p:tav tm="0">
                                          <p:val>
                                            <p:strVal val="#ppt_x"/>
                                          </p:val>
                                        </p:tav>
                                        <p:tav tm="100000">
                                          <p:val>
                                            <p:strVal val="#ppt_x"/>
                                          </p:val>
                                        </p:tav>
                                      </p:tavLst>
                                    </p:anim>
                                    <p:anim calcmode="lin" valueType="num">
                                      <p:cBhvr>
                                        <p:cTn id="46" dur="1000" fill="hold"/>
                                        <p:tgtEl>
                                          <p:spTgt spid="43012">
                                            <p:txEl>
                                              <p:pRg st="6" end="6"/>
                                            </p:txEl>
                                          </p:spTgt>
                                        </p:tgtEl>
                                        <p:attrNameLst>
                                          <p:attrName>ppt_y</p:attrName>
                                        </p:attrNameLst>
                                      </p:cBhvr>
                                      <p:tavLst>
                                        <p:tav tm="0">
                                          <p:val>
                                            <p:strVal val="#ppt_y+.1"/>
                                          </p:val>
                                        </p:tav>
                                        <p:tav tm="100000">
                                          <p:val>
                                            <p:strVal val="#ppt_y"/>
                                          </p:val>
                                        </p:tav>
                                      </p:tavLst>
                                    </p:anim>
                                  </p:childTnLst>
                                </p:cTn>
                              </p:par>
                              <p:par>
                                <p:cTn id="47" presetID="42" presetClass="entr" presetSubtype="0" fill="hold" nodeType="withEffect">
                                  <p:stCondLst>
                                    <p:cond delay="0"/>
                                  </p:stCondLst>
                                  <p:childTnLst>
                                    <p:set>
                                      <p:cBhvr>
                                        <p:cTn id="48" dur="1" fill="hold">
                                          <p:stCondLst>
                                            <p:cond delay="0"/>
                                          </p:stCondLst>
                                        </p:cTn>
                                        <p:tgtEl>
                                          <p:spTgt spid="43012">
                                            <p:txEl>
                                              <p:pRg st="7" end="7"/>
                                            </p:txEl>
                                          </p:spTgt>
                                        </p:tgtEl>
                                        <p:attrNameLst>
                                          <p:attrName>style.visibility</p:attrName>
                                        </p:attrNameLst>
                                      </p:cBhvr>
                                      <p:to>
                                        <p:strVal val="visible"/>
                                      </p:to>
                                    </p:set>
                                    <p:animEffect transition="in" filter="fade">
                                      <p:cBhvr>
                                        <p:cTn id="49" dur="1000"/>
                                        <p:tgtEl>
                                          <p:spTgt spid="43012">
                                            <p:txEl>
                                              <p:pRg st="7" end="7"/>
                                            </p:txEl>
                                          </p:spTgt>
                                        </p:tgtEl>
                                      </p:cBhvr>
                                    </p:animEffect>
                                    <p:anim calcmode="lin" valueType="num">
                                      <p:cBhvr>
                                        <p:cTn id="50" dur="1000" fill="hold"/>
                                        <p:tgtEl>
                                          <p:spTgt spid="43012">
                                            <p:txEl>
                                              <p:pRg st="7" end="7"/>
                                            </p:txEl>
                                          </p:spTgt>
                                        </p:tgtEl>
                                        <p:attrNameLst>
                                          <p:attrName>ppt_x</p:attrName>
                                        </p:attrNameLst>
                                      </p:cBhvr>
                                      <p:tavLst>
                                        <p:tav tm="0">
                                          <p:val>
                                            <p:strVal val="#ppt_x"/>
                                          </p:val>
                                        </p:tav>
                                        <p:tav tm="100000">
                                          <p:val>
                                            <p:strVal val="#ppt_x"/>
                                          </p:val>
                                        </p:tav>
                                      </p:tavLst>
                                    </p:anim>
                                    <p:anim calcmode="lin" valueType="num">
                                      <p:cBhvr>
                                        <p:cTn id="51" dur="1000" fill="hold"/>
                                        <p:tgtEl>
                                          <p:spTgt spid="43012">
                                            <p:txEl>
                                              <p:pRg st="7" end="7"/>
                                            </p:txEl>
                                          </p:spTgt>
                                        </p:tgtEl>
                                        <p:attrNameLst>
                                          <p:attrName>ppt_y</p:attrName>
                                        </p:attrNameLst>
                                      </p:cBhvr>
                                      <p:tavLst>
                                        <p:tav tm="0">
                                          <p:val>
                                            <p:strVal val="#ppt_y+.1"/>
                                          </p:val>
                                        </p:tav>
                                        <p:tav tm="100000">
                                          <p:val>
                                            <p:strVal val="#ppt_y"/>
                                          </p:val>
                                        </p:tav>
                                      </p:tavLst>
                                    </p:anim>
                                  </p:childTnLst>
                                </p:cTn>
                              </p:par>
                              <p:par>
                                <p:cTn id="52" presetID="42" presetClass="entr" presetSubtype="0" fill="hold" nodeType="withEffect">
                                  <p:stCondLst>
                                    <p:cond delay="0"/>
                                  </p:stCondLst>
                                  <p:childTnLst>
                                    <p:set>
                                      <p:cBhvr>
                                        <p:cTn id="53" dur="1" fill="hold">
                                          <p:stCondLst>
                                            <p:cond delay="0"/>
                                          </p:stCondLst>
                                        </p:cTn>
                                        <p:tgtEl>
                                          <p:spTgt spid="43012">
                                            <p:txEl>
                                              <p:pRg st="8" end="8"/>
                                            </p:txEl>
                                          </p:spTgt>
                                        </p:tgtEl>
                                        <p:attrNameLst>
                                          <p:attrName>style.visibility</p:attrName>
                                        </p:attrNameLst>
                                      </p:cBhvr>
                                      <p:to>
                                        <p:strVal val="visible"/>
                                      </p:to>
                                    </p:set>
                                    <p:animEffect transition="in" filter="fade">
                                      <p:cBhvr>
                                        <p:cTn id="54" dur="1000"/>
                                        <p:tgtEl>
                                          <p:spTgt spid="43012">
                                            <p:txEl>
                                              <p:pRg st="8" end="8"/>
                                            </p:txEl>
                                          </p:spTgt>
                                        </p:tgtEl>
                                      </p:cBhvr>
                                    </p:animEffect>
                                    <p:anim calcmode="lin" valueType="num">
                                      <p:cBhvr>
                                        <p:cTn id="55" dur="1000" fill="hold"/>
                                        <p:tgtEl>
                                          <p:spTgt spid="43012">
                                            <p:txEl>
                                              <p:pRg st="8" end="8"/>
                                            </p:txEl>
                                          </p:spTgt>
                                        </p:tgtEl>
                                        <p:attrNameLst>
                                          <p:attrName>ppt_x</p:attrName>
                                        </p:attrNameLst>
                                      </p:cBhvr>
                                      <p:tavLst>
                                        <p:tav tm="0">
                                          <p:val>
                                            <p:strVal val="#ppt_x"/>
                                          </p:val>
                                        </p:tav>
                                        <p:tav tm="100000">
                                          <p:val>
                                            <p:strVal val="#ppt_x"/>
                                          </p:val>
                                        </p:tav>
                                      </p:tavLst>
                                    </p:anim>
                                    <p:anim calcmode="lin" valueType="num">
                                      <p:cBhvr>
                                        <p:cTn id="56" dur="1000" fill="hold"/>
                                        <p:tgtEl>
                                          <p:spTgt spid="43012">
                                            <p:txEl>
                                              <p:pRg st="8" end="8"/>
                                            </p:txEl>
                                          </p:spTgt>
                                        </p:tgtEl>
                                        <p:attrNameLst>
                                          <p:attrName>ppt_y</p:attrName>
                                        </p:attrNameLst>
                                      </p:cBhvr>
                                      <p:tavLst>
                                        <p:tav tm="0">
                                          <p:val>
                                            <p:strVal val="#ppt_y+.1"/>
                                          </p:val>
                                        </p:tav>
                                        <p:tav tm="100000">
                                          <p:val>
                                            <p:strVal val="#ppt_y"/>
                                          </p:val>
                                        </p:tav>
                                      </p:tavLst>
                                    </p:anim>
                                  </p:childTnLst>
                                </p:cTn>
                              </p:par>
                              <p:par>
                                <p:cTn id="57" presetID="42" presetClass="entr" presetSubtype="0" fill="hold" nodeType="withEffect">
                                  <p:stCondLst>
                                    <p:cond delay="0"/>
                                  </p:stCondLst>
                                  <p:childTnLst>
                                    <p:set>
                                      <p:cBhvr>
                                        <p:cTn id="58" dur="1" fill="hold">
                                          <p:stCondLst>
                                            <p:cond delay="0"/>
                                          </p:stCondLst>
                                        </p:cTn>
                                        <p:tgtEl>
                                          <p:spTgt spid="43012">
                                            <p:txEl>
                                              <p:pRg st="9" end="9"/>
                                            </p:txEl>
                                          </p:spTgt>
                                        </p:tgtEl>
                                        <p:attrNameLst>
                                          <p:attrName>style.visibility</p:attrName>
                                        </p:attrNameLst>
                                      </p:cBhvr>
                                      <p:to>
                                        <p:strVal val="visible"/>
                                      </p:to>
                                    </p:set>
                                    <p:animEffect transition="in" filter="fade">
                                      <p:cBhvr>
                                        <p:cTn id="59" dur="1000"/>
                                        <p:tgtEl>
                                          <p:spTgt spid="43012">
                                            <p:txEl>
                                              <p:pRg st="9" end="9"/>
                                            </p:txEl>
                                          </p:spTgt>
                                        </p:tgtEl>
                                      </p:cBhvr>
                                    </p:animEffect>
                                    <p:anim calcmode="lin" valueType="num">
                                      <p:cBhvr>
                                        <p:cTn id="60" dur="1000" fill="hold"/>
                                        <p:tgtEl>
                                          <p:spTgt spid="43012">
                                            <p:txEl>
                                              <p:pRg st="9" end="9"/>
                                            </p:txEl>
                                          </p:spTgt>
                                        </p:tgtEl>
                                        <p:attrNameLst>
                                          <p:attrName>ppt_x</p:attrName>
                                        </p:attrNameLst>
                                      </p:cBhvr>
                                      <p:tavLst>
                                        <p:tav tm="0">
                                          <p:val>
                                            <p:strVal val="#ppt_x"/>
                                          </p:val>
                                        </p:tav>
                                        <p:tav tm="100000">
                                          <p:val>
                                            <p:strVal val="#ppt_x"/>
                                          </p:val>
                                        </p:tav>
                                      </p:tavLst>
                                    </p:anim>
                                    <p:anim calcmode="lin" valueType="num">
                                      <p:cBhvr>
                                        <p:cTn id="61" dur="1000" fill="hold"/>
                                        <p:tgtEl>
                                          <p:spTgt spid="43012">
                                            <p:txEl>
                                              <p:pRg st="9" end="9"/>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010"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971600" y="1340768"/>
            <a:ext cx="2916183" cy="338554"/>
          </a:xfrm>
          <a:prstGeom prst="rect">
            <a:avLst/>
          </a:prstGeom>
        </p:spPr>
        <p:txBody>
          <a:bodyPr wrap="none">
            <a:spAutoFit/>
          </a:bodyPr>
          <a:lstStyle/>
          <a:p>
            <a:r>
              <a:rPr lang="ru-RU" sz="1600" dirty="0" smtClean="0">
                <a:hlinkClick r:id="rId2"/>
              </a:rPr>
              <a:t>1. </a:t>
            </a:r>
            <a:r>
              <a:rPr lang="en-US" sz="1600" dirty="0" smtClean="0">
                <a:hlinkClick r:id="rId2"/>
              </a:rPr>
              <a:t>http://igrox.ru/orator/osnovi/</a:t>
            </a:r>
            <a:endParaRPr lang="ru-RU" sz="1600" dirty="0"/>
          </a:p>
        </p:txBody>
      </p:sp>
      <p:sp>
        <p:nvSpPr>
          <p:cNvPr id="3" name="Прямоугольник 2"/>
          <p:cNvSpPr/>
          <p:nvPr/>
        </p:nvSpPr>
        <p:spPr>
          <a:xfrm>
            <a:off x="971600" y="1700808"/>
            <a:ext cx="6984776" cy="584775"/>
          </a:xfrm>
          <a:prstGeom prst="rect">
            <a:avLst/>
          </a:prstGeom>
        </p:spPr>
        <p:txBody>
          <a:bodyPr wrap="square">
            <a:spAutoFit/>
          </a:bodyPr>
          <a:lstStyle/>
          <a:p>
            <a:r>
              <a:rPr lang="ru-RU" sz="1600" dirty="0" smtClean="0">
                <a:hlinkClick r:id="rId3"/>
              </a:rPr>
              <a:t>2. </a:t>
            </a:r>
            <a:r>
              <a:rPr lang="en-US" sz="1600" dirty="0" smtClean="0">
                <a:hlinkClick r:id="rId3"/>
              </a:rPr>
              <a:t>http://bolsunov.com/trening/oratorskoe-masterstvo/oratorskoe-iskusstvo-bazovyj-kurs/</a:t>
            </a:r>
            <a:endParaRPr lang="ru-RU" sz="1600" dirty="0"/>
          </a:p>
        </p:txBody>
      </p:sp>
      <p:sp>
        <p:nvSpPr>
          <p:cNvPr id="4" name="Прямоугольник 3"/>
          <p:cNvSpPr/>
          <p:nvPr/>
        </p:nvSpPr>
        <p:spPr>
          <a:xfrm>
            <a:off x="971600" y="2276872"/>
            <a:ext cx="6696744" cy="584775"/>
          </a:xfrm>
          <a:prstGeom prst="rect">
            <a:avLst/>
          </a:prstGeom>
        </p:spPr>
        <p:txBody>
          <a:bodyPr wrap="square">
            <a:spAutoFit/>
          </a:bodyPr>
          <a:lstStyle/>
          <a:p>
            <a:r>
              <a:rPr lang="ru-RU" sz="1600" dirty="0" smtClean="0">
                <a:hlinkClick r:id="rId4"/>
              </a:rPr>
              <a:t>3. </a:t>
            </a:r>
            <a:r>
              <a:rPr lang="en-US" sz="1600" dirty="0" smtClean="0">
                <a:hlinkClick r:id="rId4"/>
              </a:rPr>
              <a:t>http://interneturok.ru/ru/school/history/9-klass/bglava-3-stalinskaya-modernizaciya-rossii</a:t>
            </a:r>
            <a:endParaRPr lang="ru-RU" sz="1600" dirty="0"/>
          </a:p>
        </p:txBody>
      </p:sp>
      <p:sp>
        <p:nvSpPr>
          <p:cNvPr id="5" name="Прямоугольник 4"/>
          <p:cNvSpPr/>
          <p:nvPr/>
        </p:nvSpPr>
        <p:spPr>
          <a:xfrm>
            <a:off x="971600" y="2852936"/>
            <a:ext cx="1544012" cy="338554"/>
          </a:xfrm>
          <a:prstGeom prst="rect">
            <a:avLst/>
          </a:prstGeom>
        </p:spPr>
        <p:txBody>
          <a:bodyPr wrap="none">
            <a:spAutoFit/>
          </a:bodyPr>
          <a:lstStyle/>
          <a:p>
            <a:r>
              <a:rPr lang="ru-RU" sz="1600" dirty="0" smtClean="0">
                <a:hlinkClick r:id="rId5"/>
              </a:rPr>
              <a:t>4. </a:t>
            </a:r>
            <a:r>
              <a:rPr lang="en-US" sz="1600" u="sng" dirty="0" smtClean="0">
                <a:hlinkClick r:id="rId5"/>
              </a:rPr>
              <a:t>radosvet.net</a:t>
            </a:r>
            <a:endParaRPr lang="ru-RU" sz="1600" dirty="0"/>
          </a:p>
        </p:txBody>
      </p:sp>
      <p:sp>
        <p:nvSpPr>
          <p:cNvPr id="6" name="Прямоугольник 5"/>
          <p:cNvSpPr/>
          <p:nvPr/>
        </p:nvSpPr>
        <p:spPr>
          <a:xfrm>
            <a:off x="971600" y="3212976"/>
            <a:ext cx="5328592" cy="338554"/>
          </a:xfrm>
          <a:prstGeom prst="rect">
            <a:avLst/>
          </a:prstGeom>
        </p:spPr>
        <p:txBody>
          <a:bodyPr wrap="square">
            <a:spAutoFit/>
          </a:bodyPr>
          <a:lstStyle/>
          <a:p>
            <a:r>
              <a:rPr lang="ru-RU" sz="1600" dirty="0" smtClean="0">
                <a:hlinkClick r:id="rId6"/>
              </a:rPr>
              <a:t>5. </a:t>
            </a:r>
            <a:r>
              <a:rPr lang="en-US" sz="1600" dirty="0" smtClean="0">
                <a:hlinkClick r:id="rId6"/>
              </a:rPr>
              <a:t>http://bambooclub.ru/articles/index.htm?teg=39111</a:t>
            </a:r>
            <a:endParaRPr lang="ru-RU" sz="1600" dirty="0"/>
          </a:p>
        </p:txBody>
      </p:sp>
      <p:sp>
        <p:nvSpPr>
          <p:cNvPr id="7" name="Прямоугольник 6"/>
          <p:cNvSpPr/>
          <p:nvPr/>
        </p:nvSpPr>
        <p:spPr>
          <a:xfrm>
            <a:off x="971600" y="3573016"/>
            <a:ext cx="2970685" cy="338554"/>
          </a:xfrm>
          <a:prstGeom prst="rect">
            <a:avLst/>
          </a:prstGeom>
        </p:spPr>
        <p:txBody>
          <a:bodyPr wrap="none">
            <a:spAutoFit/>
          </a:bodyPr>
          <a:lstStyle/>
          <a:p>
            <a:r>
              <a:rPr lang="ru-RU" sz="1600" dirty="0" smtClean="0">
                <a:hlinkClick r:id="rId7"/>
              </a:rPr>
              <a:t>6. </a:t>
            </a:r>
            <a:r>
              <a:rPr lang="en-US" sz="1600" dirty="0" smtClean="0">
                <a:hlinkClick r:id="rId7"/>
              </a:rPr>
              <a:t>http://rsr-online.ru/index.php</a:t>
            </a:r>
            <a:endParaRPr lang="ru-RU" sz="1600" dirty="0"/>
          </a:p>
        </p:txBody>
      </p:sp>
      <p:sp>
        <p:nvSpPr>
          <p:cNvPr id="8" name="Прямоугольник 7"/>
          <p:cNvSpPr/>
          <p:nvPr/>
        </p:nvSpPr>
        <p:spPr>
          <a:xfrm>
            <a:off x="971600" y="3933056"/>
            <a:ext cx="3842590" cy="338554"/>
          </a:xfrm>
          <a:prstGeom prst="rect">
            <a:avLst/>
          </a:prstGeom>
        </p:spPr>
        <p:txBody>
          <a:bodyPr wrap="none">
            <a:spAutoFit/>
          </a:bodyPr>
          <a:lstStyle/>
          <a:p>
            <a:r>
              <a:rPr lang="ru-RU" sz="1600" dirty="0" smtClean="0">
                <a:hlinkClick r:id="rId8"/>
              </a:rPr>
              <a:t>7. </a:t>
            </a:r>
            <a:r>
              <a:rPr lang="en-US" sz="1600" dirty="0" smtClean="0">
                <a:hlinkClick r:id="rId8"/>
              </a:rPr>
              <a:t>http://portalostranah.ru/view.php?id=5</a:t>
            </a:r>
            <a:endParaRPr lang="ru-RU" sz="1600" dirty="0"/>
          </a:p>
        </p:txBody>
      </p:sp>
      <p:sp>
        <p:nvSpPr>
          <p:cNvPr id="9" name="Прямоугольник 8"/>
          <p:cNvSpPr/>
          <p:nvPr/>
        </p:nvSpPr>
        <p:spPr>
          <a:xfrm>
            <a:off x="971600" y="4293096"/>
            <a:ext cx="3429144" cy="338554"/>
          </a:xfrm>
          <a:prstGeom prst="rect">
            <a:avLst/>
          </a:prstGeom>
        </p:spPr>
        <p:txBody>
          <a:bodyPr wrap="none">
            <a:spAutoFit/>
          </a:bodyPr>
          <a:lstStyle/>
          <a:p>
            <a:r>
              <a:rPr lang="ru-RU" sz="1600" dirty="0" smtClean="0">
                <a:hlinkClick r:id="rId9"/>
              </a:rPr>
              <a:t>8. </a:t>
            </a:r>
            <a:r>
              <a:rPr lang="en-US" sz="1600" dirty="0" smtClean="0">
                <a:hlinkClick r:id="rId9"/>
              </a:rPr>
              <a:t>http://urban.uz/tag/urban-muzyka</a:t>
            </a:r>
            <a:endParaRPr lang="ru-RU" sz="1600" dirty="0"/>
          </a:p>
        </p:txBody>
      </p:sp>
      <p:sp>
        <p:nvSpPr>
          <p:cNvPr id="10" name="Прямоугольник 9"/>
          <p:cNvSpPr/>
          <p:nvPr/>
        </p:nvSpPr>
        <p:spPr>
          <a:xfrm>
            <a:off x="971600" y="4653136"/>
            <a:ext cx="2227661" cy="338554"/>
          </a:xfrm>
          <a:prstGeom prst="rect">
            <a:avLst/>
          </a:prstGeom>
        </p:spPr>
        <p:txBody>
          <a:bodyPr wrap="none">
            <a:spAutoFit/>
          </a:bodyPr>
          <a:lstStyle/>
          <a:p>
            <a:r>
              <a:rPr lang="ru-RU" sz="1600" dirty="0" smtClean="0">
                <a:hlinkClick r:id="rId10"/>
              </a:rPr>
              <a:t>9. </a:t>
            </a:r>
            <a:r>
              <a:rPr lang="en-US" sz="1600" dirty="0" smtClean="0">
                <a:hlinkClick r:id="rId10"/>
              </a:rPr>
              <a:t>http://lermontov.org/</a:t>
            </a:r>
            <a:endParaRPr lang="ru-RU" sz="1600" dirty="0"/>
          </a:p>
        </p:txBody>
      </p:sp>
      <p:sp>
        <p:nvSpPr>
          <p:cNvPr id="11" name="Прямоугольник 10"/>
          <p:cNvSpPr/>
          <p:nvPr/>
        </p:nvSpPr>
        <p:spPr>
          <a:xfrm>
            <a:off x="971600" y="5013176"/>
            <a:ext cx="4369273" cy="338554"/>
          </a:xfrm>
          <a:prstGeom prst="rect">
            <a:avLst/>
          </a:prstGeom>
        </p:spPr>
        <p:txBody>
          <a:bodyPr wrap="none">
            <a:spAutoFit/>
          </a:bodyPr>
          <a:lstStyle/>
          <a:p>
            <a:r>
              <a:rPr lang="ru-RU" sz="1600" dirty="0" smtClean="0">
                <a:hlinkClick r:id="rId11"/>
              </a:rPr>
              <a:t>10. </a:t>
            </a:r>
            <a:r>
              <a:rPr lang="en-US" sz="1600" dirty="0" smtClean="0">
                <a:hlinkClick r:id="rId11"/>
              </a:rPr>
              <a:t>http://vladikavkaz-osetia.ru/city/history.php</a:t>
            </a:r>
            <a:endParaRPr lang="ru-RU" sz="1600" dirty="0"/>
          </a:p>
        </p:txBody>
      </p:sp>
      <p:sp>
        <p:nvSpPr>
          <p:cNvPr id="12" name="Прямоугольник 11"/>
          <p:cNvSpPr/>
          <p:nvPr/>
        </p:nvSpPr>
        <p:spPr>
          <a:xfrm>
            <a:off x="971600" y="5373216"/>
            <a:ext cx="3234347" cy="338554"/>
          </a:xfrm>
          <a:prstGeom prst="rect">
            <a:avLst/>
          </a:prstGeom>
        </p:spPr>
        <p:txBody>
          <a:bodyPr wrap="none">
            <a:spAutoFit/>
          </a:bodyPr>
          <a:lstStyle/>
          <a:p>
            <a:r>
              <a:rPr lang="ru-RU" sz="1600" dirty="0" smtClean="0">
                <a:hlinkClick r:id="rId12"/>
              </a:rPr>
              <a:t>11. </a:t>
            </a:r>
            <a:r>
              <a:rPr lang="en-US" sz="1600" dirty="0" smtClean="0">
                <a:hlinkClick r:id="rId12"/>
              </a:rPr>
              <a:t>http://barbieplanet.ru/?s=avon</a:t>
            </a:r>
            <a:endParaRPr lang="ru-RU" sz="1600" dirty="0"/>
          </a:p>
        </p:txBody>
      </p:sp>
      <p:sp>
        <p:nvSpPr>
          <p:cNvPr id="13" name="Прямоугольник 12"/>
          <p:cNvSpPr/>
          <p:nvPr/>
        </p:nvSpPr>
        <p:spPr>
          <a:xfrm>
            <a:off x="971600" y="5733256"/>
            <a:ext cx="5832648" cy="338554"/>
          </a:xfrm>
          <a:prstGeom prst="rect">
            <a:avLst/>
          </a:prstGeom>
        </p:spPr>
        <p:txBody>
          <a:bodyPr wrap="square">
            <a:spAutoFit/>
          </a:bodyPr>
          <a:lstStyle/>
          <a:p>
            <a:r>
              <a:rPr lang="ru-RU" sz="1600" dirty="0" smtClean="0">
                <a:hlinkClick r:id="rId13"/>
              </a:rPr>
              <a:t>12. </a:t>
            </a:r>
            <a:r>
              <a:rPr lang="en-US" sz="1600" dirty="0" smtClean="0">
                <a:hlinkClick r:id="rId13"/>
              </a:rPr>
              <a:t>http://eng4.ru/anglijskij-dlya-mladshix-shkolnikov-onlajn/</a:t>
            </a:r>
            <a:endParaRPr lang="ru-RU" sz="1600" dirty="0"/>
          </a:p>
        </p:txBody>
      </p:sp>
      <p:sp>
        <p:nvSpPr>
          <p:cNvPr id="14" name="Прямоугольник 13"/>
          <p:cNvSpPr/>
          <p:nvPr/>
        </p:nvSpPr>
        <p:spPr>
          <a:xfrm>
            <a:off x="971600" y="6093296"/>
            <a:ext cx="4394152" cy="369332"/>
          </a:xfrm>
          <a:prstGeom prst="rect">
            <a:avLst/>
          </a:prstGeom>
        </p:spPr>
        <p:txBody>
          <a:bodyPr wrap="none">
            <a:spAutoFit/>
          </a:bodyPr>
          <a:lstStyle/>
          <a:p>
            <a:r>
              <a:rPr lang="ru-RU" sz="1600" dirty="0" smtClean="0">
                <a:hlinkClick r:id="rId14"/>
              </a:rPr>
              <a:t>13. </a:t>
            </a:r>
            <a:r>
              <a:rPr lang="en-US" sz="1600" dirty="0" smtClean="0">
                <a:hlinkClick r:id="rId14"/>
              </a:rPr>
              <a:t>http://relaxic.net/st-patrick-day-at-moscow</a:t>
            </a:r>
            <a:r>
              <a:rPr lang="en-US" dirty="0" smtClean="0">
                <a:hlinkClick r:id="rId14"/>
              </a:rPr>
              <a:t>/</a:t>
            </a:r>
            <a:endParaRPr lang="ru-RU" dirty="0"/>
          </a:p>
        </p:txBody>
      </p:sp>
      <p:sp>
        <p:nvSpPr>
          <p:cNvPr id="15" name="Прямоугольник 14"/>
          <p:cNvSpPr/>
          <p:nvPr/>
        </p:nvSpPr>
        <p:spPr>
          <a:xfrm>
            <a:off x="2699792" y="188640"/>
            <a:ext cx="5412700" cy="707886"/>
          </a:xfrm>
          <a:prstGeom prst="rect">
            <a:avLst/>
          </a:prstGeom>
          <a:noFill/>
        </p:spPr>
        <p:txBody>
          <a:bodyPr wrap="none" lIns="91440" tIns="45720" rIns="91440" bIns="45720">
            <a:spAutoFit/>
            <a:scene3d>
              <a:camera prst="orthographicFront"/>
              <a:lightRig rig="soft" dir="t">
                <a:rot lat="0" lon="0" rev="10800000"/>
              </a:lightRig>
            </a:scene3d>
            <a:sp3d>
              <a:bevelT w="27940" h="12700"/>
              <a:contourClr>
                <a:srgbClr val="DDDDDD"/>
              </a:contourClr>
            </a:sp3d>
          </a:bodyPr>
          <a:lstStyle/>
          <a:p>
            <a:pPr algn="ctr"/>
            <a:r>
              <a:rPr lang="ru-RU" sz="4000" b="1" cap="none" spc="150" dirty="0" smtClean="0">
                <a:ln w="11430"/>
                <a:solidFill>
                  <a:srgbClr val="F8F8F8"/>
                </a:solidFill>
                <a:effectLst>
                  <a:outerShdw blurRad="25400" algn="tl" rotWithShape="0">
                    <a:srgbClr val="000000">
                      <a:alpha val="43000"/>
                    </a:srgbClr>
                  </a:outerShdw>
                </a:effectLst>
              </a:rPr>
              <a:t>Интернет-ресурсы:</a:t>
            </a:r>
            <a:endParaRPr lang="ru-RU" sz="4000" b="1" cap="none" spc="150" dirty="0">
              <a:ln w="11430"/>
              <a:solidFill>
                <a:srgbClr val="F8F8F8"/>
              </a:solidFill>
              <a:effectLst>
                <a:outerShdw blurRad="25400" algn="tl" rotWithShape="0">
                  <a:srgbClr val="000000">
                    <a:alpha val="43000"/>
                  </a:srgbClr>
                </a:outerShdw>
              </a:effectLst>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9" name="Picture 1" descr="image3"/>
          <p:cNvPicPr>
            <a:picLocks noChangeAspect="1" noChangeArrowheads="1"/>
          </p:cNvPicPr>
          <p:nvPr/>
        </p:nvPicPr>
        <p:blipFill>
          <a:blip r:embed="rId2" cstate="print">
            <a:lum bright="20000"/>
          </a:blip>
          <a:srcRect t="4002" r="1043"/>
          <a:stretch>
            <a:fillRect/>
          </a:stretch>
        </p:blipFill>
        <p:spPr bwMode="auto">
          <a:xfrm>
            <a:off x="3563888" y="0"/>
            <a:ext cx="5580112" cy="2710333"/>
          </a:xfrm>
          <a:prstGeom prst="rect">
            <a:avLst/>
          </a:prstGeom>
          <a:noFill/>
        </p:spPr>
      </p:pic>
      <p:sp>
        <p:nvSpPr>
          <p:cNvPr id="2050" name="Rectangle 2"/>
          <p:cNvSpPr>
            <a:spLocks noChangeArrowheads="1"/>
          </p:cNvSpPr>
          <p:nvPr/>
        </p:nvSpPr>
        <p:spPr bwMode="auto">
          <a:xfrm>
            <a:off x="179512" y="1200599"/>
            <a:ext cx="3131840" cy="148502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1</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5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5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Что вы знаете о работе гида-переводчика, работающего с группами англоговорящих туристов по маршрутам Золотого кольца России? Работая в парах, определите основные знания и умения, которыми должен владеть такой человек, а также качества, необходимые для представителя этой профессии. Заполните данную таблицу.</a:t>
            </a:r>
            <a:endParaRPr kumimoji="0" lang="ru-RU" sz="1050" b="0" i="0" u="none" strike="noStrike" cap="none" normalizeH="0" baseline="0" dirty="0" smtClean="0">
              <a:ln>
                <a:noFill/>
              </a:ln>
              <a:solidFill>
                <a:schemeClr val="tx1"/>
              </a:solidFill>
              <a:effectLst/>
              <a:latin typeface="Arial" pitchFamily="34" charset="0"/>
              <a:cs typeface="Arial" pitchFamily="34" charset="0"/>
            </a:endParaRPr>
          </a:p>
        </p:txBody>
      </p:sp>
      <p:sp>
        <p:nvSpPr>
          <p:cNvPr id="2051" name="Text Box 3"/>
          <p:cNvSpPr txBox="1">
            <a:spLocks noChangeArrowheads="1"/>
          </p:cNvSpPr>
          <p:nvPr/>
        </p:nvSpPr>
        <p:spPr bwMode="auto">
          <a:xfrm>
            <a:off x="539552" y="2708920"/>
            <a:ext cx="2047453"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0" marR="0" lvl="0" indent="0" algn="ctr" defTabSz="914400" rtl="0" eaLnBrk="1" fontAlgn="base" latinLnBrk="0" hangingPunct="1">
              <a:lnSpc>
                <a:spcPct val="100000"/>
              </a:lnSpc>
              <a:buClrTx/>
              <a:buSzTx/>
              <a:buFontTx/>
              <a:buNone/>
              <a:tabLst/>
            </a:pPr>
            <a:r>
              <a:rPr kumimoji="0" lang="ru-RU" sz="1600" b="0" i="1" u="none" strike="noStrike" cap="none" normalizeH="0" baseline="0" dirty="0" smtClean="0">
                <a:ln>
                  <a:noFill/>
                </a:ln>
                <a:solidFill>
                  <a:srgbClr val="C00000"/>
                </a:solidFill>
                <a:effectLst/>
                <a:latin typeface="Times New Roman" pitchFamily="18" charset="0"/>
                <a:cs typeface="Arial" pitchFamily="34" charset="0"/>
              </a:rPr>
              <a:t>Качества</a:t>
            </a:r>
          </a:p>
          <a:p>
            <a:pPr marL="0" marR="0" lvl="0" indent="0" algn="ctr" defTabSz="914400" rtl="0" eaLnBrk="1" fontAlgn="base" latinLnBrk="0" hangingPunct="1">
              <a:lnSpc>
                <a:spcPct val="100000"/>
              </a:lnSpc>
              <a:buClrTx/>
              <a:buSzTx/>
              <a:buFontTx/>
              <a:buNone/>
              <a:tabLst/>
            </a:pPr>
            <a:r>
              <a:rPr kumimoji="0" lang="ru-RU" sz="1600" b="0" i="1" u="none" strike="noStrike" cap="none" normalizeH="0" baseline="0" dirty="0" smtClean="0">
                <a:ln>
                  <a:noFill/>
                </a:ln>
                <a:solidFill>
                  <a:srgbClr val="C00000"/>
                </a:solidFill>
                <a:effectLst/>
                <a:latin typeface="Times New Roman" pitchFamily="18" charset="0"/>
                <a:cs typeface="Arial" pitchFamily="34" charset="0"/>
              </a:rPr>
              <a:t>гида-переводчика</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2" name="Text Box 4"/>
          <p:cNvSpPr txBox="1">
            <a:spLocks noChangeArrowheads="1"/>
          </p:cNvSpPr>
          <p:nvPr/>
        </p:nvSpPr>
        <p:spPr bwMode="auto">
          <a:xfrm>
            <a:off x="2699792" y="2708920"/>
            <a:ext cx="3024336"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7200" marR="252413" lvl="1" indent="0" algn="ctr" defTabSz="914400" rtl="0" eaLnBrk="1" fontAlgn="base" latinLnBrk="0" hangingPunct="1">
              <a:lnSpc>
                <a:spcPct val="100000"/>
              </a:lnSpc>
              <a:buClrTx/>
              <a:buSzTx/>
              <a:buFontTx/>
              <a:buNone/>
              <a:tabLst/>
            </a:pPr>
            <a:r>
              <a:rPr kumimoji="0" lang="ru-RU" sz="1600" b="0" i="1" u="none" strike="noStrike" cap="none" normalizeH="0" baseline="0" dirty="0" smtClean="0">
                <a:ln>
                  <a:noFill/>
                </a:ln>
                <a:solidFill>
                  <a:srgbClr val="C00000"/>
                </a:solidFill>
                <a:effectLst/>
                <a:latin typeface="Times New Roman" pitchFamily="18" charset="0"/>
                <a:cs typeface="Arial" pitchFamily="34" charset="0"/>
              </a:rPr>
              <a:t>Что должен знать гид-переводчик</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3" name="Text Box 5"/>
          <p:cNvSpPr txBox="1">
            <a:spLocks noChangeArrowheads="1"/>
          </p:cNvSpPr>
          <p:nvPr/>
        </p:nvSpPr>
        <p:spPr bwMode="auto">
          <a:xfrm>
            <a:off x="5868144" y="2708920"/>
            <a:ext cx="2952328" cy="492443"/>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marL="457200" marR="287338" lvl="1" indent="0" algn="ctr" defTabSz="914400" rtl="0" eaLnBrk="1" fontAlgn="base" latinLnBrk="0" hangingPunct="1">
              <a:lnSpc>
                <a:spcPct val="100000"/>
              </a:lnSpc>
              <a:buClrTx/>
              <a:buSzTx/>
              <a:buFontTx/>
              <a:buNone/>
              <a:tabLst/>
            </a:pPr>
            <a:r>
              <a:rPr kumimoji="0" lang="ru-RU" sz="1600" b="0" i="1" u="none" strike="noStrike" cap="none" normalizeH="0" baseline="0" dirty="0" smtClean="0">
                <a:ln>
                  <a:noFill/>
                </a:ln>
                <a:solidFill>
                  <a:srgbClr val="C00000"/>
                </a:solidFill>
                <a:effectLst/>
                <a:latin typeface="Times New Roman" pitchFamily="18" charset="0"/>
                <a:cs typeface="Arial" pitchFamily="34" charset="0"/>
              </a:rPr>
              <a:t>Что должен уметь гид-переводчик</a:t>
            </a:r>
            <a:endParaRPr kumimoji="0" lang="ru-RU" sz="2400" b="0" i="0" u="none" strike="noStrike" cap="none" normalizeH="0" baseline="0" dirty="0" smtClean="0">
              <a:ln>
                <a:noFill/>
              </a:ln>
              <a:solidFill>
                <a:srgbClr val="C00000"/>
              </a:solidFill>
              <a:effectLst/>
              <a:latin typeface="Arial" pitchFamily="34" charset="0"/>
              <a:cs typeface="Arial" pitchFamily="34" charset="0"/>
            </a:endParaRPr>
          </a:p>
        </p:txBody>
      </p:sp>
      <p:sp>
        <p:nvSpPr>
          <p:cNvPr id="2054" name="Rectangle 6"/>
          <p:cNvSpPr>
            <a:spLocks noChangeArrowheads="1"/>
          </p:cNvSpPr>
          <p:nvPr/>
        </p:nvSpPr>
        <p:spPr bwMode="auto">
          <a:xfrm>
            <a:off x="611560" y="3284984"/>
            <a:ext cx="2304256" cy="175432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Общительный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Подвижный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Привлекательный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Приятный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Начитанный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Увлеченный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p:txBody>
      </p:sp>
      <p:sp>
        <p:nvSpPr>
          <p:cNvPr id="2056" name="Rectangle 8"/>
          <p:cNvSpPr>
            <a:spLocks noChangeArrowheads="1"/>
          </p:cNvSpPr>
          <p:nvPr/>
        </p:nvSpPr>
        <p:spPr bwMode="auto">
          <a:xfrm>
            <a:off x="3203848" y="3284984"/>
            <a:ext cx="2304256" cy="258532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Все</a:t>
            </a: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что связано с его экскурсионными маршрутами</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Историю и культуру своей страны</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Интересные факты, занятные истории, связанные с темой экскурсии</a:t>
            </a:r>
            <a:endParaRPr kumimoji="0" lang="ru-RU" b="0" i="0" u="none" strike="noStrike" cap="none" normalizeH="0" baseline="0" dirty="0" smtClean="0">
              <a:ln>
                <a:noFill/>
              </a:ln>
              <a:solidFill>
                <a:srgbClr val="0070C0"/>
              </a:solidFill>
              <a:effectLst/>
              <a:latin typeface="Arial" pitchFamily="34" charset="0"/>
              <a:cs typeface="Arial" pitchFamily="34" charset="0"/>
            </a:endParaRPr>
          </a:p>
        </p:txBody>
      </p:sp>
      <p:sp>
        <p:nvSpPr>
          <p:cNvPr id="2057" name="Rectangle 9"/>
          <p:cNvSpPr>
            <a:spLocks noChangeArrowheads="1"/>
          </p:cNvSpPr>
          <p:nvPr/>
        </p:nvSpPr>
        <p:spPr bwMode="auto">
          <a:xfrm>
            <a:off x="6300192" y="3212976"/>
            <a:ext cx="2448272" cy="34163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Хорошо </a:t>
            </a: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и красиво говорить на родном и иностранном языке</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Отвечать на любые, подчас неожиданные вопросы</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Учитывать уровень и интересы слушателей</a:t>
            </a:r>
            <a:endParaRPr kumimoji="0" lang="ru-RU" b="0" i="0" u="none" strike="noStrike" cap="none" normalizeH="0" baseline="0" dirty="0" smtClean="0">
              <a:ln>
                <a:noFill/>
              </a:ln>
              <a:solidFill>
                <a:srgbClr val="0070C0"/>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pPr>
            <a:r>
              <a:rPr kumimoji="0" lang="ru-RU" b="0" i="0" u="none" strike="noStrike" cap="none" normalizeH="0" baseline="0" dirty="0" smtClean="0">
                <a:ln>
                  <a:noFill/>
                </a:ln>
                <a:solidFill>
                  <a:srgbClr val="0070C0"/>
                </a:solidFill>
                <a:effectLst/>
                <a:latin typeface="Times New Roman" pitchFamily="18" charset="0"/>
                <a:ea typeface="Courier New" pitchFamily="49" charset="0"/>
                <a:cs typeface="Times New Roman" pitchFamily="18" charset="0"/>
              </a:rPr>
              <a:t> Находить культурные аналогии, понятные представителям разных стран</a:t>
            </a:r>
            <a:endParaRPr kumimoji="0" lang="ru-RU" b="0" i="0" u="none" strike="noStrike" cap="none" normalizeH="0" baseline="0" dirty="0" smtClean="0">
              <a:ln>
                <a:noFill/>
              </a:ln>
              <a:solidFill>
                <a:srgbClr val="0070C0"/>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050"/>
                                        </p:tgtEl>
                                        <p:attrNameLst>
                                          <p:attrName>style.visibility</p:attrName>
                                        </p:attrNameLst>
                                      </p:cBhvr>
                                      <p:to>
                                        <p:strVal val="visible"/>
                                      </p:to>
                                    </p:set>
                                    <p:animEffect transition="in" filter="fade">
                                      <p:cBhvr>
                                        <p:cTn id="7" dur="1000"/>
                                        <p:tgtEl>
                                          <p:spTgt spid="2050"/>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2051"/>
                                        </p:tgtEl>
                                        <p:attrNameLst>
                                          <p:attrName>style.visibility</p:attrName>
                                        </p:attrNameLst>
                                      </p:cBhvr>
                                      <p:to>
                                        <p:strVal val="visible"/>
                                      </p:to>
                                    </p:set>
                                    <p:anim calcmode="lin" valueType="num">
                                      <p:cBhvr>
                                        <p:cTn id="12" dur="1000" fill="hold"/>
                                        <p:tgtEl>
                                          <p:spTgt spid="2051"/>
                                        </p:tgtEl>
                                        <p:attrNameLst>
                                          <p:attrName>ppt_w</p:attrName>
                                        </p:attrNameLst>
                                      </p:cBhvr>
                                      <p:tavLst>
                                        <p:tav tm="0">
                                          <p:val>
                                            <p:strVal val="#ppt_w*0.70"/>
                                          </p:val>
                                        </p:tav>
                                        <p:tav tm="100000">
                                          <p:val>
                                            <p:strVal val="#ppt_w"/>
                                          </p:val>
                                        </p:tav>
                                      </p:tavLst>
                                    </p:anim>
                                    <p:anim calcmode="lin" valueType="num">
                                      <p:cBhvr>
                                        <p:cTn id="13" dur="1000" fill="hold"/>
                                        <p:tgtEl>
                                          <p:spTgt spid="2051"/>
                                        </p:tgtEl>
                                        <p:attrNameLst>
                                          <p:attrName>ppt_h</p:attrName>
                                        </p:attrNameLst>
                                      </p:cBhvr>
                                      <p:tavLst>
                                        <p:tav tm="0">
                                          <p:val>
                                            <p:strVal val="#ppt_h"/>
                                          </p:val>
                                        </p:tav>
                                        <p:tav tm="100000">
                                          <p:val>
                                            <p:strVal val="#ppt_h"/>
                                          </p:val>
                                        </p:tav>
                                      </p:tavLst>
                                    </p:anim>
                                    <p:animEffect transition="in" filter="fade">
                                      <p:cBhvr>
                                        <p:cTn id="14" dur="1000"/>
                                        <p:tgtEl>
                                          <p:spTgt spid="2051"/>
                                        </p:tgtEl>
                                      </p:cBhvr>
                                    </p:animEffect>
                                  </p:childTnLst>
                                </p:cTn>
                              </p:par>
                            </p:childTnLst>
                          </p:cTn>
                        </p:par>
                        <p:par>
                          <p:cTn id="15" fill="hold">
                            <p:stCondLst>
                              <p:cond delay="1000"/>
                            </p:stCondLst>
                            <p:childTnLst>
                              <p:par>
                                <p:cTn id="16" presetID="55" presetClass="entr" presetSubtype="0" fill="hold" grpId="0" nodeType="afterEffect">
                                  <p:stCondLst>
                                    <p:cond delay="0"/>
                                  </p:stCondLst>
                                  <p:childTnLst>
                                    <p:set>
                                      <p:cBhvr>
                                        <p:cTn id="17" dur="1" fill="hold">
                                          <p:stCondLst>
                                            <p:cond delay="0"/>
                                          </p:stCondLst>
                                        </p:cTn>
                                        <p:tgtEl>
                                          <p:spTgt spid="2052"/>
                                        </p:tgtEl>
                                        <p:attrNameLst>
                                          <p:attrName>style.visibility</p:attrName>
                                        </p:attrNameLst>
                                      </p:cBhvr>
                                      <p:to>
                                        <p:strVal val="visible"/>
                                      </p:to>
                                    </p:set>
                                    <p:anim calcmode="lin" valueType="num">
                                      <p:cBhvr>
                                        <p:cTn id="18" dur="1000" fill="hold"/>
                                        <p:tgtEl>
                                          <p:spTgt spid="2052"/>
                                        </p:tgtEl>
                                        <p:attrNameLst>
                                          <p:attrName>ppt_w</p:attrName>
                                        </p:attrNameLst>
                                      </p:cBhvr>
                                      <p:tavLst>
                                        <p:tav tm="0">
                                          <p:val>
                                            <p:strVal val="#ppt_w*0.70"/>
                                          </p:val>
                                        </p:tav>
                                        <p:tav tm="100000">
                                          <p:val>
                                            <p:strVal val="#ppt_w"/>
                                          </p:val>
                                        </p:tav>
                                      </p:tavLst>
                                    </p:anim>
                                    <p:anim calcmode="lin" valueType="num">
                                      <p:cBhvr>
                                        <p:cTn id="19" dur="1000" fill="hold"/>
                                        <p:tgtEl>
                                          <p:spTgt spid="2052"/>
                                        </p:tgtEl>
                                        <p:attrNameLst>
                                          <p:attrName>ppt_h</p:attrName>
                                        </p:attrNameLst>
                                      </p:cBhvr>
                                      <p:tavLst>
                                        <p:tav tm="0">
                                          <p:val>
                                            <p:strVal val="#ppt_h"/>
                                          </p:val>
                                        </p:tav>
                                        <p:tav tm="100000">
                                          <p:val>
                                            <p:strVal val="#ppt_h"/>
                                          </p:val>
                                        </p:tav>
                                      </p:tavLst>
                                    </p:anim>
                                    <p:animEffect transition="in" filter="fade">
                                      <p:cBhvr>
                                        <p:cTn id="20" dur="1000"/>
                                        <p:tgtEl>
                                          <p:spTgt spid="2052"/>
                                        </p:tgtEl>
                                      </p:cBhvr>
                                    </p:animEffect>
                                  </p:childTnLst>
                                </p:cTn>
                              </p:par>
                            </p:childTnLst>
                          </p:cTn>
                        </p:par>
                        <p:par>
                          <p:cTn id="21" fill="hold">
                            <p:stCondLst>
                              <p:cond delay="2000"/>
                            </p:stCondLst>
                            <p:childTnLst>
                              <p:par>
                                <p:cTn id="22" presetID="55" presetClass="entr" presetSubtype="0" fill="hold" grpId="0" nodeType="afterEffect">
                                  <p:stCondLst>
                                    <p:cond delay="0"/>
                                  </p:stCondLst>
                                  <p:childTnLst>
                                    <p:set>
                                      <p:cBhvr>
                                        <p:cTn id="23" dur="1" fill="hold">
                                          <p:stCondLst>
                                            <p:cond delay="0"/>
                                          </p:stCondLst>
                                        </p:cTn>
                                        <p:tgtEl>
                                          <p:spTgt spid="2053"/>
                                        </p:tgtEl>
                                        <p:attrNameLst>
                                          <p:attrName>style.visibility</p:attrName>
                                        </p:attrNameLst>
                                      </p:cBhvr>
                                      <p:to>
                                        <p:strVal val="visible"/>
                                      </p:to>
                                    </p:set>
                                    <p:anim calcmode="lin" valueType="num">
                                      <p:cBhvr>
                                        <p:cTn id="24" dur="1000" fill="hold"/>
                                        <p:tgtEl>
                                          <p:spTgt spid="2053"/>
                                        </p:tgtEl>
                                        <p:attrNameLst>
                                          <p:attrName>ppt_w</p:attrName>
                                        </p:attrNameLst>
                                      </p:cBhvr>
                                      <p:tavLst>
                                        <p:tav tm="0">
                                          <p:val>
                                            <p:strVal val="#ppt_w*0.70"/>
                                          </p:val>
                                        </p:tav>
                                        <p:tav tm="100000">
                                          <p:val>
                                            <p:strVal val="#ppt_w"/>
                                          </p:val>
                                        </p:tav>
                                      </p:tavLst>
                                    </p:anim>
                                    <p:anim calcmode="lin" valueType="num">
                                      <p:cBhvr>
                                        <p:cTn id="25" dur="1000" fill="hold"/>
                                        <p:tgtEl>
                                          <p:spTgt spid="2053"/>
                                        </p:tgtEl>
                                        <p:attrNameLst>
                                          <p:attrName>ppt_h</p:attrName>
                                        </p:attrNameLst>
                                      </p:cBhvr>
                                      <p:tavLst>
                                        <p:tav tm="0">
                                          <p:val>
                                            <p:strVal val="#ppt_h"/>
                                          </p:val>
                                        </p:tav>
                                        <p:tav tm="100000">
                                          <p:val>
                                            <p:strVal val="#ppt_h"/>
                                          </p:val>
                                        </p:tav>
                                      </p:tavLst>
                                    </p:anim>
                                    <p:animEffect transition="in" filter="fade">
                                      <p:cBhvr>
                                        <p:cTn id="26" dur="1000"/>
                                        <p:tgtEl>
                                          <p:spTgt spid="2053"/>
                                        </p:tgtEl>
                                      </p:cBhvr>
                                    </p:animEffec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nodeType="clickEffect">
                                  <p:stCondLst>
                                    <p:cond delay="0"/>
                                  </p:stCondLst>
                                  <p:childTnLst>
                                    <p:set>
                                      <p:cBhvr>
                                        <p:cTn id="30" dur="1" fill="hold">
                                          <p:stCondLst>
                                            <p:cond delay="0"/>
                                          </p:stCondLst>
                                        </p:cTn>
                                        <p:tgtEl>
                                          <p:spTgt spid="2054">
                                            <p:txEl>
                                              <p:pRg st="0" end="0"/>
                                            </p:txEl>
                                          </p:spTgt>
                                        </p:tgtEl>
                                        <p:attrNameLst>
                                          <p:attrName>style.visibility</p:attrName>
                                        </p:attrNameLst>
                                      </p:cBhvr>
                                      <p:to>
                                        <p:strVal val="visible"/>
                                      </p:to>
                                    </p:set>
                                    <p:animEffect transition="in" filter="fade">
                                      <p:cBhvr>
                                        <p:cTn id="31" dur="1000"/>
                                        <p:tgtEl>
                                          <p:spTgt spid="2054">
                                            <p:txEl>
                                              <p:pRg st="0" end="0"/>
                                            </p:txEl>
                                          </p:spTgt>
                                        </p:tgtEl>
                                      </p:cBhvr>
                                    </p:animEffect>
                                    <p:anim calcmode="lin" valueType="num">
                                      <p:cBhvr>
                                        <p:cTn id="32" dur="1000" fill="hold"/>
                                        <p:tgtEl>
                                          <p:spTgt spid="2054">
                                            <p:txEl>
                                              <p:pRg st="0" end="0"/>
                                            </p:txEl>
                                          </p:spTgt>
                                        </p:tgtEl>
                                        <p:attrNameLst>
                                          <p:attrName>ppt_x</p:attrName>
                                        </p:attrNameLst>
                                      </p:cBhvr>
                                      <p:tavLst>
                                        <p:tav tm="0">
                                          <p:val>
                                            <p:strVal val="#ppt_x"/>
                                          </p:val>
                                        </p:tav>
                                        <p:tav tm="100000">
                                          <p:val>
                                            <p:strVal val="#ppt_x"/>
                                          </p:val>
                                        </p:tav>
                                      </p:tavLst>
                                    </p:anim>
                                    <p:anim calcmode="lin" valueType="num">
                                      <p:cBhvr>
                                        <p:cTn id="33" dur="1000" fill="hold"/>
                                        <p:tgtEl>
                                          <p:spTgt spid="205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2054">
                                            <p:txEl>
                                              <p:pRg st="1" end="1"/>
                                            </p:txEl>
                                          </p:spTgt>
                                        </p:tgtEl>
                                        <p:attrNameLst>
                                          <p:attrName>style.visibility</p:attrName>
                                        </p:attrNameLst>
                                      </p:cBhvr>
                                      <p:to>
                                        <p:strVal val="visible"/>
                                      </p:to>
                                    </p:set>
                                    <p:animEffect transition="in" filter="fade">
                                      <p:cBhvr>
                                        <p:cTn id="38" dur="1000"/>
                                        <p:tgtEl>
                                          <p:spTgt spid="2054">
                                            <p:txEl>
                                              <p:pRg st="1" end="1"/>
                                            </p:txEl>
                                          </p:spTgt>
                                        </p:tgtEl>
                                      </p:cBhvr>
                                    </p:animEffect>
                                    <p:anim calcmode="lin" valueType="num">
                                      <p:cBhvr>
                                        <p:cTn id="39" dur="1000" fill="hold"/>
                                        <p:tgtEl>
                                          <p:spTgt spid="2054">
                                            <p:txEl>
                                              <p:pRg st="1" end="1"/>
                                            </p:txEl>
                                          </p:spTgt>
                                        </p:tgtEl>
                                        <p:attrNameLst>
                                          <p:attrName>ppt_x</p:attrName>
                                        </p:attrNameLst>
                                      </p:cBhvr>
                                      <p:tavLst>
                                        <p:tav tm="0">
                                          <p:val>
                                            <p:strVal val="#ppt_x"/>
                                          </p:val>
                                        </p:tav>
                                        <p:tav tm="100000">
                                          <p:val>
                                            <p:strVal val="#ppt_x"/>
                                          </p:val>
                                        </p:tav>
                                      </p:tavLst>
                                    </p:anim>
                                    <p:anim calcmode="lin" valueType="num">
                                      <p:cBhvr>
                                        <p:cTn id="40" dur="1000" fill="hold"/>
                                        <p:tgtEl>
                                          <p:spTgt spid="205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42" presetClass="entr" presetSubtype="0" fill="hold" nodeType="clickEffect">
                                  <p:stCondLst>
                                    <p:cond delay="0"/>
                                  </p:stCondLst>
                                  <p:childTnLst>
                                    <p:set>
                                      <p:cBhvr>
                                        <p:cTn id="44" dur="1" fill="hold">
                                          <p:stCondLst>
                                            <p:cond delay="0"/>
                                          </p:stCondLst>
                                        </p:cTn>
                                        <p:tgtEl>
                                          <p:spTgt spid="2054">
                                            <p:txEl>
                                              <p:pRg st="2" end="2"/>
                                            </p:txEl>
                                          </p:spTgt>
                                        </p:tgtEl>
                                        <p:attrNameLst>
                                          <p:attrName>style.visibility</p:attrName>
                                        </p:attrNameLst>
                                      </p:cBhvr>
                                      <p:to>
                                        <p:strVal val="visible"/>
                                      </p:to>
                                    </p:set>
                                    <p:animEffect transition="in" filter="fade">
                                      <p:cBhvr>
                                        <p:cTn id="45" dur="1000"/>
                                        <p:tgtEl>
                                          <p:spTgt spid="2054">
                                            <p:txEl>
                                              <p:pRg st="2" end="2"/>
                                            </p:txEl>
                                          </p:spTgt>
                                        </p:tgtEl>
                                      </p:cBhvr>
                                    </p:animEffect>
                                    <p:anim calcmode="lin" valueType="num">
                                      <p:cBhvr>
                                        <p:cTn id="46" dur="1000" fill="hold"/>
                                        <p:tgtEl>
                                          <p:spTgt spid="2054">
                                            <p:txEl>
                                              <p:pRg st="2" end="2"/>
                                            </p:txEl>
                                          </p:spTgt>
                                        </p:tgtEl>
                                        <p:attrNameLst>
                                          <p:attrName>ppt_x</p:attrName>
                                        </p:attrNameLst>
                                      </p:cBhvr>
                                      <p:tavLst>
                                        <p:tav tm="0">
                                          <p:val>
                                            <p:strVal val="#ppt_x"/>
                                          </p:val>
                                        </p:tav>
                                        <p:tav tm="100000">
                                          <p:val>
                                            <p:strVal val="#ppt_x"/>
                                          </p:val>
                                        </p:tav>
                                      </p:tavLst>
                                    </p:anim>
                                    <p:anim calcmode="lin" valueType="num">
                                      <p:cBhvr>
                                        <p:cTn id="47" dur="1000" fill="hold"/>
                                        <p:tgtEl>
                                          <p:spTgt spid="205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48" fill="hold">
                      <p:stCondLst>
                        <p:cond delay="indefinite"/>
                      </p:stCondLst>
                      <p:childTnLst>
                        <p:par>
                          <p:cTn id="49" fill="hold">
                            <p:stCondLst>
                              <p:cond delay="0"/>
                            </p:stCondLst>
                            <p:childTnLst>
                              <p:par>
                                <p:cTn id="50" presetID="42" presetClass="entr" presetSubtype="0" fill="hold" nodeType="clickEffect">
                                  <p:stCondLst>
                                    <p:cond delay="0"/>
                                  </p:stCondLst>
                                  <p:childTnLst>
                                    <p:set>
                                      <p:cBhvr>
                                        <p:cTn id="51" dur="1" fill="hold">
                                          <p:stCondLst>
                                            <p:cond delay="0"/>
                                          </p:stCondLst>
                                        </p:cTn>
                                        <p:tgtEl>
                                          <p:spTgt spid="2054">
                                            <p:txEl>
                                              <p:pRg st="3" end="3"/>
                                            </p:txEl>
                                          </p:spTgt>
                                        </p:tgtEl>
                                        <p:attrNameLst>
                                          <p:attrName>style.visibility</p:attrName>
                                        </p:attrNameLst>
                                      </p:cBhvr>
                                      <p:to>
                                        <p:strVal val="visible"/>
                                      </p:to>
                                    </p:set>
                                    <p:animEffect transition="in" filter="fade">
                                      <p:cBhvr>
                                        <p:cTn id="52" dur="1000"/>
                                        <p:tgtEl>
                                          <p:spTgt spid="2054">
                                            <p:txEl>
                                              <p:pRg st="3" end="3"/>
                                            </p:txEl>
                                          </p:spTgt>
                                        </p:tgtEl>
                                      </p:cBhvr>
                                    </p:animEffect>
                                    <p:anim calcmode="lin" valueType="num">
                                      <p:cBhvr>
                                        <p:cTn id="53" dur="1000" fill="hold"/>
                                        <p:tgtEl>
                                          <p:spTgt spid="2054">
                                            <p:txEl>
                                              <p:pRg st="3" end="3"/>
                                            </p:txEl>
                                          </p:spTgt>
                                        </p:tgtEl>
                                        <p:attrNameLst>
                                          <p:attrName>ppt_x</p:attrName>
                                        </p:attrNameLst>
                                      </p:cBhvr>
                                      <p:tavLst>
                                        <p:tav tm="0">
                                          <p:val>
                                            <p:strVal val="#ppt_x"/>
                                          </p:val>
                                        </p:tav>
                                        <p:tav tm="100000">
                                          <p:val>
                                            <p:strVal val="#ppt_x"/>
                                          </p:val>
                                        </p:tav>
                                      </p:tavLst>
                                    </p:anim>
                                    <p:anim calcmode="lin" valueType="num">
                                      <p:cBhvr>
                                        <p:cTn id="54" dur="1000" fill="hold"/>
                                        <p:tgtEl>
                                          <p:spTgt spid="205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55" fill="hold">
                      <p:stCondLst>
                        <p:cond delay="indefinite"/>
                      </p:stCondLst>
                      <p:childTnLst>
                        <p:par>
                          <p:cTn id="56" fill="hold">
                            <p:stCondLst>
                              <p:cond delay="0"/>
                            </p:stCondLst>
                            <p:childTnLst>
                              <p:par>
                                <p:cTn id="57" presetID="42" presetClass="entr" presetSubtype="0" fill="hold" nodeType="clickEffect">
                                  <p:stCondLst>
                                    <p:cond delay="0"/>
                                  </p:stCondLst>
                                  <p:childTnLst>
                                    <p:set>
                                      <p:cBhvr>
                                        <p:cTn id="58" dur="1" fill="hold">
                                          <p:stCondLst>
                                            <p:cond delay="0"/>
                                          </p:stCondLst>
                                        </p:cTn>
                                        <p:tgtEl>
                                          <p:spTgt spid="2054">
                                            <p:txEl>
                                              <p:pRg st="4" end="4"/>
                                            </p:txEl>
                                          </p:spTgt>
                                        </p:tgtEl>
                                        <p:attrNameLst>
                                          <p:attrName>style.visibility</p:attrName>
                                        </p:attrNameLst>
                                      </p:cBhvr>
                                      <p:to>
                                        <p:strVal val="visible"/>
                                      </p:to>
                                    </p:set>
                                    <p:animEffect transition="in" filter="fade">
                                      <p:cBhvr>
                                        <p:cTn id="59" dur="1000"/>
                                        <p:tgtEl>
                                          <p:spTgt spid="2054">
                                            <p:txEl>
                                              <p:pRg st="4" end="4"/>
                                            </p:txEl>
                                          </p:spTgt>
                                        </p:tgtEl>
                                      </p:cBhvr>
                                    </p:animEffect>
                                    <p:anim calcmode="lin" valueType="num">
                                      <p:cBhvr>
                                        <p:cTn id="60" dur="1000" fill="hold"/>
                                        <p:tgtEl>
                                          <p:spTgt spid="2054">
                                            <p:txEl>
                                              <p:pRg st="4" end="4"/>
                                            </p:txEl>
                                          </p:spTgt>
                                        </p:tgtEl>
                                        <p:attrNameLst>
                                          <p:attrName>ppt_x</p:attrName>
                                        </p:attrNameLst>
                                      </p:cBhvr>
                                      <p:tavLst>
                                        <p:tav tm="0">
                                          <p:val>
                                            <p:strVal val="#ppt_x"/>
                                          </p:val>
                                        </p:tav>
                                        <p:tav tm="100000">
                                          <p:val>
                                            <p:strVal val="#ppt_x"/>
                                          </p:val>
                                        </p:tav>
                                      </p:tavLst>
                                    </p:anim>
                                    <p:anim calcmode="lin" valueType="num">
                                      <p:cBhvr>
                                        <p:cTn id="61" dur="1000" fill="hold"/>
                                        <p:tgtEl>
                                          <p:spTgt spid="205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62" fill="hold">
                      <p:stCondLst>
                        <p:cond delay="indefinite"/>
                      </p:stCondLst>
                      <p:childTnLst>
                        <p:par>
                          <p:cTn id="63" fill="hold">
                            <p:stCondLst>
                              <p:cond delay="0"/>
                            </p:stCondLst>
                            <p:childTnLst>
                              <p:par>
                                <p:cTn id="64" presetID="42" presetClass="entr" presetSubtype="0" fill="hold" nodeType="clickEffect">
                                  <p:stCondLst>
                                    <p:cond delay="0"/>
                                  </p:stCondLst>
                                  <p:childTnLst>
                                    <p:set>
                                      <p:cBhvr>
                                        <p:cTn id="65" dur="1" fill="hold">
                                          <p:stCondLst>
                                            <p:cond delay="0"/>
                                          </p:stCondLst>
                                        </p:cTn>
                                        <p:tgtEl>
                                          <p:spTgt spid="2054">
                                            <p:txEl>
                                              <p:pRg st="5" end="5"/>
                                            </p:txEl>
                                          </p:spTgt>
                                        </p:tgtEl>
                                        <p:attrNameLst>
                                          <p:attrName>style.visibility</p:attrName>
                                        </p:attrNameLst>
                                      </p:cBhvr>
                                      <p:to>
                                        <p:strVal val="visible"/>
                                      </p:to>
                                    </p:set>
                                    <p:animEffect transition="in" filter="fade">
                                      <p:cBhvr>
                                        <p:cTn id="66" dur="1000"/>
                                        <p:tgtEl>
                                          <p:spTgt spid="2054">
                                            <p:txEl>
                                              <p:pRg st="5" end="5"/>
                                            </p:txEl>
                                          </p:spTgt>
                                        </p:tgtEl>
                                      </p:cBhvr>
                                    </p:animEffect>
                                    <p:anim calcmode="lin" valueType="num">
                                      <p:cBhvr>
                                        <p:cTn id="67" dur="1000" fill="hold"/>
                                        <p:tgtEl>
                                          <p:spTgt spid="2054">
                                            <p:txEl>
                                              <p:pRg st="5" end="5"/>
                                            </p:txEl>
                                          </p:spTgt>
                                        </p:tgtEl>
                                        <p:attrNameLst>
                                          <p:attrName>ppt_x</p:attrName>
                                        </p:attrNameLst>
                                      </p:cBhvr>
                                      <p:tavLst>
                                        <p:tav tm="0">
                                          <p:val>
                                            <p:strVal val="#ppt_x"/>
                                          </p:val>
                                        </p:tav>
                                        <p:tav tm="100000">
                                          <p:val>
                                            <p:strVal val="#ppt_x"/>
                                          </p:val>
                                        </p:tav>
                                      </p:tavLst>
                                    </p:anim>
                                    <p:anim calcmode="lin" valueType="num">
                                      <p:cBhvr>
                                        <p:cTn id="68" dur="1000" fill="hold"/>
                                        <p:tgtEl>
                                          <p:spTgt spid="2054">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42" presetClass="entr" presetSubtype="0" fill="hold" nodeType="clickEffect">
                                  <p:stCondLst>
                                    <p:cond delay="0"/>
                                  </p:stCondLst>
                                  <p:childTnLst>
                                    <p:set>
                                      <p:cBhvr>
                                        <p:cTn id="72" dur="1" fill="hold">
                                          <p:stCondLst>
                                            <p:cond delay="0"/>
                                          </p:stCondLst>
                                        </p:cTn>
                                        <p:tgtEl>
                                          <p:spTgt spid="2056">
                                            <p:txEl>
                                              <p:pRg st="0" end="0"/>
                                            </p:txEl>
                                          </p:spTgt>
                                        </p:tgtEl>
                                        <p:attrNameLst>
                                          <p:attrName>style.visibility</p:attrName>
                                        </p:attrNameLst>
                                      </p:cBhvr>
                                      <p:to>
                                        <p:strVal val="visible"/>
                                      </p:to>
                                    </p:set>
                                    <p:animEffect transition="in" filter="fade">
                                      <p:cBhvr>
                                        <p:cTn id="73" dur="1000"/>
                                        <p:tgtEl>
                                          <p:spTgt spid="2056">
                                            <p:txEl>
                                              <p:pRg st="0" end="0"/>
                                            </p:txEl>
                                          </p:spTgt>
                                        </p:tgtEl>
                                      </p:cBhvr>
                                    </p:animEffect>
                                    <p:anim calcmode="lin" valueType="num">
                                      <p:cBhvr>
                                        <p:cTn id="74" dur="1000" fill="hold"/>
                                        <p:tgtEl>
                                          <p:spTgt spid="2056">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205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nodeType="clickEffect">
                                  <p:stCondLst>
                                    <p:cond delay="0"/>
                                  </p:stCondLst>
                                  <p:childTnLst>
                                    <p:set>
                                      <p:cBhvr>
                                        <p:cTn id="79" dur="1" fill="hold">
                                          <p:stCondLst>
                                            <p:cond delay="0"/>
                                          </p:stCondLst>
                                        </p:cTn>
                                        <p:tgtEl>
                                          <p:spTgt spid="2056">
                                            <p:txEl>
                                              <p:pRg st="1" end="1"/>
                                            </p:txEl>
                                          </p:spTgt>
                                        </p:tgtEl>
                                        <p:attrNameLst>
                                          <p:attrName>style.visibility</p:attrName>
                                        </p:attrNameLst>
                                      </p:cBhvr>
                                      <p:to>
                                        <p:strVal val="visible"/>
                                      </p:to>
                                    </p:set>
                                    <p:animEffect transition="in" filter="fade">
                                      <p:cBhvr>
                                        <p:cTn id="80" dur="1000"/>
                                        <p:tgtEl>
                                          <p:spTgt spid="2056">
                                            <p:txEl>
                                              <p:pRg st="1" end="1"/>
                                            </p:txEl>
                                          </p:spTgt>
                                        </p:tgtEl>
                                      </p:cBhvr>
                                    </p:animEffect>
                                    <p:anim calcmode="lin" valueType="num">
                                      <p:cBhvr>
                                        <p:cTn id="81" dur="1000" fill="hold"/>
                                        <p:tgtEl>
                                          <p:spTgt spid="2056">
                                            <p:txEl>
                                              <p:pRg st="1" end="1"/>
                                            </p:txEl>
                                          </p:spTgt>
                                        </p:tgtEl>
                                        <p:attrNameLst>
                                          <p:attrName>ppt_x</p:attrName>
                                        </p:attrNameLst>
                                      </p:cBhvr>
                                      <p:tavLst>
                                        <p:tav tm="0">
                                          <p:val>
                                            <p:strVal val="#ppt_x"/>
                                          </p:val>
                                        </p:tav>
                                        <p:tav tm="100000">
                                          <p:val>
                                            <p:strVal val="#ppt_x"/>
                                          </p:val>
                                        </p:tav>
                                      </p:tavLst>
                                    </p:anim>
                                    <p:anim calcmode="lin" valueType="num">
                                      <p:cBhvr>
                                        <p:cTn id="82" dur="1000" fill="hold"/>
                                        <p:tgtEl>
                                          <p:spTgt spid="205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nodeType="clickEffect">
                                  <p:stCondLst>
                                    <p:cond delay="0"/>
                                  </p:stCondLst>
                                  <p:childTnLst>
                                    <p:set>
                                      <p:cBhvr>
                                        <p:cTn id="86" dur="1" fill="hold">
                                          <p:stCondLst>
                                            <p:cond delay="0"/>
                                          </p:stCondLst>
                                        </p:cTn>
                                        <p:tgtEl>
                                          <p:spTgt spid="2056">
                                            <p:txEl>
                                              <p:pRg st="2" end="2"/>
                                            </p:txEl>
                                          </p:spTgt>
                                        </p:tgtEl>
                                        <p:attrNameLst>
                                          <p:attrName>style.visibility</p:attrName>
                                        </p:attrNameLst>
                                      </p:cBhvr>
                                      <p:to>
                                        <p:strVal val="visible"/>
                                      </p:to>
                                    </p:set>
                                    <p:animEffect transition="in" filter="fade">
                                      <p:cBhvr>
                                        <p:cTn id="87" dur="1000"/>
                                        <p:tgtEl>
                                          <p:spTgt spid="2056">
                                            <p:txEl>
                                              <p:pRg st="2" end="2"/>
                                            </p:txEl>
                                          </p:spTgt>
                                        </p:tgtEl>
                                      </p:cBhvr>
                                    </p:animEffect>
                                    <p:anim calcmode="lin" valueType="num">
                                      <p:cBhvr>
                                        <p:cTn id="88" dur="1000" fill="hold"/>
                                        <p:tgtEl>
                                          <p:spTgt spid="2056">
                                            <p:txEl>
                                              <p:pRg st="2" end="2"/>
                                            </p:txEl>
                                          </p:spTgt>
                                        </p:tgtEl>
                                        <p:attrNameLst>
                                          <p:attrName>ppt_x</p:attrName>
                                        </p:attrNameLst>
                                      </p:cBhvr>
                                      <p:tavLst>
                                        <p:tav tm="0">
                                          <p:val>
                                            <p:strVal val="#ppt_x"/>
                                          </p:val>
                                        </p:tav>
                                        <p:tav tm="100000">
                                          <p:val>
                                            <p:strVal val="#ppt_x"/>
                                          </p:val>
                                        </p:tav>
                                      </p:tavLst>
                                    </p:anim>
                                    <p:anim calcmode="lin" valueType="num">
                                      <p:cBhvr>
                                        <p:cTn id="89" dur="1000" fill="hold"/>
                                        <p:tgtEl>
                                          <p:spTgt spid="205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42" presetClass="entr" presetSubtype="0" fill="hold" nodeType="clickEffect">
                                  <p:stCondLst>
                                    <p:cond delay="0"/>
                                  </p:stCondLst>
                                  <p:childTnLst>
                                    <p:set>
                                      <p:cBhvr>
                                        <p:cTn id="93" dur="1" fill="hold">
                                          <p:stCondLst>
                                            <p:cond delay="0"/>
                                          </p:stCondLst>
                                        </p:cTn>
                                        <p:tgtEl>
                                          <p:spTgt spid="2057">
                                            <p:txEl>
                                              <p:pRg st="0" end="0"/>
                                            </p:txEl>
                                          </p:spTgt>
                                        </p:tgtEl>
                                        <p:attrNameLst>
                                          <p:attrName>style.visibility</p:attrName>
                                        </p:attrNameLst>
                                      </p:cBhvr>
                                      <p:to>
                                        <p:strVal val="visible"/>
                                      </p:to>
                                    </p:set>
                                    <p:animEffect transition="in" filter="fade">
                                      <p:cBhvr>
                                        <p:cTn id="94" dur="1000"/>
                                        <p:tgtEl>
                                          <p:spTgt spid="2057">
                                            <p:txEl>
                                              <p:pRg st="0" end="0"/>
                                            </p:txEl>
                                          </p:spTgt>
                                        </p:tgtEl>
                                      </p:cBhvr>
                                    </p:animEffect>
                                    <p:anim calcmode="lin" valueType="num">
                                      <p:cBhvr>
                                        <p:cTn id="95" dur="1000" fill="hold"/>
                                        <p:tgtEl>
                                          <p:spTgt spid="2057">
                                            <p:txEl>
                                              <p:pRg st="0" end="0"/>
                                            </p:txEl>
                                          </p:spTgt>
                                        </p:tgtEl>
                                        <p:attrNameLst>
                                          <p:attrName>ppt_x</p:attrName>
                                        </p:attrNameLst>
                                      </p:cBhvr>
                                      <p:tavLst>
                                        <p:tav tm="0">
                                          <p:val>
                                            <p:strVal val="#ppt_x"/>
                                          </p:val>
                                        </p:tav>
                                        <p:tav tm="100000">
                                          <p:val>
                                            <p:strVal val="#ppt_x"/>
                                          </p:val>
                                        </p:tav>
                                      </p:tavLst>
                                    </p:anim>
                                    <p:anim calcmode="lin" valueType="num">
                                      <p:cBhvr>
                                        <p:cTn id="96" dur="1000" fill="hold"/>
                                        <p:tgtEl>
                                          <p:spTgt spid="205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97" fill="hold">
                      <p:stCondLst>
                        <p:cond delay="indefinite"/>
                      </p:stCondLst>
                      <p:childTnLst>
                        <p:par>
                          <p:cTn id="98" fill="hold">
                            <p:stCondLst>
                              <p:cond delay="0"/>
                            </p:stCondLst>
                            <p:childTnLst>
                              <p:par>
                                <p:cTn id="99" presetID="42" presetClass="entr" presetSubtype="0" fill="hold" nodeType="clickEffect">
                                  <p:stCondLst>
                                    <p:cond delay="0"/>
                                  </p:stCondLst>
                                  <p:childTnLst>
                                    <p:set>
                                      <p:cBhvr>
                                        <p:cTn id="100" dur="1" fill="hold">
                                          <p:stCondLst>
                                            <p:cond delay="0"/>
                                          </p:stCondLst>
                                        </p:cTn>
                                        <p:tgtEl>
                                          <p:spTgt spid="2057">
                                            <p:txEl>
                                              <p:pRg st="1" end="1"/>
                                            </p:txEl>
                                          </p:spTgt>
                                        </p:tgtEl>
                                        <p:attrNameLst>
                                          <p:attrName>style.visibility</p:attrName>
                                        </p:attrNameLst>
                                      </p:cBhvr>
                                      <p:to>
                                        <p:strVal val="visible"/>
                                      </p:to>
                                    </p:set>
                                    <p:animEffect transition="in" filter="fade">
                                      <p:cBhvr>
                                        <p:cTn id="101" dur="1000"/>
                                        <p:tgtEl>
                                          <p:spTgt spid="2057">
                                            <p:txEl>
                                              <p:pRg st="1" end="1"/>
                                            </p:txEl>
                                          </p:spTgt>
                                        </p:tgtEl>
                                      </p:cBhvr>
                                    </p:animEffect>
                                    <p:anim calcmode="lin" valueType="num">
                                      <p:cBhvr>
                                        <p:cTn id="102" dur="1000" fill="hold"/>
                                        <p:tgtEl>
                                          <p:spTgt spid="2057">
                                            <p:txEl>
                                              <p:pRg st="1" end="1"/>
                                            </p:txEl>
                                          </p:spTgt>
                                        </p:tgtEl>
                                        <p:attrNameLst>
                                          <p:attrName>ppt_x</p:attrName>
                                        </p:attrNameLst>
                                      </p:cBhvr>
                                      <p:tavLst>
                                        <p:tav tm="0">
                                          <p:val>
                                            <p:strVal val="#ppt_x"/>
                                          </p:val>
                                        </p:tav>
                                        <p:tav tm="100000">
                                          <p:val>
                                            <p:strVal val="#ppt_x"/>
                                          </p:val>
                                        </p:tav>
                                      </p:tavLst>
                                    </p:anim>
                                    <p:anim calcmode="lin" valueType="num">
                                      <p:cBhvr>
                                        <p:cTn id="103" dur="1000" fill="hold"/>
                                        <p:tgtEl>
                                          <p:spTgt spid="205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04" fill="hold">
                      <p:stCondLst>
                        <p:cond delay="indefinite"/>
                      </p:stCondLst>
                      <p:childTnLst>
                        <p:par>
                          <p:cTn id="105" fill="hold">
                            <p:stCondLst>
                              <p:cond delay="0"/>
                            </p:stCondLst>
                            <p:childTnLst>
                              <p:par>
                                <p:cTn id="106" presetID="42" presetClass="entr" presetSubtype="0" fill="hold" nodeType="clickEffect">
                                  <p:stCondLst>
                                    <p:cond delay="0"/>
                                  </p:stCondLst>
                                  <p:childTnLst>
                                    <p:set>
                                      <p:cBhvr>
                                        <p:cTn id="107" dur="1" fill="hold">
                                          <p:stCondLst>
                                            <p:cond delay="0"/>
                                          </p:stCondLst>
                                        </p:cTn>
                                        <p:tgtEl>
                                          <p:spTgt spid="2057">
                                            <p:txEl>
                                              <p:pRg st="2" end="2"/>
                                            </p:txEl>
                                          </p:spTgt>
                                        </p:tgtEl>
                                        <p:attrNameLst>
                                          <p:attrName>style.visibility</p:attrName>
                                        </p:attrNameLst>
                                      </p:cBhvr>
                                      <p:to>
                                        <p:strVal val="visible"/>
                                      </p:to>
                                    </p:set>
                                    <p:animEffect transition="in" filter="fade">
                                      <p:cBhvr>
                                        <p:cTn id="108" dur="1000"/>
                                        <p:tgtEl>
                                          <p:spTgt spid="2057">
                                            <p:txEl>
                                              <p:pRg st="2" end="2"/>
                                            </p:txEl>
                                          </p:spTgt>
                                        </p:tgtEl>
                                      </p:cBhvr>
                                    </p:animEffect>
                                    <p:anim calcmode="lin" valueType="num">
                                      <p:cBhvr>
                                        <p:cTn id="109" dur="1000" fill="hold"/>
                                        <p:tgtEl>
                                          <p:spTgt spid="2057">
                                            <p:txEl>
                                              <p:pRg st="2" end="2"/>
                                            </p:txEl>
                                          </p:spTgt>
                                        </p:tgtEl>
                                        <p:attrNameLst>
                                          <p:attrName>ppt_x</p:attrName>
                                        </p:attrNameLst>
                                      </p:cBhvr>
                                      <p:tavLst>
                                        <p:tav tm="0">
                                          <p:val>
                                            <p:strVal val="#ppt_x"/>
                                          </p:val>
                                        </p:tav>
                                        <p:tav tm="100000">
                                          <p:val>
                                            <p:strVal val="#ppt_x"/>
                                          </p:val>
                                        </p:tav>
                                      </p:tavLst>
                                    </p:anim>
                                    <p:anim calcmode="lin" valueType="num">
                                      <p:cBhvr>
                                        <p:cTn id="110" dur="1000" fill="hold"/>
                                        <p:tgtEl>
                                          <p:spTgt spid="205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nodeType="clickEffect">
                                  <p:stCondLst>
                                    <p:cond delay="0"/>
                                  </p:stCondLst>
                                  <p:childTnLst>
                                    <p:set>
                                      <p:cBhvr>
                                        <p:cTn id="114" dur="1" fill="hold">
                                          <p:stCondLst>
                                            <p:cond delay="0"/>
                                          </p:stCondLst>
                                        </p:cTn>
                                        <p:tgtEl>
                                          <p:spTgt spid="2057">
                                            <p:txEl>
                                              <p:pRg st="3" end="3"/>
                                            </p:txEl>
                                          </p:spTgt>
                                        </p:tgtEl>
                                        <p:attrNameLst>
                                          <p:attrName>style.visibility</p:attrName>
                                        </p:attrNameLst>
                                      </p:cBhvr>
                                      <p:to>
                                        <p:strVal val="visible"/>
                                      </p:to>
                                    </p:set>
                                    <p:animEffect transition="in" filter="fade">
                                      <p:cBhvr>
                                        <p:cTn id="115" dur="1000"/>
                                        <p:tgtEl>
                                          <p:spTgt spid="2057">
                                            <p:txEl>
                                              <p:pRg st="3" end="3"/>
                                            </p:txEl>
                                          </p:spTgt>
                                        </p:tgtEl>
                                      </p:cBhvr>
                                    </p:animEffect>
                                    <p:anim calcmode="lin" valueType="num">
                                      <p:cBhvr>
                                        <p:cTn id="116" dur="1000" fill="hold"/>
                                        <p:tgtEl>
                                          <p:spTgt spid="2057">
                                            <p:txEl>
                                              <p:pRg st="3" end="3"/>
                                            </p:txEl>
                                          </p:spTgt>
                                        </p:tgtEl>
                                        <p:attrNameLst>
                                          <p:attrName>ppt_x</p:attrName>
                                        </p:attrNameLst>
                                      </p:cBhvr>
                                      <p:tavLst>
                                        <p:tav tm="0">
                                          <p:val>
                                            <p:strVal val="#ppt_x"/>
                                          </p:val>
                                        </p:tav>
                                        <p:tav tm="100000">
                                          <p:val>
                                            <p:strVal val="#ppt_x"/>
                                          </p:val>
                                        </p:tav>
                                      </p:tavLst>
                                    </p:anim>
                                    <p:anim calcmode="lin" valueType="num">
                                      <p:cBhvr>
                                        <p:cTn id="117" dur="1000" fill="hold"/>
                                        <p:tgtEl>
                                          <p:spTgt spid="2057">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50" grpId="0" animBg="1"/>
      <p:bldP spid="2051" grpId="0"/>
      <p:bldP spid="2052" grpId="0"/>
      <p:bldP spid="2053"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5" name="Picture 1" descr="C:\Users\Larisa\AppData\Local\Temp\FineReader11\media\image4.jpeg"/>
          <p:cNvPicPr>
            <a:picLocks noChangeAspect="1" noChangeArrowheads="1"/>
          </p:cNvPicPr>
          <p:nvPr/>
        </p:nvPicPr>
        <p:blipFill>
          <a:blip r:embed="rId2" r:link="rId3" cstate="print">
            <a:lum bright="20000"/>
          </a:blip>
          <a:srcRect b="15328"/>
          <a:stretch>
            <a:fillRect/>
          </a:stretch>
        </p:blipFill>
        <p:spPr bwMode="auto">
          <a:xfrm>
            <a:off x="3235325" y="0"/>
            <a:ext cx="5908675" cy="1988840"/>
          </a:xfrm>
          <a:prstGeom prst="rect">
            <a:avLst/>
          </a:prstGeom>
          <a:noFill/>
          <a:ln w="9525">
            <a:noFill/>
            <a:miter lim="800000"/>
            <a:headEnd/>
            <a:tailEnd/>
          </a:ln>
        </p:spPr>
      </p:pic>
      <p:sp>
        <p:nvSpPr>
          <p:cNvPr id="31746" name="Rectangle 2"/>
          <p:cNvSpPr>
            <a:spLocks noChangeArrowheads="1"/>
          </p:cNvSpPr>
          <p:nvPr/>
        </p:nvSpPr>
        <p:spPr bwMode="auto">
          <a:xfrm>
            <a:off x="179512" y="1161038"/>
            <a:ext cx="2952328" cy="1200329"/>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solidFill>
                  <a:schemeClr val="tx1"/>
                </a:solidFill>
                <a:effectLst/>
                <a:latin typeface="Times New Roman" pitchFamily="18" charset="0"/>
                <a:ea typeface="Courier New" pitchFamily="49" charset="0"/>
                <a:cs typeface="Times New Roman" pitchFamily="18" charset="0"/>
              </a:rPr>
              <a:t>Задание 2</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Познакомьтесь с цитатой из книги Р.К. Миньяра-Белоручева «Как стать переводчиком» и прокомментируйте ее, сравнив с вашим перечнем умений.</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31747" name="Rectangle 3"/>
          <p:cNvSpPr>
            <a:spLocks noChangeArrowheads="1"/>
          </p:cNvSpPr>
          <p:nvPr/>
        </p:nvSpPr>
        <p:spPr bwMode="auto">
          <a:xfrm>
            <a:off x="2195736" y="2770475"/>
            <a:ext cx="6480720" cy="3508653"/>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 </a:t>
            </a:r>
            <a:r>
              <a:rPr kumimoji="0" lang="ru-RU"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«Переводчик должен обладать, по меньшей мере, языковой и речевой компетенциями, а также навыками и умениями письменного и устного перевода, ораторской речи и, наконец, литературным талантом. Знание лексики, фонетики и грамматики составляет языковую компетенцию, а умение свободно выражать свои мысли на том или ином языке — речевую компетенцию... При этом переводчику мало знания лишь одной культуры».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endPar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000" dirty="0" smtClean="0">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0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lang="ru-RU" sz="1000" dirty="0" smtClean="0">
              <a:latin typeface="Times New Roman" pitchFamily="18" charset="0"/>
              <a:ea typeface="Arial Unicode MS" pitchFamily="34" charset="-128"/>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Передайте смысл цитаты на английском </a:t>
            </a:r>
            <a:r>
              <a:rPr lang="ru-RU" sz="1200" dirty="0" smtClean="0">
                <a:latin typeface="Times New Roman" pitchFamily="18" charset="0"/>
                <a:ea typeface="Arial Unicode MS" pitchFamily="34" charset="-128"/>
                <a:cs typeface="Times New Roman" pitchFamily="18" charset="0"/>
              </a:rPr>
              <a:t>языке</a:t>
            </a: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своими словами. </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5" name="Прямоугольник 4"/>
          <p:cNvSpPr/>
          <p:nvPr/>
        </p:nvSpPr>
        <p:spPr>
          <a:xfrm>
            <a:off x="251520" y="2780928"/>
            <a:ext cx="1691489" cy="2677656"/>
          </a:xfrm>
          <a:prstGeom prst="rect">
            <a:avLst/>
          </a:prstGeom>
        </p:spPr>
        <p:txBody>
          <a:bodyPr wrap="none">
            <a:spAutoFit/>
          </a:bodyPr>
          <a:lstStyle/>
          <a:p>
            <a:r>
              <a:rPr lang="en-US" sz="1200" dirty="0" smtClean="0"/>
              <a:t>at least</a:t>
            </a:r>
            <a:endParaRPr lang="ru-RU" sz="1200" dirty="0" smtClean="0"/>
          </a:p>
          <a:p>
            <a:r>
              <a:rPr lang="en-US" sz="1200" dirty="0" smtClean="0"/>
              <a:t>language and speech </a:t>
            </a:r>
            <a:endParaRPr lang="ru-RU" sz="1200" dirty="0" smtClean="0"/>
          </a:p>
          <a:p>
            <a:r>
              <a:rPr lang="en-US" sz="1200" dirty="0" smtClean="0"/>
              <a:t>competence</a:t>
            </a:r>
            <a:endParaRPr lang="ru-RU" sz="1200" dirty="0" smtClean="0"/>
          </a:p>
          <a:p>
            <a:r>
              <a:rPr lang="en-US" sz="1200" dirty="0" smtClean="0"/>
              <a:t>skills </a:t>
            </a:r>
            <a:endParaRPr lang="ru-RU" sz="1200" dirty="0" smtClean="0"/>
          </a:p>
          <a:p>
            <a:r>
              <a:rPr lang="en-US" sz="1200" dirty="0" smtClean="0"/>
              <a:t>abilities </a:t>
            </a:r>
            <a:endParaRPr lang="ru-RU" sz="1200" dirty="0" smtClean="0"/>
          </a:p>
          <a:p>
            <a:r>
              <a:rPr lang="en-US" sz="1200" dirty="0" smtClean="0"/>
              <a:t>translation </a:t>
            </a:r>
          </a:p>
          <a:p>
            <a:r>
              <a:rPr lang="en-US" sz="1200" dirty="0" smtClean="0"/>
              <a:t>interpretation </a:t>
            </a:r>
          </a:p>
          <a:p>
            <a:r>
              <a:rPr lang="en-US" sz="1200" dirty="0" smtClean="0"/>
              <a:t>oratory </a:t>
            </a:r>
          </a:p>
          <a:p>
            <a:r>
              <a:rPr lang="en-US" sz="1200" dirty="0" smtClean="0"/>
              <a:t>finally </a:t>
            </a:r>
          </a:p>
          <a:p>
            <a:r>
              <a:rPr lang="en-US" sz="1200" dirty="0" smtClean="0"/>
              <a:t>vocabulary </a:t>
            </a:r>
          </a:p>
          <a:p>
            <a:r>
              <a:rPr lang="en-US" sz="1200" dirty="0" smtClean="0"/>
              <a:t>verbal </a:t>
            </a:r>
          </a:p>
          <a:p>
            <a:r>
              <a:rPr lang="en-US" sz="1200" dirty="0" smtClean="0"/>
              <a:t>particular language </a:t>
            </a:r>
          </a:p>
          <a:p>
            <a:r>
              <a:rPr lang="en-US" sz="1200" dirty="0" smtClean="0"/>
              <a:t>in this case</a:t>
            </a:r>
          </a:p>
          <a:p>
            <a:r>
              <a:rPr lang="en-US" sz="1200" dirty="0" smtClean="0"/>
              <a:t>should</a:t>
            </a:r>
            <a:endParaRPr lang="ru-RU" sz="1200" dirty="0"/>
          </a:p>
        </p:txBody>
      </p:sp>
      <p:sp>
        <p:nvSpPr>
          <p:cNvPr id="7" name="Прямоугольник 6"/>
          <p:cNvSpPr/>
          <p:nvPr/>
        </p:nvSpPr>
        <p:spPr>
          <a:xfrm>
            <a:off x="2195736" y="2852936"/>
            <a:ext cx="6480720" cy="1754326"/>
          </a:xfrm>
          <a:prstGeom prst="rect">
            <a:avLst/>
          </a:prstGeom>
        </p:spPr>
        <p:txBody>
          <a:bodyPr wrap="square">
            <a:spAutoFit/>
          </a:bodyPr>
          <a:lstStyle/>
          <a:p>
            <a:pPr algn="just"/>
            <a:r>
              <a:rPr lang="en-US" dirty="0" smtClean="0">
                <a:latin typeface="Times New Roman" pitchFamily="18" charset="0"/>
                <a:cs typeface="Times New Roman" pitchFamily="18" charset="0"/>
              </a:rPr>
              <a:t>"We should have at least the competence of language and speech, as well as skills and abilities of translation and interpretation, oratory, and finally literary talent. Knowledge of vocabulary, phonetics and grammar is language competence, and ability to express your thoughts on a particular language is verbal competence ... In this case, the translator should know not only one culture. "</a:t>
            </a:r>
            <a:endParaRPr lang="ru-RU" dirty="0">
              <a:latin typeface="Times New Roman" pitchFamily="18" charset="0"/>
              <a:cs typeface="Times New Roman" pitchFamily="18"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1746"/>
                                        </p:tgtEl>
                                        <p:attrNameLst>
                                          <p:attrName>style.visibility</p:attrName>
                                        </p:attrNameLst>
                                      </p:cBhvr>
                                      <p:to>
                                        <p:strVal val="visible"/>
                                      </p:to>
                                    </p:set>
                                    <p:animEffect transition="in" filter="fade">
                                      <p:cBhvr>
                                        <p:cTn id="7" dur="1000"/>
                                        <p:tgtEl>
                                          <p:spTgt spid="31746"/>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1747"/>
                                        </p:tgtEl>
                                        <p:attrNameLst>
                                          <p:attrName>style.visibility</p:attrName>
                                        </p:attrNameLst>
                                      </p:cBhvr>
                                      <p:to>
                                        <p:strVal val="visible"/>
                                      </p:to>
                                    </p:set>
                                    <p:animEffect transition="in" filter="fade">
                                      <p:cBhvr>
                                        <p:cTn id="12" dur="1000"/>
                                        <p:tgtEl>
                                          <p:spTgt spid="31747"/>
                                        </p:tgtEl>
                                      </p:cBhvr>
                                    </p:animEffect>
                                    <p:anim calcmode="lin" valueType="num">
                                      <p:cBhvr>
                                        <p:cTn id="13" dur="1000" fill="hold"/>
                                        <p:tgtEl>
                                          <p:spTgt spid="31747"/>
                                        </p:tgtEl>
                                        <p:attrNameLst>
                                          <p:attrName>ppt_x</p:attrName>
                                        </p:attrNameLst>
                                      </p:cBhvr>
                                      <p:tavLst>
                                        <p:tav tm="0">
                                          <p:val>
                                            <p:strVal val="#ppt_x"/>
                                          </p:val>
                                        </p:tav>
                                        <p:tav tm="100000">
                                          <p:val>
                                            <p:strVal val="#ppt_x"/>
                                          </p:val>
                                        </p:tav>
                                      </p:tavLst>
                                    </p:anim>
                                    <p:anim calcmode="lin" valueType="num">
                                      <p:cBhvr>
                                        <p:cTn id="14" dur="1000" fill="hold"/>
                                        <p:tgtEl>
                                          <p:spTgt spid="31747"/>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55"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p:cTn id="19" dur="1000" fill="hold"/>
                                        <p:tgtEl>
                                          <p:spTgt spid="5"/>
                                        </p:tgtEl>
                                        <p:attrNameLst>
                                          <p:attrName>ppt_w</p:attrName>
                                        </p:attrNameLst>
                                      </p:cBhvr>
                                      <p:tavLst>
                                        <p:tav tm="0">
                                          <p:val>
                                            <p:strVal val="#ppt_w*0.70"/>
                                          </p:val>
                                        </p:tav>
                                        <p:tav tm="100000">
                                          <p:val>
                                            <p:strVal val="#ppt_w"/>
                                          </p:val>
                                        </p:tav>
                                      </p:tavLst>
                                    </p:anim>
                                    <p:anim calcmode="lin" valueType="num">
                                      <p:cBhvr>
                                        <p:cTn id="20" dur="1000" fill="hold"/>
                                        <p:tgtEl>
                                          <p:spTgt spid="5"/>
                                        </p:tgtEl>
                                        <p:attrNameLst>
                                          <p:attrName>ppt_h</p:attrName>
                                        </p:attrNameLst>
                                      </p:cBhvr>
                                      <p:tavLst>
                                        <p:tav tm="0">
                                          <p:val>
                                            <p:strVal val="#ppt_h"/>
                                          </p:val>
                                        </p:tav>
                                        <p:tav tm="100000">
                                          <p:val>
                                            <p:strVal val="#ppt_h"/>
                                          </p:val>
                                        </p:tav>
                                      </p:tavLst>
                                    </p:anim>
                                    <p:animEffect transition="in" filter="fade">
                                      <p:cBhvr>
                                        <p:cTn id="21" dur="1000"/>
                                        <p:tgtEl>
                                          <p:spTgt spid="5"/>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xit" presetSubtype="0" fill="hold" grpId="1" nodeType="clickEffect">
                                  <p:stCondLst>
                                    <p:cond delay="0"/>
                                  </p:stCondLst>
                                  <p:childTnLst>
                                    <p:set>
                                      <p:cBhvr>
                                        <p:cTn id="25" dur="1" fill="hold">
                                          <p:stCondLst>
                                            <p:cond delay="0"/>
                                          </p:stCondLst>
                                        </p:cTn>
                                        <p:tgtEl>
                                          <p:spTgt spid="31747"/>
                                        </p:tgtEl>
                                        <p:attrNameLst>
                                          <p:attrName>style.visibility</p:attrName>
                                        </p:attrNameLst>
                                      </p:cBhvr>
                                      <p:to>
                                        <p:strVal val="hidden"/>
                                      </p:to>
                                    </p:set>
                                  </p:childTnLst>
                                </p:cTn>
                              </p:par>
                              <p:par>
                                <p:cTn id="26" presetID="42" presetClass="entr" presetSubtype="0" fill="hold" grpId="0" nodeType="withEffect">
                                  <p:stCondLst>
                                    <p:cond delay="0"/>
                                  </p:stCondLst>
                                  <p:childTnLst>
                                    <p:set>
                                      <p:cBhvr>
                                        <p:cTn id="27" dur="1" fill="hold">
                                          <p:stCondLst>
                                            <p:cond delay="0"/>
                                          </p:stCondLst>
                                        </p:cTn>
                                        <p:tgtEl>
                                          <p:spTgt spid="7"/>
                                        </p:tgtEl>
                                        <p:attrNameLst>
                                          <p:attrName>style.visibility</p:attrName>
                                        </p:attrNameLst>
                                      </p:cBhvr>
                                      <p:to>
                                        <p:strVal val="visible"/>
                                      </p:to>
                                    </p:set>
                                    <p:animEffect transition="in" filter="fade">
                                      <p:cBhvr>
                                        <p:cTn id="28" dur="1000"/>
                                        <p:tgtEl>
                                          <p:spTgt spid="7"/>
                                        </p:tgtEl>
                                      </p:cBhvr>
                                    </p:animEffect>
                                    <p:anim calcmode="lin" valueType="num">
                                      <p:cBhvr>
                                        <p:cTn id="29" dur="1000" fill="hold"/>
                                        <p:tgtEl>
                                          <p:spTgt spid="7"/>
                                        </p:tgtEl>
                                        <p:attrNameLst>
                                          <p:attrName>ppt_x</p:attrName>
                                        </p:attrNameLst>
                                      </p:cBhvr>
                                      <p:tavLst>
                                        <p:tav tm="0">
                                          <p:val>
                                            <p:strVal val="#ppt_x"/>
                                          </p:val>
                                        </p:tav>
                                        <p:tav tm="100000">
                                          <p:val>
                                            <p:strVal val="#ppt_x"/>
                                          </p:val>
                                        </p:tav>
                                      </p:tavLst>
                                    </p:anim>
                                    <p:anim calcmode="lin" valueType="num">
                                      <p:cBhvr>
                                        <p:cTn id="3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746" grpId="0" animBg="1"/>
      <p:bldP spid="31747" grpId="0" animBg="1"/>
      <p:bldP spid="31747" grpId="1" animBg="1"/>
      <p:bldP spid="5" grpId="0"/>
      <p:bldP spid="7"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21" name="Picture 1" descr="C:\Users\Larisa\AppData\Local\Temp\FineReader11\media\image5.jpeg"/>
          <p:cNvPicPr>
            <a:picLocks noChangeAspect="1" noChangeArrowheads="1"/>
          </p:cNvPicPr>
          <p:nvPr/>
        </p:nvPicPr>
        <p:blipFill>
          <a:blip r:embed="rId2" r:link="rId3" cstate="print">
            <a:lum bright="20000"/>
          </a:blip>
          <a:srcRect t="4638"/>
          <a:stretch>
            <a:fillRect/>
          </a:stretch>
        </p:blipFill>
        <p:spPr bwMode="auto">
          <a:xfrm>
            <a:off x="3116262" y="0"/>
            <a:ext cx="6027738" cy="2397968"/>
          </a:xfrm>
          <a:prstGeom prst="rect">
            <a:avLst/>
          </a:prstGeom>
          <a:noFill/>
          <a:ln w="9525">
            <a:noFill/>
            <a:miter lim="800000"/>
            <a:headEnd/>
            <a:tailEnd/>
          </a:ln>
        </p:spPr>
      </p:pic>
      <p:sp>
        <p:nvSpPr>
          <p:cNvPr id="30722" name="Rectangle 2"/>
          <p:cNvSpPr>
            <a:spLocks noChangeArrowheads="1"/>
          </p:cNvSpPr>
          <p:nvPr/>
        </p:nvSpPr>
        <p:spPr bwMode="auto">
          <a:xfrm>
            <a:off x="179512" y="1268760"/>
            <a:ext cx="2843808" cy="1154162"/>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cs typeface="Times New Roman" pitchFamily="18" charset="0"/>
              </a:rPr>
              <a:t>Задание 3</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Попробуйте повторить на память следующую фразу на русском языке или перевести ее на английский после первого прочтения.</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3" name="Rectangle 3"/>
          <p:cNvSpPr>
            <a:spLocks noChangeArrowheads="1"/>
          </p:cNvSpPr>
          <p:nvPr/>
        </p:nvSpPr>
        <p:spPr bwMode="auto">
          <a:xfrm>
            <a:off x="2483768" y="2708920"/>
            <a:ext cx="6156176" cy="163121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90500" algn="just" defTabSz="914400" rtl="0" eaLnBrk="1" fontAlgn="base" latinLnBrk="0" hangingPunct="1">
              <a:lnSpc>
                <a:spcPct val="100000"/>
              </a:lnSpc>
              <a:spcBef>
                <a:spcPct val="0"/>
              </a:spcBef>
              <a:spcAft>
                <a:spcPct val="0"/>
              </a:spcAft>
              <a:buClrTx/>
              <a:buSzTx/>
              <a:buFontTx/>
              <a:buNone/>
              <a:tabLst/>
            </a:pPr>
            <a:r>
              <a:rPr kumimoji="0" lang="ru-RU" sz="2000" b="0" i="0" u="none" strike="noStrike" cap="none" normalizeH="0" baseline="0" dirty="0" smtClean="0">
                <a:ln>
                  <a:noFill/>
                </a:ln>
                <a:solidFill>
                  <a:srgbClr val="000000"/>
                </a:solidFill>
                <a:effectLst/>
                <a:latin typeface="Times New Roman" pitchFamily="18" charset="0"/>
                <a:ea typeface="Courier New" pitchFamily="49" charset="0"/>
                <a:cs typeface="Times New Roman" pitchFamily="18" charset="0"/>
              </a:rPr>
              <a:t>«Нас поражает белокаменное великолепие этих храмов, суровая монументальность стен, нарушаемая лишь массивными пилястрами, переходящими в плавные полукружия закомар и увенчивающимися массивными куполами на приземистых барабанах».</a:t>
            </a:r>
            <a:endParaRPr kumimoji="0" lang="ru-RU" sz="2000" b="0" i="0" u="none" strike="noStrike" cap="none" normalizeH="0" baseline="0" dirty="0" smtClean="0">
              <a:ln>
                <a:noFill/>
              </a:ln>
              <a:solidFill>
                <a:schemeClr val="tx1"/>
              </a:solidFill>
              <a:effectLst/>
              <a:latin typeface="Arial" pitchFamily="34" charset="0"/>
              <a:cs typeface="Arial" pitchFamily="34" charset="0"/>
            </a:endParaRPr>
          </a:p>
        </p:txBody>
      </p:sp>
      <p:sp>
        <p:nvSpPr>
          <p:cNvPr id="30724" name="Rectangle 4"/>
          <p:cNvSpPr>
            <a:spLocks noChangeArrowheads="1"/>
          </p:cNvSpPr>
          <p:nvPr/>
        </p:nvSpPr>
        <p:spPr bwMode="auto">
          <a:xfrm>
            <a:off x="2771800" y="4941168"/>
            <a:ext cx="5112568" cy="461665"/>
          </a:xfrm>
          <a:prstGeom prst="rect">
            <a:avLst/>
          </a:prstGeom>
          <a:solidFill>
            <a:srgbClr val="FFFFFF"/>
          </a:solid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Удалось вам это? Какие навыки помогли или помешали выполнению этого задания? Назовите эти навыки</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0722"/>
                                        </p:tgtEl>
                                        <p:attrNameLst>
                                          <p:attrName>style.visibility</p:attrName>
                                        </p:attrNameLst>
                                      </p:cBhvr>
                                      <p:to>
                                        <p:strVal val="visible"/>
                                      </p:to>
                                    </p:set>
                                    <p:animEffect transition="in" filter="fade">
                                      <p:cBhvr>
                                        <p:cTn id="7" dur="1000"/>
                                        <p:tgtEl>
                                          <p:spTgt spid="30722"/>
                                        </p:tgtEl>
                                      </p:cBhvr>
                                    </p:animEffect>
                                  </p:childTnLst>
                                </p:cTn>
                              </p:par>
                            </p:childTnLst>
                          </p:cTn>
                        </p:par>
                      </p:childTnLst>
                    </p:cTn>
                  </p:par>
                  <p:par>
                    <p:cTn id="8" fill="hold">
                      <p:stCondLst>
                        <p:cond delay="indefinite"/>
                      </p:stCondLst>
                      <p:childTnLst>
                        <p:par>
                          <p:cTn id="9" fill="hold">
                            <p:stCondLst>
                              <p:cond delay="0"/>
                            </p:stCondLst>
                            <p:childTnLst>
                              <p:par>
                                <p:cTn id="10" presetID="55" presetClass="entr" presetSubtype="0" fill="hold" grpId="0" nodeType="clickEffect">
                                  <p:stCondLst>
                                    <p:cond delay="0"/>
                                  </p:stCondLst>
                                  <p:childTnLst>
                                    <p:set>
                                      <p:cBhvr>
                                        <p:cTn id="11" dur="1" fill="hold">
                                          <p:stCondLst>
                                            <p:cond delay="0"/>
                                          </p:stCondLst>
                                        </p:cTn>
                                        <p:tgtEl>
                                          <p:spTgt spid="30723"/>
                                        </p:tgtEl>
                                        <p:attrNameLst>
                                          <p:attrName>style.visibility</p:attrName>
                                        </p:attrNameLst>
                                      </p:cBhvr>
                                      <p:to>
                                        <p:strVal val="visible"/>
                                      </p:to>
                                    </p:set>
                                    <p:anim calcmode="lin" valueType="num">
                                      <p:cBhvr>
                                        <p:cTn id="12" dur="1000" fill="hold"/>
                                        <p:tgtEl>
                                          <p:spTgt spid="30723"/>
                                        </p:tgtEl>
                                        <p:attrNameLst>
                                          <p:attrName>ppt_w</p:attrName>
                                        </p:attrNameLst>
                                      </p:cBhvr>
                                      <p:tavLst>
                                        <p:tav tm="0">
                                          <p:val>
                                            <p:strVal val="#ppt_w*0.70"/>
                                          </p:val>
                                        </p:tav>
                                        <p:tav tm="100000">
                                          <p:val>
                                            <p:strVal val="#ppt_w"/>
                                          </p:val>
                                        </p:tav>
                                      </p:tavLst>
                                    </p:anim>
                                    <p:anim calcmode="lin" valueType="num">
                                      <p:cBhvr>
                                        <p:cTn id="13" dur="1000" fill="hold"/>
                                        <p:tgtEl>
                                          <p:spTgt spid="30723"/>
                                        </p:tgtEl>
                                        <p:attrNameLst>
                                          <p:attrName>ppt_h</p:attrName>
                                        </p:attrNameLst>
                                      </p:cBhvr>
                                      <p:tavLst>
                                        <p:tav tm="0">
                                          <p:val>
                                            <p:strVal val="#ppt_h"/>
                                          </p:val>
                                        </p:tav>
                                        <p:tav tm="100000">
                                          <p:val>
                                            <p:strVal val="#ppt_h"/>
                                          </p:val>
                                        </p:tav>
                                      </p:tavLst>
                                    </p:anim>
                                    <p:animEffect transition="in" filter="fade">
                                      <p:cBhvr>
                                        <p:cTn id="14" dur="1000"/>
                                        <p:tgtEl>
                                          <p:spTgt spid="30723"/>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xit" presetSubtype="0" fill="hold" grpId="1" nodeType="clickEffect">
                                  <p:stCondLst>
                                    <p:cond delay="0"/>
                                  </p:stCondLst>
                                  <p:childTnLst>
                                    <p:set>
                                      <p:cBhvr>
                                        <p:cTn id="18" dur="1" fill="hold">
                                          <p:stCondLst>
                                            <p:cond delay="0"/>
                                          </p:stCondLst>
                                        </p:cTn>
                                        <p:tgtEl>
                                          <p:spTgt spid="30723"/>
                                        </p:tgtEl>
                                        <p:attrNameLst>
                                          <p:attrName>style.visibility</p:attrName>
                                        </p:attrNameLst>
                                      </p:cBhvr>
                                      <p:to>
                                        <p:strVal val="hidden"/>
                                      </p:to>
                                    </p:set>
                                  </p:childTnLst>
                                </p:cTn>
                              </p:par>
                            </p:childTnLst>
                          </p:cTn>
                        </p:par>
                      </p:childTnLst>
                    </p:cTn>
                  </p:par>
                  <p:par>
                    <p:cTn id="19" fill="hold">
                      <p:stCondLst>
                        <p:cond delay="indefinite"/>
                      </p:stCondLst>
                      <p:childTnLst>
                        <p:par>
                          <p:cTn id="20" fill="hold">
                            <p:stCondLst>
                              <p:cond delay="0"/>
                            </p:stCondLst>
                            <p:childTnLst>
                              <p:par>
                                <p:cTn id="21" presetID="55" presetClass="entr" presetSubtype="0" fill="hold" grpId="2" nodeType="clickEffect">
                                  <p:stCondLst>
                                    <p:cond delay="0"/>
                                  </p:stCondLst>
                                  <p:childTnLst>
                                    <p:set>
                                      <p:cBhvr>
                                        <p:cTn id="22" dur="1" fill="hold">
                                          <p:stCondLst>
                                            <p:cond delay="0"/>
                                          </p:stCondLst>
                                        </p:cTn>
                                        <p:tgtEl>
                                          <p:spTgt spid="30723"/>
                                        </p:tgtEl>
                                        <p:attrNameLst>
                                          <p:attrName>style.visibility</p:attrName>
                                        </p:attrNameLst>
                                      </p:cBhvr>
                                      <p:to>
                                        <p:strVal val="visible"/>
                                      </p:to>
                                    </p:set>
                                    <p:anim calcmode="lin" valueType="num">
                                      <p:cBhvr>
                                        <p:cTn id="23" dur="1000" fill="hold"/>
                                        <p:tgtEl>
                                          <p:spTgt spid="30723"/>
                                        </p:tgtEl>
                                        <p:attrNameLst>
                                          <p:attrName>ppt_w</p:attrName>
                                        </p:attrNameLst>
                                      </p:cBhvr>
                                      <p:tavLst>
                                        <p:tav tm="0">
                                          <p:val>
                                            <p:strVal val="#ppt_w*0.70"/>
                                          </p:val>
                                        </p:tav>
                                        <p:tav tm="100000">
                                          <p:val>
                                            <p:strVal val="#ppt_w"/>
                                          </p:val>
                                        </p:tav>
                                      </p:tavLst>
                                    </p:anim>
                                    <p:anim calcmode="lin" valueType="num">
                                      <p:cBhvr>
                                        <p:cTn id="24" dur="1000" fill="hold"/>
                                        <p:tgtEl>
                                          <p:spTgt spid="30723"/>
                                        </p:tgtEl>
                                        <p:attrNameLst>
                                          <p:attrName>ppt_h</p:attrName>
                                        </p:attrNameLst>
                                      </p:cBhvr>
                                      <p:tavLst>
                                        <p:tav tm="0">
                                          <p:val>
                                            <p:strVal val="#ppt_h"/>
                                          </p:val>
                                        </p:tav>
                                        <p:tav tm="100000">
                                          <p:val>
                                            <p:strVal val="#ppt_h"/>
                                          </p:val>
                                        </p:tav>
                                      </p:tavLst>
                                    </p:anim>
                                    <p:animEffect transition="in" filter="fade">
                                      <p:cBhvr>
                                        <p:cTn id="25" dur="1000"/>
                                        <p:tgtEl>
                                          <p:spTgt spid="30723"/>
                                        </p:tgtEl>
                                      </p:cBhvr>
                                    </p:animEffect>
                                  </p:childTnLst>
                                </p:cTn>
                              </p:par>
                              <p:par>
                                <p:cTn id="26" presetID="42" presetClass="entr" presetSubtype="0" fill="hold" grpId="0" nodeType="withEffect">
                                  <p:stCondLst>
                                    <p:cond delay="0"/>
                                  </p:stCondLst>
                                  <p:childTnLst>
                                    <p:set>
                                      <p:cBhvr>
                                        <p:cTn id="27" dur="1" fill="hold">
                                          <p:stCondLst>
                                            <p:cond delay="0"/>
                                          </p:stCondLst>
                                        </p:cTn>
                                        <p:tgtEl>
                                          <p:spTgt spid="30724"/>
                                        </p:tgtEl>
                                        <p:attrNameLst>
                                          <p:attrName>style.visibility</p:attrName>
                                        </p:attrNameLst>
                                      </p:cBhvr>
                                      <p:to>
                                        <p:strVal val="visible"/>
                                      </p:to>
                                    </p:set>
                                    <p:animEffect transition="in" filter="fade">
                                      <p:cBhvr>
                                        <p:cTn id="28" dur="1000"/>
                                        <p:tgtEl>
                                          <p:spTgt spid="30724"/>
                                        </p:tgtEl>
                                      </p:cBhvr>
                                    </p:animEffect>
                                    <p:anim calcmode="lin" valueType="num">
                                      <p:cBhvr>
                                        <p:cTn id="29" dur="1000" fill="hold"/>
                                        <p:tgtEl>
                                          <p:spTgt spid="30724"/>
                                        </p:tgtEl>
                                        <p:attrNameLst>
                                          <p:attrName>ppt_x</p:attrName>
                                        </p:attrNameLst>
                                      </p:cBhvr>
                                      <p:tavLst>
                                        <p:tav tm="0">
                                          <p:val>
                                            <p:strVal val="#ppt_x"/>
                                          </p:val>
                                        </p:tav>
                                        <p:tav tm="100000">
                                          <p:val>
                                            <p:strVal val="#ppt_x"/>
                                          </p:val>
                                        </p:tav>
                                      </p:tavLst>
                                    </p:anim>
                                    <p:anim calcmode="lin" valueType="num">
                                      <p:cBhvr>
                                        <p:cTn id="30" dur="1000" fill="hold"/>
                                        <p:tgtEl>
                                          <p:spTgt spid="307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722" grpId="0" animBg="1"/>
      <p:bldP spid="30723" grpId="0"/>
      <p:bldP spid="30723" grpId="1"/>
      <p:bldP spid="30723" grpId="2"/>
      <p:bldP spid="30724"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700" name="Picture 4" descr="важные основы ораторского искусства"/>
          <p:cNvPicPr>
            <a:picLocks noChangeAspect="1" noChangeArrowheads="1"/>
          </p:cNvPicPr>
          <p:nvPr/>
        </p:nvPicPr>
        <p:blipFill>
          <a:blip r:embed="rId2" cstate="print">
            <a:lum bright="10000"/>
          </a:blip>
          <a:srcRect/>
          <a:stretch>
            <a:fillRect/>
          </a:stretch>
        </p:blipFill>
        <p:spPr bwMode="auto">
          <a:xfrm>
            <a:off x="6588224" y="0"/>
            <a:ext cx="2555776" cy="1716021"/>
          </a:xfrm>
          <a:prstGeom prst="rect">
            <a:avLst/>
          </a:prstGeom>
          <a:noFill/>
        </p:spPr>
      </p:pic>
      <p:pic>
        <p:nvPicPr>
          <p:cNvPr id="29702" name="Picture 6" descr="основы ораторского искусства"/>
          <p:cNvPicPr>
            <a:picLocks noChangeAspect="1" noChangeArrowheads="1"/>
          </p:cNvPicPr>
          <p:nvPr/>
        </p:nvPicPr>
        <p:blipFill>
          <a:blip r:embed="rId3" cstate="print">
            <a:lum bright="10000"/>
          </a:blip>
          <a:srcRect/>
          <a:stretch>
            <a:fillRect/>
          </a:stretch>
        </p:blipFill>
        <p:spPr bwMode="auto">
          <a:xfrm>
            <a:off x="2915816" y="0"/>
            <a:ext cx="1872208" cy="1599074"/>
          </a:xfrm>
          <a:prstGeom prst="rect">
            <a:avLst/>
          </a:prstGeom>
          <a:noFill/>
        </p:spPr>
      </p:pic>
      <p:sp>
        <p:nvSpPr>
          <p:cNvPr id="29703" name="Rectangle 7"/>
          <p:cNvSpPr>
            <a:spLocks noChangeArrowheads="1"/>
          </p:cNvSpPr>
          <p:nvPr/>
        </p:nvSpPr>
        <p:spPr bwMode="auto">
          <a:xfrm>
            <a:off x="107504" y="1124744"/>
            <a:ext cx="2736304" cy="133882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4</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Что такое ораторское искусство? Чем оно отличается от просто речевой грамотности? Согласны ли вы с тем, что оно включает следующие умения? Дополните их список.</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7" name="Прямоугольник 6"/>
          <p:cNvSpPr/>
          <p:nvPr/>
        </p:nvSpPr>
        <p:spPr>
          <a:xfrm>
            <a:off x="1259632" y="2924944"/>
            <a:ext cx="6984776" cy="2585323"/>
          </a:xfrm>
          <a:prstGeom prst="rect">
            <a:avLst/>
          </a:prstGeom>
        </p:spPr>
        <p:txBody>
          <a:bodyPr wrap="square">
            <a:spAutoFit/>
          </a:bodyPr>
          <a:lstStyle/>
          <a:p>
            <a:pPr lvl="0" algn="just">
              <a:buFont typeface="Arial" pitchFamily="34" charset="0"/>
              <a:buChar char="•"/>
            </a:pPr>
            <a:r>
              <a:rPr lang="ru-RU" dirty="0" smtClean="0"/>
              <a:t>  Учитывать характер аудитории, ее интересы, запросы, уровень знаний.</a:t>
            </a:r>
          </a:p>
          <a:p>
            <a:pPr lvl="0" algn="just">
              <a:buFont typeface="Arial" pitchFamily="34" charset="0"/>
              <a:buChar char="•"/>
            </a:pPr>
            <a:r>
              <a:rPr lang="ru-RU" dirty="0" smtClean="0"/>
              <a:t>  Адаптировать свою речь, т. е. упрощать или усложнять ее, изменять стиль в зависимости от обстоятельств.</a:t>
            </a:r>
          </a:p>
          <a:p>
            <a:pPr lvl="0" algn="just">
              <a:buFont typeface="Arial" pitchFamily="34" charset="0"/>
              <a:buChar char="•"/>
            </a:pPr>
            <a:r>
              <a:rPr lang="ru-RU" dirty="0" smtClean="0"/>
              <a:t>  Создавать словами яркие и понятные образы, рисовать картины прошлого, настоящего и будущего.</a:t>
            </a:r>
          </a:p>
          <a:p>
            <a:pPr lvl="0" algn="just">
              <a:buFont typeface="Arial" pitchFamily="34" charset="0"/>
              <a:buChar char="•"/>
            </a:pPr>
            <a:r>
              <a:rPr lang="ru-RU" dirty="0" smtClean="0"/>
              <a:t>  Вызывать определенные эмоции, чувства, настроения.</a:t>
            </a:r>
          </a:p>
          <a:p>
            <a:pPr lvl="0" algn="just">
              <a:buFont typeface="Arial" pitchFamily="34" charset="0"/>
              <a:buChar char="•"/>
            </a:pPr>
            <a:r>
              <a:rPr lang="ru-RU" dirty="0" smtClean="0"/>
              <a:t>  Грамотно аргументировать.</a:t>
            </a:r>
          </a:p>
          <a:p>
            <a:pPr algn="just">
              <a:buFont typeface="Arial" pitchFamily="34" charset="0"/>
              <a:buChar char="•"/>
            </a:pPr>
            <a:r>
              <a:rPr lang="ru-RU" dirty="0" smtClean="0"/>
              <a:t>  Убеждать.</a:t>
            </a:r>
            <a:endParaRPr lang="ru-RU" dirty="0"/>
          </a:p>
        </p:txBody>
      </p:sp>
      <p:pic>
        <p:nvPicPr>
          <p:cNvPr id="29705" name="Picture 9" descr="http://go2.imgsmail.ru/imgpreview?key=http%3A//bolsunov.com/wp-content/uploads/2008/12/d182d180d0b5d0bdd0b8d0bdd0b3-2.jpg&amp;mb=imgdb_preview_105"/>
          <p:cNvPicPr>
            <a:picLocks noChangeAspect="1" noChangeArrowheads="1"/>
          </p:cNvPicPr>
          <p:nvPr/>
        </p:nvPicPr>
        <p:blipFill>
          <a:blip r:embed="rId4" cstate="print">
            <a:lum bright="20000"/>
          </a:blip>
          <a:srcRect/>
          <a:stretch>
            <a:fillRect/>
          </a:stretch>
        </p:blipFill>
        <p:spPr bwMode="auto">
          <a:xfrm>
            <a:off x="5724128" y="1"/>
            <a:ext cx="1450125" cy="1916832"/>
          </a:xfrm>
          <a:prstGeom prst="rect">
            <a:avLst/>
          </a:prstGeom>
          <a:noFill/>
        </p:spPr>
      </p:pic>
      <p:pic>
        <p:nvPicPr>
          <p:cNvPr id="29698" name="Picture 2" descr="http://igrox.ru/images/oo_%20(17)(2).jpg"/>
          <p:cNvPicPr>
            <a:picLocks noChangeAspect="1" noChangeArrowheads="1"/>
          </p:cNvPicPr>
          <p:nvPr/>
        </p:nvPicPr>
        <p:blipFill>
          <a:blip r:embed="rId5" cstate="print">
            <a:lum bright="10000"/>
          </a:blip>
          <a:srcRect/>
          <a:stretch>
            <a:fillRect/>
          </a:stretch>
        </p:blipFill>
        <p:spPr bwMode="auto">
          <a:xfrm>
            <a:off x="4211960" y="116632"/>
            <a:ext cx="1567273" cy="2088952"/>
          </a:xfrm>
          <a:prstGeom prst="rect">
            <a:avLst/>
          </a:prstGeom>
          <a:noFill/>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9703"/>
                                        </p:tgtEl>
                                        <p:attrNameLst>
                                          <p:attrName>style.visibility</p:attrName>
                                        </p:attrNameLst>
                                      </p:cBhvr>
                                      <p:to>
                                        <p:strVal val="visible"/>
                                      </p:to>
                                    </p:set>
                                    <p:animEffect transition="in" filter="fade">
                                      <p:cBhvr>
                                        <p:cTn id="7" dur="1000"/>
                                        <p:tgtEl>
                                          <p:spTgt spid="2970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7">
                                            <p:txEl>
                                              <p:pRg st="0" end="0"/>
                                            </p:txEl>
                                          </p:spTgt>
                                        </p:tgtEl>
                                        <p:attrNameLst>
                                          <p:attrName>style.visibility</p:attrName>
                                        </p:attrNameLst>
                                      </p:cBhvr>
                                      <p:to>
                                        <p:strVal val="visible"/>
                                      </p:to>
                                    </p:set>
                                    <p:animEffect transition="in" filter="fade">
                                      <p:cBhvr>
                                        <p:cTn id="12" dur="1000"/>
                                        <p:tgtEl>
                                          <p:spTgt spid="7">
                                            <p:txEl>
                                              <p:pRg st="0" end="0"/>
                                            </p:txEl>
                                          </p:spTgt>
                                        </p:tgtEl>
                                      </p:cBhvr>
                                    </p:animEffect>
                                    <p:anim calcmode="lin" valueType="num">
                                      <p:cBhvr>
                                        <p:cTn id="13" dur="1000" fill="hold"/>
                                        <p:tgtEl>
                                          <p:spTgt spid="7">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7">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7">
                                            <p:txEl>
                                              <p:pRg st="1" end="1"/>
                                            </p:txEl>
                                          </p:spTgt>
                                        </p:tgtEl>
                                        <p:attrNameLst>
                                          <p:attrName>style.visibility</p:attrName>
                                        </p:attrNameLst>
                                      </p:cBhvr>
                                      <p:to>
                                        <p:strVal val="visible"/>
                                      </p:to>
                                    </p:set>
                                    <p:animEffect transition="in" filter="fade">
                                      <p:cBhvr>
                                        <p:cTn id="19" dur="1000"/>
                                        <p:tgtEl>
                                          <p:spTgt spid="7">
                                            <p:txEl>
                                              <p:pRg st="1" end="1"/>
                                            </p:txEl>
                                          </p:spTgt>
                                        </p:tgtEl>
                                      </p:cBhvr>
                                    </p:animEffect>
                                    <p:anim calcmode="lin" valueType="num">
                                      <p:cBhvr>
                                        <p:cTn id="20" dur="1000" fill="hold"/>
                                        <p:tgtEl>
                                          <p:spTgt spid="7">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7">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7">
                                            <p:txEl>
                                              <p:pRg st="2" end="2"/>
                                            </p:txEl>
                                          </p:spTgt>
                                        </p:tgtEl>
                                        <p:attrNameLst>
                                          <p:attrName>style.visibility</p:attrName>
                                        </p:attrNameLst>
                                      </p:cBhvr>
                                      <p:to>
                                        <p:strVal val="visible"/>
                                      </p:to>
                                    </p:set>
                                    <p:animEffect transition="in" filter="fade">
                                      <p:cBhvr>
                                        <p:cTn id="26" dur="1000"/>
                                        <p:tgtEl>
                                          <p:spTgt spid="7">
                                            <p:txEl>
                                              <p:pRg st="2" end="2"/>
                                            </p:txEl>
                                          </p:spTgt>
                                        </p:tgtEl>
                                      </p:cBhvr>
                                    </p:animEffect>
                                    <p:anim calcmode="lin" valueType="num">
                                      <p:cBhvr>
                                        <p:cTn id="27" dur="1000" fill="hold"/>
                                        <p:tgtEl>
                                          <p:spTgt spid="7">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7">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7">
                                            <p:txEl>
                                              <p:pRg st="3" end="3"/>
                                            </p:txEl>
                                          </p:spTgt>
                                        </p:tgtEl>
                                        <p:attrNameLst>
                                          <p:attrName>style.visibility</p:attrName>
                                        </p:attrNameLst>
                                      </p:cBhvr>
                                      <p:to>
                                        <p:strVal val="visible"/>
                                      </p:to>
                                    </p:set>
                                    <p:animEffect transition="in" filter="fade">
                                      <p:cBhvr>
                                        <p:cTn id="33" dur="1000"/>
                                        <p:tgtEl>
                                          <p:spTgt spid="7">
                                            <p:txEl>
                                              <p:pRg st="3" end="3"/>
                                            </p:txEl>
                                          </p:spTgt>
                                        </p:tgtEl>
                                      </p:cBhvr>
                                    </p:animEffect>
                                    <p:anim calcmode="lin" valueType="num">
                                      <p:cBhvr>
                                        <p:cTn id="34" dur="1000" fill="hold"/>
                                        <p:tgtEl>
                                          <p:spTgt spid="7">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7">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7">
                                            <p:txEl>
                                              <p:pRg st="4" end="4"/>
                                            </p:txEl>
                                          </p:spTgt>
                                        </p:tgtEl>
                                        <p:attrNameLst>
                                          <p:attrName>style.visibility</p:attrName>
                                        </p:attrNameLst>
                                      </p:cBhvr>
                                      <p:to>
                                        <p:strVal val="visible"/>
                                      </p:to>
                                    </p:set>
                                    <p:animEffect transition="in" filter="fade">
                                      <p:cBhvr>
                                        <p:cTn id="40" dur="1000"/>
                                        <p:tgtEl>
                                          <p:spTgt spid="7">
                                            <p:txEl>
                                              <p:pRg st="4" end="4"/>
                                            </p:txEl>
                                          </p:spTgt>
                                        </p:tgtEl>
                                      </p:cBhvr>
                                    </p:animEffect>
                                    <p:anim calcmode="lin" valueType="num">
                                      <p:cBhvr>
                                        <p:cTn id="41" dur="1000" fill="hold"/>
                                        <p:tgtEl>
                                          <p:spTgt spid="7">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7">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7">
                                            <p:txEl>
                                              <p:pRg st="5" end="5"/>
                                            </p:txEl>
                                          </p:spTgt>
                                        </p:tgtEl>
                                        <p:attrNameLst>
                                          <p:attrName>style.visibility</p:attrName>
                                        </p:attrNameLst>
                                      </p:cBhvr>
                                      <p:to>
                                        <p:strVal val="visible"/>
                                      </p:to>
                                    </p:set>
                                    <p:animEffect transition="in" filter="fade">
                                      <p:cBhvr>
                                        <p:cTn id="47" dur="1000"/>
                                        <p:tgtEl>
                                          <p:spTgt spid="7">
                                            <p:txEl>
                                              <p:pRg st="5" end="5"/>
                                            </p:txEl>
                                          </p:spTgt>
                                        </p:tgtEl>
                                      </p:cBhvr>
                                    </p:animEffect>
                                    <p:anim calcmode="lin" valueType="num">
                                      <p:cBhvr>
                                        <p:cTn id="48" dur="1000" fill="hold"/>
                                        <p:tgtEl>
                                          <p:spTgt spid="7">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7">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3"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4" name="Picture 2" descr="http://go4.imgsmail.ru/imgpreview?key=http%3A//interneturok.ru/files/pages/page%5F159923/muhina.jpg&amp;mb=imgdb_preview_23"/>
          <p:cNvPicPr>
            <a:picLocks noChangeAspect="1" noChangeArrowheads="1"/>
          </p:cNvPicPr>
          <p:nvPr/>
        </p:nvPicPr>
        <p:blipFill>
          <a:blip r:embed="rId2" cstate="print">
            <a:lum bright="30000"/>
          </a:blip>
          <a:srcRect/>
          <a:stretch>
            <a:fillRect/>
          </a:stretch>
        </p:blipFill>
        <p:spPr bwMode="auto">
          <a:xfrm>
            <a:off x="7334250" y="0"/>
            <a:ext cx="1809750" cy="2000251"/>
          </a:xfrm>
          <a:prstGeom prst="rect">
            <a:avLst/>
          </a:prstGeom>
          <a:noFill/>
        </p:spPr>
      </p:pic>
      <p:pic>
        <p:nvPicPr>
          <p:cNvPr id="28676" name="Picture 4" descr="http://go1.imgsmail.ru/imgpreview?key=http%3A//veche.info/uploads/posts/2012-03/thumbs/1330608435%5F1329840123%5F659827%5Fne-dumaj-o-buduschem.jpg&amp;mb=imgdb_preview_125"/>
          <p:cNvPicPr>
            <a:picLocks noChangeAspect="1" noChangeArrowheads="1"/>
          </p:cNvPicPr>
          <p:nvPr/>
        </p:nvPicPr>
        <p:blipFill>
          <a:blip r:embed="rId3" cstate="print">
            <a:lum bright="20000"/>
          </a:blip>
          <a:srcRect t="6402" r="5829" b="3972"/>
          <a:stretch>
            <a:fillRect/>
          </a:stretch>
        </p:blipFill>
        <p:spPr bwMode="auto">
          <a:xfrm>
            <a:off x="5004048" y="188640"/>
            <a:ext cx="2376264" cy="2016224"/>
          </a:xfrm>
          <a:prstGeom prst="rect">
            <a:avLst/>
          </a:prstGeom>
          <a:noFill/>
        </p:spPr>
      </p:pic>
      <p:pic>
        <p:nvPicPr>
          <p:cNvPr id="28678" name="Picture 6" descr="http://go4.imgsmail.ru/imgpreview?key=http%3A//bambooclub.ru/files/prev%5F1334733830/5.1.jpg&amp;mb=imgdb_preview_39"/>
          <p:cNvPicPr>
            <a:picLocks noChangeAspect="1" noChangeArrowheads="1"/>
          </p:cNvPicPr>
          <p:nvPr/>
        </p:nvPicPr>
        <p:blipFill>
          <a:blip r:embed="rId4" cstate="print">
            <a:lum bright="20000"/>
          </a:blip>
          <a:srcRect/>
          <a:stretch>
            <a:fillRect/>
          </a:stretch>
        </p:blipFill>
        <p:spPr bwMode="auto">
          <a:xfrm>
            <a:off x="2699792" y="0"/>
            <a:ext cx="2621657" cy="1844824"/>
          </a:xfrm>
          <a:prstGeom prst="rect">
            <a:avLst/>
          </a:prstGeom>
          <a:noFill/>
        </p:spPr>
      </p:pic>
      <p:sp>
        <p:nvSpPr>
          <p:cNvPr id="28679" name="Rectangle 7"/>
          <p:cNvSpPr>
            <a:spLocks noChangeArrowheads="1"/>
          </p:cNvSpPr>
          <p:nvPr/>
        </p:nvSpPr>
        <p:spPr bwMode="auto">
          <a:xfrm>
            <a:off x="107504" y="1196752"/>
            <a:ext cx="2520280" cy="207749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5</a:t>
            </a: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Что, по-вашему, входит в понятие «культура»?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Определите, как перечисленные ниже факторы влияют на ее формирование. </a:t>
            </a: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Приведите примеры из различных культур/различных периодов развития культуры одной и той же страны.</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6" name="Прямоугольник 5"/>
          <p:cNvSpPr/>
          <p:nvPr/>
        </p:nvSpPr>
        <p:spPr>
          <a:xfrm>
            <a:off x="1259632" y="3429000"/>
            <a:ext cx="7488832" cy="2862322"/>
          </a:xfrm>
          <a:prstGeom prst="rect">
            <a:avLst/>
          </a:prstGeom>
        </p:spPr>
        <p:txBody>
          <a:bodyPr wrap="square">
            <a:spAutoFit/>
          </a:bodyPr>
          <a:lstStyle/>
          <a:p>
            <a:pPr lvl="0">
              <a:buFont typeface="Arial" pitchFamily="34" charset="0"/>
              <a:buChar char="•"/>
            </a:pPr>
            <a:r>
              <a:rPr lang="ru-RU" dirty="0" smtClean="0"/>
              <a:t>  Географическое положение, климат, природные ресурсы.</a:t>
            </a:r>
          </a:p>
          <a:p>
            <a:pPr lvl="0">
              <a:buFont typeface="Arial" pitchFamily="34" charset="0"/>
              <a:buChar char="•"/>
            </a:pPr>
            <a:r>
              <a:rPr lang="ru-RU" dirty="0" smtClean="0"/>
              <a:t>  Быт (жилье, еда, одежда, транспорт и т. д.).</a:t>
            </a:r>
          </a:p>
          <a:p>
            <a:pPr lvl="0">
              <a:buFont typeface="Arial" pitchFamily="34" charset="0"/>
              <a:buChar char="•"/>
            </a:pPr>
            <a:r>
              <a:rPr lang="ru-RU" dirty="0" smtClean="0"/>
              <a:t>  Стиль жизни (традиции, верования, праздники, отдых, работа, ритм жизни).</a:t>
            </a:r>
          </a:p>
          <a:p>
            <a:pPr lvl="0">
              <a:buFont typeface="Arial" pitchFamily="34" charset="0"/>
              <a:buChar char="•"/>
            </a:pPr>
            <a:r>
              <a:rPr lang="ru-RU" dirty="0" smtClean="0"/>
              <a:t>  Государственное устройство.</a:t>
            </a:r>
          </a:p>
          <a:p>
            <a:pPr lvl="0">
              <a:buFont typeface="Arial" pitchFamily="34" charset="0"/>
              <a:buChar char="•"/>
            </a:pPr>
            <a:r>
              <a:rPr lang="ru-RU" dirty="0" smtClean="0"/>
              <a:t>  Страны-соседи, история взаимоотношений, война и мир, события и факты, имена.</a:t>
            </a:r>
          </a:p>
          <a:p>
            <a:pPr lvl="0">
              <a:buFont typeface="Arial" pitchFamily="34" charset="0"/>
              <a:buChar char="•"/>
            </a:pPr>
            <a:r>
              <a:rPr lang="ru-RU" dirty="0" smtClean="0"/>
              <a:t>  Города и их достопримечательности.</a:t>
            </a:r>
          </a:p>
          <a:p>
            <a:pPr lvl="0">
              <a:buFont typeface="Arial" pitchFamily="34" charset="0"/>
              <a:buChar char="•"/>
            </a:pPr>
            <a:r>
              <a:rPr lang="ru-RU" dirty="0" smtClean="0"/>
              <a:t>  Язык/и общения.</a:t>
            </a:r>
          </a:p>
          <a:p>
            <a:pPr lvl="0">
              <a:buFont typeface="Arial" pitchFamily="34" charset="0"/>
              <a:buChar char="•"/>
            </a:pPr>
            <a:r>
              <a:rPr lang="ru-RU" dirty="0" smtClean="0"/>
              <a:t>  Искусство.</a:t>
            </a:r>
            <a:endParaRPr lang="ru-RU" dirty="0"/>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28679"/>
                                        </p:tgtEl>
                                        <p:attrNameLst>
                                          <p:attrName>style.visibility</p:attrName>
                                        </p:attrNameLst>
                                      </p:cBhvr>
                                      <p:to>
                                        <p:strVal val="visible"/>
                                      </p:to>
                                    </p:set>
                                    <p:animEffect transition="in" filter="fade">
                                      <p:cBhvr>
                                        <p:cTn id="7" dur="1000"/>
                                        <p:tgtEl>
                                          <p:spTgt spid="28679"/>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6">
                                            <p:txEl>
                                              <p:pRg st="0" end="0"/>
                                            </p:txEl>
                                          </p:spTgt>
                                        </p:tgtEl>
                                        <p:attrNameLst>
                                          <p:attrName>style.visibility</p:attrName>
                                        </p:attrNameLst>
                                      </p:cBhvr>
                                      <p:to>
                                        <p:strVal val="visible"/>
                                      </p:to>
                                    </p:set>
                                    <p:animEffect transition="in" filter="fade">
                                      <p:cBhvr>
                                        <p:cTn id="12" dur="1000"/>
                                        <p:tgtEl>
                                          <p:spTgt spid="6">
                                            <p:txEl>
                                              <p:pRg st="0" end="0"/>
                                            </p:txEl>
                                          </p:spTgt>
                                        </p:tgtEl>
                                      </p:cBhvr>
                                    </p:animEffect>
                                    <p:anim calcmode="lin" valueType="num">
                                      <p:cBhvr>
                                        <p:cTn id="13"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6">
                                            <p:txEl>
                                              <p:pRg st="1" end="1"/>
                                            </p:txEl>
                                          </p:spTgt>
                                        </p:tgtEl>
                                        <p:attrNameLst>
                                          <p:attrName>style.visibility</p:attrName>
                                        </p:attrNameLst>
                                      </p:cBhvr>
                                      <p:to>
                                        <p:strVal val="visible"/>
                                      </p:to>
                                    </p:set>
                                    <p:animEffect transition="in" filter="fade">
                                      <p:cBhvr>
                                        <p:cTn id="19" dur="1000"/>
                                        <p:tgtEl>
                                          <p:spTgt spid="6">
                                            <p:txEl>
                                              <p:pRg st="1" end="1"/>
                                            </p:txEl>
                                          </p:spTgt>
                                        </p:tgtEl>
                                      </p:cBhvr>
                                    </p:animEffect>
                                    <p:anim calcmode="lin" valueType="num">
                                      <p:cBhvr>
                                        <p:cTn id="20"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6">
                                            <p:txEl>
                                              <p:pRg st="2" end="2"/>
                                            </p:txEl>
                                          </p:spTgt>
                                        </p:tgtEl>
                                        <p:attrNameLst>
                                          <p:attrName>style.visibility</p:attrName>
                                        </p:attrNameLst>
                                      </p:cBhvr>
                                      <p:to>
                                        <p:strVal val="visible"/>
                                      </p:to>
                                    </p:set>
                                    <p:animEffect transition="in" filter="fade">
                                      <p:cBhvr>
                                        <p:cTn id="26" dur="1000"/>
                                        <p:tgtEl>
                                          <p:spTgt spid="6">
                                            <p:txEl>
                                              <p:pRg st="2" end="2"/>
                                            </p:txEl>
                                          </p:spTgt>
                                        </p:tgtEl>
                                      </p:cBhvr>
                                    </p:animEffect>
                                    <p:anim calcmode="lin" valueType="num">
                                      <p:cBhvr>
                                        <p:cTn id="27"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6">
                                            <p:txEl>
                                              <p:pRg st="3" end="3"/>
                                            </p:txEl>
                                          </p:spTgt>
                                        </p:tgtEl>
                                        <p:attrNameLst>
                                          <p:attrName>style.visibility</p:attrName>
                                        </p:attrNameLst>
                                      </p:cBhvr>
                                      <p:to>
                                        <p:strVal val="visible"/>
                                      </p:to>
                                    </p:set>
                                    <p:animEffect transition="in" filter="fade">
                                      <p:cBhvr>
                                        <p:cTn id="33" dur="1000"/>
                                        <p:tgtEl>
                                          <p:spTgt spid="6">
                                            <p:txEl>
                                              <p:pRg st="3" end="3"/>
                                            </p:txEl>
                                          </p:spTgt>
                                        </p:tgtEl>
                                      </p:cBhvr>
                                    </p:animEffect>
                                    <p:anim calcmode="lin" valueType="num">
                                      <p:cBhvr>
                                        <p:cTn id="34"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6">
                                            <p:txEl>
                                              <p:pRg st="4" end="4"/>
                                            </p:txEl>
                                          </p:spTgt>
                                        </p:tgtEl>
                                        <p:attrNameLst>
                                          <p:attrName>style.visibility</p:attrName>
                                        </p:attrNameLst>
                                      </p:cBhvr>
                                      <p:to>
                                        <p:strVal val="visible"/>
                                      </p:to>
                                    </p:set>
                                    <p:animEffect transition="in" filter="fade">
                                      <p:cBhvr>
                                        <p:cTn id="40" dur="1000"/>
                                        <p:tgtEl>
                                          <p:spTgt spid="6">
                                            <p:txEl>
                                              <p:pRg st="4" end="4"/>
                                            </p:txEl>
                                          </p:spTgt>
                                        </p:tgtEl>
                                      </p:cBhvr>
                                    </p:animEffect>
                                    <p:anim calcmode="lin" valueType="num">
                                      <p:cBhvr>
                                        <p:cTn id="41"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6">
                                            <p:txEl>
                                              <p:pRg st="5" end="5"/>
                                            </p:txEl>
                                          </p:spTgt>
                                        </p:tgtEl>
                                        <p:attrNameLst>
                                          <p:attrName>style.visibility</p:attrName>
                                        </p:attrNameLst>
                                      </p:cBhvr>
                                      <p:to>
                                        <p:strVal val="visible"/>
                                      </p:to>
                                    </p:set>
                                    <p:animEffect transition="in" filter="fade">
                                      <p:cBhvr>
                                        <p:cTn id="47" dur="1000"/>
                                        <p:tgtEl>
                                          <p:spTgt spid="6">
                                            <p:txEl>
                                              <p:pRg st="5" end="5"/>
                                            </p:txEl>
                                          </p:spTgt>
                                        </p:tgtEl>
                                      </p:cBhvr>
                                    </p:animEffect>
                                    <p:anim calcmode="lin" valueType="num">
                                      <p:cBhvr>
                                        <p:cTn id="48"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nodeType="clickEffect">
                                  <p:stCondLst>
                                    <p:cond delay="0"/>
                                  </p:stCondLst>
                                  <p:childTnLst>
                                    <p:set>
                                      <p:cBhvr>
                                        <p:cTn id="53" dur="1" fill="hold">
                                          <p:stCondLst>
                                            <p:cond delay="0"/>
                                          </p:stCondLst>
                                        </p:cTn>
                                        <p:tgtEl>
                                          <p:spTgt spid="6">
                                            <p:txEl>
                                              <p:pRg st="6" end="6"/>
                                            </p:txEl>
                                          </p:spTgt>
                                        </p:tgtEl>
                                        <p:attrNameLst>
                                          <p:attrName>style.visibility</p:attrName>
                                        </p:attrNameLst>
                                      </p:cBhvr>
                                      <p:to>
                                        <p:strVal val="visible"/>
                                      </p:to>
                                    </p:set>
                                    <p:animEffect transition="in" filter="fade">
                                      <p:cBhvr>
                                        <p:cTn id="54" dur="1000"/>
                                        <p:tgtEl>
                                          <p:spTgt spid="6">
                                            <p:txEl>
                                              <p:pRg st="6" end="6"/>
                                            </p:txEl>
                                          </p:spTgt>
                                        </p:tgtEl>
                                      </p:cBhvr>
                                    </p:animEffect>
                                    <p:anim calcmode="lin" valueType="num">
                                      <p:cBhvr>
                                        <p:cTn id="55"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56"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nodeType="clickEffect">
                                  <p:stCondLst>
                                    <p:cond delay="0"/>
                                  </p:stCondLst>
                                  <p:childTnLst>
                                    <p:set>
                                      <p:cBhvr>
                                        <p:cTn id="60" dur="1" fill="hold">
                                          <p:stCondLst>
                                            <p:cond delay="0"/>
                                          </p:stCondLst>
                                        </p:cTn>
                                        <p:tgtEl>
                                          <p:spTgt spid="6">
                                            <p:txEl>
                                              <p:pRg st="7" end="7"/>
                                            </p:txEl>
                                          </p:spTgt>
                                        </p:tgtEl>
                                        <p:attrNameLst>
                                          <p:attrName>style.visibility</p:attrName>
                                        </p:attrNameLst>
                                      </p:cBhvr>
                                      <p:to>
                                        <p:strVal val="visible"/>
                                      </p:to>
                                    </p:set>
                                    <p:animEffect transition="in" filter="fade">
                                      <p:cBhvr>
                                        <p:cTn id="61" dur="1000"/>
                                        <p:tgtEl>
                                          <p:spTgt spid="6">
                                            <p:txEl>
                                              <p:pRg st="7" end="7"/>
                                            </p:txEl>
                                          </p:spTgt>
                                        </p:tgtEl>
                                      </p:cBhvr>
                                    </p:animEffect>
                                    <p:anim calcmode="lin" valueType="num">
                                      <p:cBhvr>
                                        <p:cTn id="62" dur="1000" fill="hold"/>
                                        <p:tgtEl>
                                          <p:spTgt spid="6">
                                            <p:txEl>
                                              <p:pRg st="7" end="7"/>
                                            </p:txEl>
                                          </p:spTgt>
                                        </p:tgtEl>
                                        <p:attrNameLst>
                                          <p:attrName>ppt_x</p:attrName>
                                        </p:attrNameLst>
                                      </p:cBhvr>
                                      <p:tavLst>
                                        <p:tav tm="0">
                                          <p:val>
                                            <p:strVal val="#ppt_x"/>
                                          </p:val>
                                        </p:tav>
                                        <p:tav tm="100000">
                                          <p:val>
                                            <p:strVal val="#ppt_x"/>
                                          </p:val>
                                        </p:tav>
                                      </p:tavLst>
                                    </p:anim>
                                    <p:anim calcmode="lin" valueType="num">
                                      <p:cBhvr>
                                        <p:cTn id="63" dur="1000" fill="hold"/>
                                        <p:tgtEl>
                                          <p:spTgt spid="6">
                                            <p:txEl>
                                              <p:pRg st="7" end="7"/>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79"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http://go4.imgsmail.ru/imgpreview?key=http%3A//rsr-online.ru/doc/2011%5F11%5F16/3.jpg&amp;mb=imgdb_preview_98"/>
          <p:cNvPicPr>
            <a:picLocks noChangeAspect="1" noChangeArrowheads="1"/>
          </p:cNvPicPr>
          <p:nvPr/>
        </p:nvPicPr>
        <p:blipFill>
          <a:blip r:embed="rId2" cstate="print">
            <a:lum bright="20000"/>
          </a:blip>
          <a:srcRect/>
          <a:stretch>
            <a:fillRect/>
          </a:stretch>
        </p:blipFill>
        <p:spPr bwMode="auto">
          <a:xfrm>
            <a:off x="6810375" y="0"/>
            <a:ext cx="2333625" cy="1552576"/>
          </a:xfrm>
          <a:prstGeom prst="rect">
            <a:avLst/>
          </a:prstGeom>
          <a:noFill/>
        </p:spPr>
      </p:pic>
      <p:pic>
        <p:nvPicPr>
          <p:cNvPr id="39940" name="Picture 4" descr="http://portalostranah.ru/photos/741_src.jpg"/>
          <p:cNvPicPr>
            <a:picLocks noChangeAspect="1" noChangeArrowheads="1"/>
          </p:cNvPicPr>
          <p:nvPr/>
        </p:nvPicPr>
        <p:blipFill>
          <a:blip r:embed="rId3" cstate="print">
            <a:lum bright="20000"/>
          </a:blip>
          <a:srcRect/>
          <a:stretch>
            <a:fillRect/>
          </a:stretch>
        </p:blipFill>
        <p:spPr bwMode="auto">
          <a:xfrm>
            <a:off x="2987824" y="0"/>
            <a:ext cx="1584176" cy="1988840"/>
          </a:xfrm>
          <a:prstGeom prst="rect">
            <a:avLst/>
          </a:prstGeom>
          <a:noFill/>
        </p:spPr>
      </p:pic>
      <p:pic>
        <p:nvPicPr>
          <p:cNvPr id="39942" name="Picture 6" descr="http://urban.uz/wp-content/uploads/2010/08/DTH.jpg"/>
          <p:cNvPicPr>
            <a:picLocks noChangeAspect="1" noChangeArrowheads="1"/>
          </p:cNvPicPr>
          <p:nvPr/>
        </p:nvPicPr>
        <p:blipFill>
          <a:blip r:embed="rId4" cstate="print">
            <a:lum bright="20000"/>
          </a:blip>
          <a:srcRect/>
          <a:stretch>
            <a:fillRect/>
          </a:stretch>
        </p:blipFill>
        <p:spPr bwMode="auto">
          <a:xfrm>
            <a:off x="4572000" y="260648"/>
            <a:ext cx="2248048" cy="1556792"/>
          </a:xfrm>
          <a:prstGeom prst="rect">
            <a:avLst/>
          </a:prstGeom>
          <a:noFill/>
        </p:spPr>
      </p:pic>
      <p:sp>
        <p:nvSpPr>
          <p:cNvPr id="39943" name="Rectangle 7"/>
          <p:cNvSpPr>
            <a:spLocks noChangeArrowheads="1"/>
          </p:cNvSpPr>
          <p:nvPr/>
        </p:nvSpPr>
        <p:spPr bwMode="auto">
          <a:xfrm>
            <a:off x="179512" y="1237983"/>
            <a:ext cx="2664296" cy="115416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20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Задание 6</a:t>
            </a:r>
            <a:endParaRPr kumimoji="0" lang="ru-RU" sz="1050" b="1"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Прочитайте приведенные ниже отрывки из студенческих сочинений на тему «Взаимодействие различных стран и культур» и скажите:</a:t>
            </a:r>
            <a:endParaRPr kumimoji="0" lang="ru-RU" sz="2800" b="0" i="0" u="none" strike="noStrike" cap="none" normalizeH="0" baseline="0" dirty="0" smtClean="0">
              <a:ln>
                <a:noFill/>
              </a:ln>
              <a:solidFill>
                <a:schemeClr val="tx1"/>
              </a:solidFill>
              <a:effectLst/>
              <a:latin typeface="Arial" pitchFamily="34" charset="0"/>
              <a:cs typeface="Arial" pitchFamily="34" charset="0"/>
            </a:endParaRPr>
          </a:p>
        </p:txBody>
      </p:sp>
      <p:sp>
        <p:nvSpPr>
          <p:cNvPr id="39944" name="Rectangle 8"/>
          <p:cNvSpPr>
            <a:spLocks noChangeArrowheads="1"/>
          </p:cNvSpPr>
          <p:nvPr/>
        </p:nvSpPr>
        <p:spPr bwMode="auto">
          <a:xfrm>
            <a:off x="827584" y="2852936"/>
            <a:ext cx="7992888" cy="2862322"/>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какие из вышеназванных факторов, определяющих понятие «культура», в них упоминаются, а какие отсутствуют;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насколько традиционно/неожиданно выглядят приведенные примеры;</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насколько логично/глубоко/аргументированно/фрагментарно выстраивают авторы свой ответ;</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соблюдают ли авторы особенности письменной речи или переносят разговорный стиль на письмо. Если да, то в чем это проявляется;</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какое из сочинений вам понравилось больше и почему;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Char char="•"/>
              <a:tabLst>
                <a:tab pos="269875" algn="l"/>
              </a:tabLst>
            </a:pPr>
            <a:r>
              <a:rPr kumimoji="0" lang="ru-RU" b="0" i="0" u="none" strike="noStrike" cap="none" normalizeH="0" baseline="0" dirty="0" smtClean="0">
                <a:ln>
                  <a:noFill/>
                </a:ln>
                <a:solidFill>
                  <a:schemeClr val="tx1"/>
                </a:solidFill>
                <a:effectLst/>
                <a:latin typeface="Times New Roman" pitchFamily="18" charset="0"/>
                <a:ea typeface="Arial Unicode MS" pitchFamily="34" charset="-128"/>
                <a:cs typeface="Times New Roman" pitchFamily="18" charset="0"/>
              </a:rPr>
              <a:t> как эти сочинения характеризуют личность автора. Как вы себе представляете человека, написавшего работу.</a:t>
            </a:r>
            <a:endParaRPr kumimoji="0" lang="ru-RU" b="0" i="0" u="none" strike="noStrike" cap="none" normalizeH="0" baseline="0" dirty="0" smtClean="0">
              <a:ln>
                <a:noFill/>
              </a:ln>
              <a:solidFill>
                <a:schemeClr val="tx1"/>
              </a:solidFill>
              <a:effectLst/>
              <a:latin typeface="Arial" pitchFamily="34" charset="0"/>
              <a:cs typeface="Arial" pitchFamily="34" charset="0"/>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39943"/>
                                        </p:tgtEl>
                                        <p:attrNameLst>
                                          <p:attrName>style.visibility</p:attrName>
                                        </p:attrNameLst>
                                      </p:cBhvr>
                                      <p:to>
                                        <p:strVal val="visible"/>
                                      </p:to>
                                    </p:set>
                                    <p:animEffect transition="in" filter="fade">
                                      <p:cBhvr>
                                        <p:cTn id="7" dur="1000"/>
                                        <p:tgtEl>
                                          <p:spTgt spid="39943"/>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39944">
                                            <p:txEl>
                                              <p:pRg st="0" end="0"/>
                                            </p:txEl>
                                          </p:spTgt>
                                        </p:tgtEl>
                                        <p:attrNameLst>
                                          <p:attrName>style.visibility</p:attrName>
                                        </p:attrNameLst>
                                      </p:cBhvr>
                                      <p:to>
                                        <p:strVal val="visible"/>
                                      </p:to>
                                    </p:set>
                                    <p:animEffect transition="in" filter="fade">
                                      <p:cBhvr>
                                        <p:cTn id="12" dur="1000"/>
                                        <p:tgtEl>
                                          <p:spTgt spid="39944">
                                            <p:txEl>
                                              <p:pRg st="0" end="0"/>
                                            </p:txEl>
                                          </p:spTgt>
                                        </p:tgtEl>
                                      </p:cBhvr>
                                    </p:animEffect>
                                    <p:anim calcmode="lin" valueType="num">
                                      <p:cBhvr>
                                        <p:cTn id="13" dur="1000" fill="hold"/>
                                        <p:tgtEl>
                                          <p:spTgt spid="39944">
                                            <p:txEl>
                                              <p:pRg st="0" end="0"/>
                                            </p:txEl>
                                          </p:spTgt>
                                        </p:tgtEl>
                                        <p:attrNameLst>
                                          <p:attrName>ppt_x</p:attrName>
                                        </p:attrNameLst>
                                      </p:cBhvr>
                                      <p:tavLst>
                                        <p:tav tm="0">
                                          <p:val>
                                            <p:strVal val="#ppt_x"/>
                                          </p:val>
                                        </p:tav>
                                        <p:tav tm="100000">
                                          <p:val>
                                            <p:strVal val="#ppt_x"/>
                                          </p:val>
                                        </p:tav>
                                      </p:tavLst>
                                    </p:anim>
                                    <p:anim calcmode="lin" valueType="num">
                                      <p:cBhvr>
                                        <p:cTn id="14" dur="1000" fill="hold"/>
                                        <p:tgtEl>
                                          <p:spTgt spid="399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nodeType="clickEffect">
                                  <p:stCondLst>
                                    <p:cond delay="0"/>
                                  </p:stCondLst>
                                  <p:childTnLst>
                                    <p:set>
                                      <p:cBhvr>
                                        <p:cTn id="18" dur="1" fill="hold">
                                          <p:stCondLst>
                                            <p:cond delay="0"/>
                                          </p:stCondLst>
                                        </p:cTn>
                                        <p:tgtEl>
                                          <p:spTgt spid="39944">
                                            <p:txEl>
                                              <p:pRg st="1" end="1"/>
                                            </p:txEl>
                                          </p:spTgt>
                                        </p:tgtEl>
                                        <p:attrNameLst>
                                          <p:attrName>style.visibility</p:attrName>
                                        </p:attrNameLst>
                                      </p:cBhvr>
                                      <p:to>
                                        <p:strVal val="visible"/>
                                      </p:to>
                                    </p:set>
                                    <p:animEffect transition="in" filter="fade">
                                      <p:cBhvr>
                                        <p:cTn id="19" dur="1000"/>
                                        <p:tgtEl>
                                          <p:spTgt spid="39944">
                                            <p:txEl>
                                              <p:pRg st="1" end="1"/>
                                            </p:txEl>
                                          </p:spTgt>
                                        </p:tgtEl>
                                      </p:cBhvr>
                                    </p:animEffect>
                                    <p:anim calcmode="lin" valueType="num">
                                      <p:cBhvr>
                                        <p:cTn id="20" dur="1000" fill="hold"/>
                                        <p:tgtEl>
                                          <p:spTgt spid="39944">
                                            <p:txEl>
                                              <p:pRg st="1" end="1"/>
                                            </p:txEl>
                                          </p:spTgt>
                                        </p:tgtEl>
                                        <p:attrNameLst>
                                          <p:attrName>ppt_x</p:attrName>
                                        </p:attrNameLst>
                                      </p:cBhvr>
                                      <p:tavLst>
                                        <p:tav tm="0">
                                          <p:val>
                                            <p:strVal val="#ppt_x"/>
                                          </p:val>
                                        </p:tav>
                                        <p:tav tm="100000">
                                          <p:val>
                                            <p:strVal val="#ppt_x"/>
                                          </p:val>
                                        </p:tav>
                                      </p:tavLst>
                                    </p:anim>
                                    <p:anim calcmode="lin" valueType="num">
                                      <p:cBhvr>
                                        <p:cTn id="21" dur="1000" fill="hold"/>
                                        <p:tgtEl>
                                          <p:spTgt spid="399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42" presetClass="entr" presetSubtype="0" fill="hold" nodeType="clickEffect">
                                  <p:stCondLst>
                                    <p:cond delay="0"/>
                                  </p:stCondLst>
                                  <p:childTnLst>
                                    <p:set>
                                      <p:cBhvr>
                                        <p:cTn id="25" dur="1" fill="hold">
                                          <p:stCondLst>
                                            <p:cond delay="0"/>
                                          </p:stCondLst>
                                        </p:cTn>
                                        <p:tgtEl>
                                          <p:spTgt spid="39944">
                                            <p:txEl>
                                              <p:pRg st="2" end="2"/>
                                            </p:txEl>
                                          </p:spTgt>
                                        </p:tgtEl>
                                        <p:attrNameLst>
                                          <p:attrName>style.visibility</p:attrName>
                                        </p:attrNameLst>
                                      </p:cBhvr>
                                      <p:to>
                                        <p:strVal val="visible"/>
                                      </p:to>
                                    </p:set>
                                    <p:animEffect transition="in" filter="fade">
                                      <p:cBhvr>
                                        <p:cTn id="26" dur="1000"/>
                                        <p:tgtEl>
                                          <p:spTgt spid="39944">
                                            <p:txEl>
                                              <p:pRg st="2" end="2"/>
                                            </p:txEl>
                                          </p:spTgt>
                                        </p:tgtEl>
                                      </p:cBhvr>
                                    </p:animEffect>
                                    <p:anim calcmode="lin" valueType="num">
                                      <p:cBhvr>
                                        <p:cTn id="27" dur="1000" fill="hold"/>
                                        <p:tgtEl>
                                          <p:spTgt spid="39944">
                                            <p:txEl>
                                              <p:pRg st="2" end="2"/>
                                            </p:txEl>
                                          </p:spTgt>
                                        </p:tgtEl>
                                        <p:attrNameLst>
                                          <p:attrName>ppt_x</p:attrName>
                                        </p:attrNameLst>
                                      </p:cBhvr>
                                      <p:tavLst>
                                        <p:tav tm="0">
                                          <p:val>
                                            <p:strVal val="#ppt_x"/>
                                          </p:val>
                                        </p:tav>
                                        <p:tav tm="100000">
                                          <p:val>
                                            <p:strVal val="#ppt_x"/>
                                          </p:val>
                                        </p:tav>
                                      </p:tavLst>
                                    </p:anim>
                                    <p:anim calcmode="lin" valueType="num">
                                      <p:cBhvr>
                                        <p:cTn id="28" dur="1000" fill="hold"/>
                                        <p:tgtEl>
                                          <p:spTgt spid="399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42" presetClass="entr" presetSubtype="0" fill="hold" nodeType="clickEffect">
                                  <p:stCondLst>
                                    <p:cond delay="0"/>
                                  </p:stCondLst>
                                  <p:childTnLst>
                                    <p:set>
                                      <p:cBhvr>
                                        <p:cTn id="32" dur="1" fill="hold">
                                          <p:stCondLst>
                                            <p:cond delay="0"/>
                                          </p:stCondLst>
                                        </p:cTn>
                                        <p:tgtEl>
                                          <p:spTgt spid="39944">
                                            <p:txEl>
                                              <p:pRg st="3" end="3"/>
                                            </p:txEl>
                                          </p:spTgt>
                                        </p:tgtEl>
                                        <p:attrNameLst>
                                          <p:attrName>style.visibility</p:attrName>
                                        </p:attrNameLst>
                                      </p:cBhvr>
                                      <p:to>
                                        <p:strVal val="visible"/>
                                      </p:to>
                                    </p:set>
                                    <p:animEffect transition="in" filter="fade">
                                      <p:cBhvr>
                                        <p:cTn id="33" dur="1000"/>
                                        <p:tgtEl>
                                          <p:spTgt spid="39944">
                                            <p:txEl>
                                              <p:pRg st="3" end="3"/>
                                            </p:txEl>
                                          </p:spTgt>
                                        </p:tgtEl>
                                      </p:cBhvr>
                                    </p:animEffect>
                                    <p:anim calcmode="lin" valueType="num">
                                      <p:cBhvr>
                                        <p:cTn id="34" dur="1000" fill="hold"/>
                                        <p:tgtEl>
                                          <p:spTgt spid="39944">
                                            <p:txEl>
                                              <p:pRg st="3" end="3"/>
                                            </p:txEl>
                                          </p:spTgt>
                                        </p:tgtEl>
                                        <p:attrNameLst>
                                          <p:attrName>ppt_x</p:attrName>
                                        </p:attrNameLst>
                                      </p:cBhvr>
                                      <p:tavLst>
                                        <p:tav tm="0">
                                          <p:val>
                                            <p:strVal val="#ppt_x"/>
                                          </p:val>
                                        </p:tav>
                                        <p:tav tm="100000">
                                          <p:val>
                                            <p:strVal val="#ppt_x"/>
                                          </p:val>
                                        </p:tav>
                                      </p:tavLst>
                                    </p:anim>
                                    <p:anim calcmode="lin" valueType="num">
                                      <p:cBhvr>
                                        <p:cTn id="35" dur="1000" fill="hold"/>
                                        <p:tgtEl>
                                          <p:spTgt spid="39944">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nodeType="clickEffect">
                                  <p:stCondLst>
                                    <p:cond delay="0"/>
                                  </p:stCondLst>
                                  <p:childTnLst>
                                    <p:set>
                                      <p:cBhvr>
                                        <p:cTn id="39" dur="1" fill="hold">
                                          <p:stCondLst>
                                            <p:cond delay="0"/>
                                          </p:stCondLst>
                                        </p:cTn>
                                        <p:tgtEl>
                                          <p:spTgt spid="39944">
                                            <p:txEl>
                                              <p:pRg st="4" end="4"/>
                                            </p:txEl>
                                          </p:spTgt>
                                        </p:tgtEl>
                                        <p:attrNameLst>
                                          <p:attrName>style.visibility</p:attrName>
                                        </p:attrNameLst>
                                      </p:cBhvr>
                                      <p:to>
                                        <p:strVal val="visible"/>
                                      </p:to>
                                    </p:set>
                                    <p:animEffect transition="in" filter="fade">
                                      <p:cBhvr>
                                        <p:cTn id="40" dur="1000"/>
                                        <p:tgtEl>
                                          <p:spTgt spid="39944">
                                            <p:txEl>
                                              <p:pRg st="4" end="4"/>
                                            </p:txEl>
                                          </p:spTgt>
                                        </p:tgtEl>
                                      </p:cBhvr>
                                    </p:animEffect>
                                    <p:anim calcmode="lin" valueType="num">
                                      <p:cBhvr>
                                        <p:cTn id="41" dur="1000" fill="hold"/>
                                        <p:tgtEl>
                                          <p:spTgt spid="39944">
                                            <p:txEl>
                                              <p:pRg st="4" end="4"/>
                                            </p:txEl>
                                          </p:spTgt>
                                        </p:tgtEl>
                                        <p:attrNameLst>
                                          <p:attrName>ppt_x</p:attrName>
                                        </p:attrNameLst>
                                      </p:cBhvr>
                                      <p:tavLst>
                                        <p:tav tm="0">
                                          <p:val>
                                            <p:strVal val="#ppt_x"/>
                                          </p:val>
                                        </p:tav>
                                        <p:tav tm="100000">
                                          <p:val>
                                            <p:strVal val="#ppt_x"/>
                                          </p:val>
                                        </p:tav>
                                      </p:tavLst>
                                    </p:anim>
                                    <p:anim calcmode="lin" valueType="num">
                                      <p:cBhvr>
                                        <p:cTn id="42" dur="1000" fill="hold"/>
                                        <p:tgtEl>
                                          <p:spTgt spid="39944">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42" presetClass="entr" presetSubtype="0" fill="hold" nodeType="clickEffect">
                                  <p:stCondLst>
                                    <p:cond delay="0"/>
                                  </p:stCondLst>
                                  <p:childTnLst>
                                    <p:set>
                                      <p:cBhvr>
                                        <p:cTn id="46" dur="1" fill="hold">
                                          <p:stCondLst>
                                            <p:cond delay="0"/>
                                          </p:stCondLst>
                                        </p:cTn>
                                        <p:tgtEl>
                                          <p:spTgt spid="39944">
                                            <p:txEl>
                                              <p:pRg st="5" end="5"/>
                                            </p:txEl>
                                          </p:spTgt>
                                        </p:tgtEl>
                                        <p:attrNameLst>
                                          <p:attrName>style.visibility</p:attrName>
                                        </p:attrNameLst>
                                      </p:cBhvr>
                                      <p:to>
                                        <p:strVal val="visible"/>
                                      </p:to>
                                    </p:set>
                                    <p:animEffect transition="in" filter="fade">
                                      <p:cBhvr>
                                        <p:cTn id="47" dur="1000"/>
                                        <p:tgtEl>
                                          <p:spTgt spid="39944">
                                            <p:txEl>
                                              <p:pRg st="5" end="5"/>
                                            </p:txEl>
                                          </p:spTgt>
                                        </p:tgtEl>
                                      </p:cBhvr>
                                    </p:animEffect>
                                    <p:anim calcmode="lin" valueType="num">
                                      <p:cBhvr>
                                        <p:cTn id="48" dur="1000" fill="hold"/>
                                        <p:tgtEl>
                                          <p:spTgt spid="39944">
                                            <p:txEl>
                                              <p:pRg st="5" end="5"/>
                                            </p:txEl>
                                          </p:spTgt>
                                        </p:tgtEl>
                                        <p:attrNameLst>
                                          <p:attrName>ppt_x</p:attrName>
                                        </p:attrNameLst>
                                      </p:cBhvr>
                                      <p:tavLst>
                                        <p:tav tm="0">
                                          <p:val>
                                            <p:strVal val="#ppt_x"/>
                                          </p:val>
                                        </p:tav>
                                        <p:tav tm="100000">
                                          <p:val>
                                            <p:strVal val="#ppt_x"/>
                                          </p:val>
                                        </p:tav>
                                      </p:tavLst>
                                    </p:anim>
                                    <p:anim calcmode="lin" valueType="num">
                                      <p:cBhvr>
                                        <p:cTn id="49" dur="1000" fill="hold"/>
                                        <p:tgtEl>
                                          <p:spTgt spid="39944">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94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3" name="Picture 1" descr="C:\Users\Larisa\AppData\Local\Temp\FineReader11\media\image1.jpeg"/>
          <p:cNvPicPr>
            <a:picLocks noChangeAspect="1" noChangeArrowheads="1"/>
          </p:cNvPicPr>
          <p:nvPr/>
        </p:nvPicPr>
        <p:blipFill>
          <a:blip r:embed="rId2" r:link="rId3" cstate="print">
            <a:lum bright="20000"/>
          </a:blip>
          <a:srcRect/>
          <a:stretch>
            <a:fillRect/>
          </a:stretch>
        </p:blipFill>
        <p:spPr bwMode="auto">
          <a:xfrm>
            <a:off x="4716016" y="0"/>
            <a:ext cx="4283968" cy="2276872"/>
          </a:xfrm>
          <a:prstGeom prst="rect">
            <a:avLst/>
          </a:prstGeom>
          <a:noFill/>
          <a:ln w="9525">
            <a:noFill/>
            <a:miter lim="800000"/>
            <a:headEnd/>
            <a:tailEnd/>
          </a:ln>
        </p:spPr>
      </p:pic>
      <p:sp>
        <p:nvSpPr>
          <p:cNvPr id="38924" name="Rectangle 12"/>
          <p:cNvSpPr>
            <a:spLocks noChangeArrowheads="1"/>
          </p:cNvSpPr>
          <p:nvPr/>
        </p:nvSpPr>
        <p:spPr bwMode="auto">
          <a:xfrm>
            <a:off x="251520" y="1142164"/>
            <a:ext cx="4392488" cy="153888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177800" algn="ctr" defTabSz="914400" rtl="0" eaLnBrk="1" fontAlgn="base" latinLnBrk="0" hangingPunct="1">
              <a:lnSpc>
                <a:spcPct val="100000"/>
              </a:lnSpc>
              <a:spcBef>
                <a:spcPct val="0"/>
              </a:spcBef>
              <a:spcAft>
                <a:spcPct val="0"/>
              </a:spcAft>
              <a:buClrTx/>
              <a:buSzTx/>
              <a:buFontTx/>
              <a:buNone/>
              <a:tabLst/>
            </a:pPr>
            <a:r>
              <a:rPr kumimoji="0" lang="ru-RU" sz="1400" b="1" i="0" u="none" strike="noStrike" cap="none" normalizeH="0" baseline="0" dirty="0" smtClean="0">
                <a:ln>
                  <a:noFill/>
                </a:ln>
                <a:effectLst/>
                <a:latin typeface="Arial" pitchFamily="34" charset="0"/>
                <a:ea typeface="Times New Roman" pitchFamily="18" charset="0"/>
                <a:cs typeface="Arial" pitchFamily="34" charset="0"/>
              </a:rPr>
              <a:t>№ 1. Ольга К.</a:t>
            </a:r>
          </a:p>
          <a:p>
            <a:pPr marL="0" marR="0" lvl="0" indent="177800" algn="ctr" defTabSz="914400" rtl="0" eaLnBrk="1" fontAlgn="base" latinLnBrk="0" hangingPunct="1">
              <a:lnSpc>
                <a:spcPct val="100000"/>
              </a:lnSpc>
              <a:spcBef>
                <a:spcPct val="0"/>
              </a:spcBef>
              <a:spcAft>
                <a:spcPct val="0"/>
              </a:spcAft>
              <a:buClrTx/>
              <a:buSzTx/>
              <a:buFontTx/>
              <a:buNone/>
              <a:tabLst/>
            </a:pPr>
            <a:endParaRPr kumimoji="0" lang="ru-RU" sz="1400" b="0" i="0" u="none" strike="noStrike" cap="none" normalizeH="0" baseline="0" dirty="0" smtClean="0">
              <a:ln>
                <a:noFill/>
              </a:ln>
              <a:effectLst/>
              <a:latin typeface="Arial" pitchFamily="34" charset="0"/>
              <a:cs typeface="Arial" pitchFamily="34" charset="0"/>
            </a:endParaRPr>
          </a:p>
          <a:p>
            <a:pPr indent="177800" algn="just" eaLnBrk="0" fontAlgn="base" hangingPunct="0">
              <a:spcBef>
                <a:spcPct val="0"/>
              </a:spcBef>
              <a:spcAft>
                <a:spcPct val="0"/>
              </a:spcAft>
            </a:pPr>
            <a:r>
              <a:rPr kumimoji="0" lang="ru-RU" sz="1200" b="0" i="0" u="none" strike="noStrike" cap="none" normalizeH="0" baseline="0" dirty="0" smtClean="0">
                <a:ln>
                  <a:noFill/>
                </a:ln>
                <a:effectLst/>
                <a:latin typeface="Arial" pitchFamily="34" charset="0"/>
                <a:ea typeface="Times New Roman" pitchFamily="18" charset="0"/>
                <a:cs typeface="Arial" pitchFamily="34" charset="0"/>
              </a:rPr>
              <a:t>Культура любой страны, пусть даже самой обособленной, всегда испытывает на себе влияние других культур.</a:t>
            </a:r>
            <a:r>
              <a:rPr lang="ru-RU" sz="1200" dirty="0" smtClean="0">
                <a:latin typeface="Arial" pitchFamily="34" charset="0"/>
                <a:ea typeface="Courier New" pitchFamily="49" charset="0"/>
                <a:cs typeface="Arial" pitchFamily="34" charset="0"/>
              </a:rPr>
              <a:t> Русскую культуру можно назвать самобытной, но никак не обособленной. </a:t>
            </a:r>
            <a:endParaRPr lang="ru-RU" sz="1200" dirty="0" smtClean="0">
              <a:latin typeface="Arial" pitchFamily="34" charset="0"/>
              <a:cs typeface="Arial" pitchFamily="34" charset="0"/>
            </a:endParaRPr>
          </a:p>
          <a:p>
            <a:pPr marL="0" marR="0" lvl="0" indent="177800" algn="just" defTabSz="914400" rtl="0" eaLnBrk="0" fontAlgn="base" latinLnBrk="0" hangingPunct="0">
              <a:lnSpc>
                <a:spcPct val="100000"/>
              </a:lnSpc>
              <a:spcBef>
                <a:spcPct val="0"/>
              </a:spcBef>
              <a:spcAft>
                <a:spcPct val="0"/>
              </a:spcAft>
              <a:buClrTx/>
              <a:buSzTx/>
              <a:buFontTx/>
              <a:buNone/>
              <a:tabLst/>
            </a:pP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16" name="Прямоугольник 15"/>
          <p:cNvSpPr/>
          <p:nvPr/>
        </p:nvSpPr>
        <p:spPr>
          <a:xfrm>
            <a:off x="251520" y="2276872"/>
            <a:ext cx="8712968" cy="892552"/>
          </a:xfrm>
          <a:prstGeom prst="rect">
            <a:avLst/>
          </a:prstGeom>
        </p:spPr>
        <p:txBody>
          <a:bodyPr wrap="square">
            <a:spAutoFit/>
          </a:bodyPr>
          <a:lstStyle/>
          <a:p>
            <a:pPr algn="just"/>
            <a:r>
              <a:rPr lang="ru-RU" sz="1400" dirty="0" smtClean="0">
                <a:latin typeface="Arial" pitchFamily="34" charset="0"/>
                <a:ea typeface="Courier New" pitchFamily="49" charset="0"/>
                <a:cs typeface="Arial" pitchFamily="34" charset="0"/>
              </a:rPr>
              <a:t>    </a:t>
            </a:r>
            <a:r>
              <a:rPr lang="ru-RU" sz="1200" dirty="0" smtClean="0">
                <a:latin typeface="Arial" pitchFamily="34" charset="0"/>
                <a:ea typeface="Courier New" pitchFamily="49" charset="0"/>
                <a:cs typeface="Arial" pitchFamily="34" charset="0"/>
              </a:rPr>
              <a:t>Например, трудно сказать, где зародилась традиция чаепитий (судя по времени и месту появления этого растения, это было в Китае), но у меня возникают три стойкие ассоциации: Китай, Англия и Россия. </a:t>
            </a:r>
            <a:r>
              <a:rPr lang="ru-RU" sz="1200" dirty="0" smtClean="0"/>
              <a:t>Трудно сказать, что более известно в мире: китайская чайная церемония, английские файв-о-клоки или русские посиделки за самоваром.</a:t>
            </a:r>
            <a:endParaRPr lang="ru-RU" sz="1400" dirty="0" smtClean="0"/>
          </a:p>
          <a:p>
            <a:pPr algn="just"/>
            <a:endParaRPr lang="ru-RU" sz="1400" dirty="0"/>
          </a:p>
        </p:txBody>
      </p:sp>
      <p:pic>
        <p:nvPicPr>
          <p:cNvPr id="38926" name="Picture 14" descr="image2"/>
          <p:cNvPicPr>
            <a:picLocks noChangeAspect="1" noChangeArrowheads="1"/>
          </p:cNvPicPr>
          <p:nvPr/>
        </p:nvPicPr>
        <p:blipFill>
          <a:blip r:embed="rId4" cstate="print">
            <a:lum bright="20000"/>
          </a:blip>
          <a:srcRect/>
          <a:stretch>
            <a:fillRect/>
          </a:stretch>
        </p:blipFill>
        <p:spPr bwMode="auto">
          <a:xfrm>
            <a:off x="179513" y="3429001"/>
            <a:ext cx="1440160" cy="1495770"/>
          </a:xfrm>
          <a:prstGeom prst="rect">
            <a:avLst/>
          </a:prstGeom>
          <a:noFill/>
        </p:spPr>
      </p:pic>
      <p:pic>
        <p:nvPicPr>
          <p:cNvPr id="38927" name="Picture 15" descr="image5"/>
          <p:cNvPicPr>
            <a:picLocks noChangeAspect="1" noChangeArrowheads="1"/>
          </p:cNvPicPr>
          <p:nvPr/>
        </p:nvPicPr>
        <p:blipFill>
          <a:blip r:embed="rId5" cstate="print">
            <a:lum bright="20000"/>
          </a:blip>
          <a:srcRect/>
          <a:stretch>
            <a:fillRect/>
          </a:stretch>
        </p:blipFill>
        <p:spPr bwMode="auto">
          <a:xfrm>
            <a:off x="323528" y="5229200"/>
            <a:ext cx="1763688" cy="1194378"/>
          </a:xfrm>
          <a:prstGeom prst="rect">
            <a:avLst/>
          </a:prstGeom>
          <a:noFill/>
        </p:spPr>
      </p:pic>
      <p:pic>
        <p:nvPicPr>
          <p:cNvPr id="38928" name="Picture 16" descr="image3"/>
          <p:cNvPicPr>
            <a:picLocks noChangeAspect="1" noChangeArrowheads="1"/>
          </p:cNvPicPr>
          <p:nvPr/>
        </p:nvPicPr>
        <p:blipFill>
          <a:blip r:embed="rId6" cstate="print">
            <a:lum bright="20000"/>
          </a:blip>
          <a:srcRect/>
          <a:stretch>
            <a:fillRect/>
          </a:stretch>
        </p:blipFill>
        <p:spPr bwMode="auto">
          <a:xfrm>
            <a:off x="7956376" y="3212976"/>
            <a:ext cx="1004887" cy="1323975"/>
          </a:xfrm>
          <a:prstGeom prst="rect">
            <a:avLst/>
          </a:prstGeom>
          <a:noFill/>
        </p:spPr>
      </p:pic>
      <p:pic>
        <p:nvPicPr>
          <p:cNvPr id="38929" name="Picture 17" descr="image4"/>
          <p:cNvPicPr>
            <a:picLocks noChangeAspect="1" noChangeArrowheads="1"/>
          </p:cNvPicPr>
          <p:nvPr/>
        </p:nvPicPr>
        <p:blipFill>
          <a:blip r:embed="rId7" cstate="print">
            <a:lum bright="20000"/>
          </a:blip>
          <a:srcRect/>
          <a:stretch>
            <a:fillRect/>
          </a:stretch>
        </p:blipFill>
        <p:spPr bwMode="auto">
          <a:xfrm>
            <a:off x="7524328" y="5085184"/>
            <a:ext cx="1200150" cy="1412875"/>
          </a:xfrm>
          <a:prstGeom prst="rect">
            <a:avLst/>
          </a:prstGeom>
          <a:noFill/>
        </p:spPr>
      </p:pic>
      <p:pic>
        <p:nvPicPr>
          <p:cNvPr id="38934" name="Picture 22" descr="image3"/>
          <p:cNvPicPr>
            <a:picLocks noChangeAspect="1" noChangeArrowheads="1"/>
          </p:cNvPicPr>
          <p:nvPr/>
        </p:nvPicPr>
        <p:blipFill>
          <a:blip r:embed="rId6" cstate="print">
            <a:lum bright="20000"/>
          </a:blip>
          <a:srcRect/>
          <a:stretch>
            <a:fillRect/>
          </a:stretch>
        </p:blipFill>
        <p:spPr bwMode="auto">
          <a:xfrm>
            <a:off x="5259388" y="538163"/>
            <a:ext cx="1006475" cy="1322387"/>
          </a:xfrm>
          <a:prstGeom prst="rect">
            <a:avLst/>
          </a:prstGeom>
          <a:noFill/>
        </p:spPr>
      </p:pic>
      <p:sp>
        <p:nvSpPr>
          <p:cNvPr id="38936" name="Rectangle 24"/>
          <p:cNvSpPr>
            <a:spLocks noChangeArrowheads="1"/>
          </p:cNvSpPr>
          <p:nvPr/>
        </p:nvSpPr>
        <p:spPr bwMode="auto">
          <a:xfrm>
            <a:off x="251520" y="2852936"/>
            <a:ext cx="8640960" cy="46166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203200" algn="just" defTabSz="914400" rtl="0" eaLnBrk="1" fontAlgn="base" latinLnBrk="0" hangingPunct="1">
              <a:lnSpc>
                <a:spcPct val="100000"/>
              </a:lnSpc>
              <a:spcBef>
                <a:spcPct val="0"/>
              </a:spcBef>
              <a:spcAft>
                <a:spcPct val="0"/>
              </a:spcAft>
              <a:buClrTx/>
              <a:buSzTx/>
              <a:buFontTx/>
              <a:buNone/>
              <a:tabLst/>
            </a:pP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Сравнительно недавно в русском языке появился неологизм «ленч» (от английского </a:t>
            </a:r>
            <a:r>
              <a:rPr kumimoji="0" lang="en-US" sz="1200" b="0" i="1" u="none" strike="noStrike" cap="none" normalizeH="0" baseline="0" dirty="0" smtClean="0">
                <a:ln>
                  <a:noFill/>
                </a:ln>
                <a:solidFill>
                  <a:srgbClr val="000000"/>
                </a:solidFill>
                <a:effectLst/>
                <a:latin typeface="Times New Roman" pitchFamily="18" charset="0"/>
                <a:ea typeface="Times New Roman" pitchFamily="18" charset="0"/>
                <a:cs typeface="Times New Roman" pitchFamily="18" charset="0"/>
              </a:rPr>
              <a:t>lunch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второй завтрак). Это слово появилось уже для обозначения реалии современного быта.</a:t>
            </a:r>
            <a:endParaRPr kumimoji="0" lang="ru-RU" sz="1200" b="0" i="0" u="none" strike="noStrike" cap="none" normalizeH="0" baseline="0" dirty="0" smtClean="0">
              <a:ln>
                <a:noFill/>
              </a:ln>
              <a:solidFill>
                <a:schemeClr val="tx1"/>
              </a:solidFill>
              <a:effectLst/>
              <a:latin typeface="Arial" pitchFamily="34" charset="0"/>
              <a:cs typeface="Arial" pitchFamily="34" charset="0"/>
            </a:endParaRPr>
          </a:p>
        </p:txBody>
      </p:sp>
      <p:sp>
        <p:nvSpPr>
          <p:cNvPr id="28" name="Прямоугольник 27"/>
          <p:cNvSpPr/>
          <p:nvPr/>
        </p:nvSpPr>
        <p:spPr>
          <a:xfrm>
            <a:off x="1619672" y="3284984"/>
            <a:ext cx="6264696" cy="1384995"/>
          </a:xfrm>
          <a:prstGeom prst="rect">
            <a:avLst/>
          </a:prstGeom>
        </p:spPr>
        <p:txBody>
          <a:bodyPr wrap="square">
            <a:spAutoFit/>
          </a:bodyPr>
          <a:lstStyle/>
          <a:p>
            <a:pPr algn="just"/>
            <a:r>
              <a:rPr lang="ru-RU" sz="1200" dirty="0" smtClean="0"/>
              <a:t>Еще одним примером влияния других культур на культуру России могут послужить праздники. В последнее время наряду с традиционными Новым годом (31.12—01.01) и старым Новым годом (13.01) в России активно отмечается и Новый год по восточному календарю. День Святого Валентина тоже полюбился и прижился в России, а некоторое время назад было очень модно отмечать первый день весны— 1 Марта, и у многих людей на одежде можно было видеть так называемые «</a:t>
            </a:r>
            <a:r>
              <a:rPr lang="ru-RU" sz="1200" dirty="0" err="1" smtClean="0"/>
              <a:t>мартинки</a:t>
            </a:r>
            <a:r>
              <a:rPr lang="ru-RU" sz="1200" dirty="0" smtClean="0"/>
              <a:t>».</a:t>
            </a:r>
            <a:endParaRPr lang="ru-RU" sz="1200" dirty="0"/>
          </a:p>
        </p:txBody>
      </p:sp>
      <p:sp>
        <p:nvSpPr>
          <p:cNvPr id="29" name="Прямоугольник 28"/>
          <p:cNvSpPr/>
          <p:nvPr/>
        </p:nvSpPr>
        <p:spPr>
          <a:xfrm>
            <a:off x="2051720" y="4653136"/>
            <a:ext cx="5616624" cy="830997"/>
          </a:xfrm>
          <a:prstGeom prst="rect">
            <a:avLst/>
          </a:prstGeom>
        </p:spPr>
        <p:txBody>
          <a:bodyPr wrap="square">
            <a:spAutoFit/>
          </a:bodyPr>
          <a:lstStyle/>
          <a:p>
            <a:pPr algn="just"/>
            <a:r>
              <a:rPr lang="ru-RU" sz="1200" dirty="0" smtClean="0"/>
              <a:t>Если я не ошибаюсь, Россия — на втором месте в мире по проценту футбольных болельщиков среди населения. Эта игра, появившаяся в Англии, настолько ассимилировалась с российской культурой, что у многих даже появляется убеждение, что родина футбола — это Россия</a:t>
            </a:r>
            <a:endParaRPr lang="ru-RU" sz="1200" dirty="0"/>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7889" name="Picture 1" descr="C:\Users\Larisa\AppData\Local\Temp\FineReader11\media\image6.jpeg"/>
          <p:cNvPicPr>
            <a:picLocks noChangeAspect="1" noChangeArrowheads="1"/>
          </p:cNvPicPr>
          <p:nvPr/>
        </p:nvPicPr>
        <p:blipFill>
          <a:blip r:embed="rId2" r:link="rId3" cstate="print">
            <a:lum bright="20000"/>
          </a:blip>
          <a:srcRect/>
          <a:stretch>
            <a:fillRect/>
          </a:stretch>
        </p:blipFill>
        <p:spPr bwMode="auto">
          <a:xfrm>
            <a:off x="4211960" y="1"/>
            <a:ext cx="4932040" cy="2843113"/>
          </a:xfrm>
          <a:prstGeom prst="rect">
            <a:avLst/>
          </a:prstGeom>
          <a:noFill/>
          <a:ln w="9525">
            <a:noFill/>
            <a:miter lim="800000"/>
            <a:headEnd/>
            <a:tailEnd/>
          </a:ln>
        </p:spPr>
      </p:pic>
      <p:sp>
        <p:nvSpPr>
          <p:cNvPr id="37890" name="Rectangle 2"/>
          <p:cNvSpPr>
            <a:spLocks noChangeArrowheads="1"/>
          </p:cNvSpPr>
          <p:nvPr/>
        </p:nvSpPr>
        <p:spPr bwMode="auto">
          <a:xfrm>
            <a:off x="251520" y="1405082"/>
            <a:ext cx="3888432" cy="15081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ctr" defTabSz="914400" rtl="0" eaLnBrk="1" fontAlgn="base" latinLnBrk="0" hangingPunct="1">
              <a:lnSpc>
                <a:spcPct val="100000"/>
              </a:lnSpc>
              <a:spcBef>
                <a:spcPct val="0"/>
              </a:spcBef>
              <a:spcAft>
                <a:spcPct val="0"/>
              </a:spcAft>
              <a:buClrTx/>
              <a:buSzTx/>
              <a:buFontTx/>
              <a:buNone/>
              <a:tabLst/>
            </a:pPr>
            <a:r>
              <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2.  Наташа Ш</a:t>
            </a:r>
            <a:r>
              <a:rPr kumimoji="0" lang="en-US"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a:t>
            </a:r>
            <a:endParaRPr kumimoji="0" lang="ru-RU" sz="1100" b="1" i="0" u="none" strike="noStrike" cap="none" normalizeH="0" baseline="0" dirty="0" smtClean="0">
              <a:ln>
                <a:noFill/>
              </a:ln>
              <a:solidFill>
                <a:schemeClr val="tx1"/>
              </a:solidFill>
              <a:effectLst/>
              <a:latin typeface="Arial" pitchFamily="34" charset="0"/>
              <a:ea typeface="Times New Roman" pitchFamily="18" charset="0"/>
              <a:cs typeface="Arial" pitchFamily="34" charset="0"/>
            </a:endParaRPr>
          </a:p>
          <a:p>
            <a:pPr marL="0" marR="0" lvl="0" indent="0" algn="ctr" defTabSz="914400" rtl="0" eaLnBrk="1" fontAlgn="base" latinLnBrk="0" hangingPunct="1">
              <a:lnSpc>
                <a:spcPct val="100000"/>
              </a:lnSpc>
              <a:spcBef>
                <a:spcPct val="0"/>
              </a:spcBef>
              <a:spcAft>
                <a:spcPct val="0"/>
              </a:spcAft>
              <a:buClrTx/>
              <a:buSzTx/>
              <a:buFontTx/>
              <a:buNone/>
              <a:tabLst/>
            </a:pPr>
            <a:endParaRPr kumimoji="0" lang="ru-RU" sz="900" b="0" i="0" u="none" strike="noStrike" cap="none" normalizeH="0" baseline="0" dirty="0" smtClean="0">
              <a:ln>
                <a:noFill/>
              </a:ln>
              <a:solidFill>
                <a:schemeClr val="tx1"/>
              </a:solidFill>
              <a:effectLst/>
              <a:latin typeface="Arial" pitchFamily="34" charset="0"/>
              <a:cs typeface="Arial" pitchFamily="34"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ru-RU" sz="10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     </a:t>
            </a:r>
            <a:r>
              <a:rPr kumimoji="0" lang="ru-RU" sz="1200" b="0" i="0" u="none" strike="noStrike" cap="none" normalizeH="0" baseline="0" dirty="0" smtClean="0">
                <a:ln>
                  <a:noFill/>
                </a:ln>
                <a:solidFill>
                  <a:schemeClr val="tx1"/>
                </a:solidFill>
                <a:effectLst/>
                <a:latin typeface="Arial" pitchFamily="34" charset="0"/>
                <a:ea typeface="Times New Roman" pitchFamily="18" charset="0"/>
                <a:cs typeface="Arial" pitchFamily="34" charset="0"/>
              </a:rPr>
              <a:t>Безусловно, культура каждой страны неповторима, у каждой есть своя логика, сущность, свой путь развития, свои особенности. Но говорить о том, что любая культура обособлена, оторвана от других, невозможно,  по крайней мере, по двум причинам.</a:t>
            </a:r>
            <a:endParaRPr kumimoji="0" lang="ru-RU" sz="1800" b="0" i="0" u="none" strike="noStrike" cap="none" normalizeH="0" baseline="0" dirty="0" smtClean="0">
              <a:ln>
                <a:noFill/>
              </a:ln>
              <a:solidFill>
                <a:schemeClr val="tx1"/>
              </a:solidFill>
              <a:effectLst/>
              <a:latin typeface="Arial" pitchFamily="34" charset="0"/>
              <a:cs typeface="Arial" pitchFamily="34" charset="0"/>
            </a:endParaRPr>
          </a:p>
        </p:txBody>
      </p:sp>
      <p:sp>
        <p:nvSpPr>
          <p:cNvPr id="4" name="Прямоугольник 3"/>
          <p:cNvSpPr/>
          <p:nvPr/>
        </p:nvSpPr>
        <p:spPr>
          <a:xfrm>
            <a:off x="179512" y="2852936"/>
            <a:ext cx="8712968" cy="3416320"/>
          </a:xfrm>
          <a:prstGeom prst="rect">
            <a:avLst/>
          </a:prstGeom>
        </p:spPr>
        <p:txBody>
          <a:bodyPr wrap="square">
            <a:spAutoFit/>
          </a:bodyPr>
          <a:lstStyle/>
          <a:p>
            <a:pPr lvl="0" algn="just"/>
            <a:r>
              <a:rPr lang="ru-RU" sz="1200" dirty="0" smtClean="0"/>
              <a:t>1. Понятие «культура» включает в себя не только результат культурной деятельности человека, но и систему знаний, опыт, духовное сознание, «менталитет» определенного народа, нации. Даже если предположить, что каждый народ исторически «шел своим путем», не подвергаясь влиянию других культур, вряд ли можно сбрасывать со счетов общение, взаимодействие людей различных культур, наций, вероисповеданий.</a:t>
            </a:r>
          </a:p>
          <a:p>
            <a:pPr lvl="0" algn="just"/>
            <a:r>
              <a:rPr lang="ru-RU" sz="1200" dirty="0" smtClean="0"/>
              <a:t>2. И все же история любого современного государства представляет собой, по сути дела, совокупность влияния на нее других культур: влияния политического, экономического, религиозного и т. д.</a:t>
            </a:r>
          </a:p>
          <a:p>
            <a:pPr algn="just"/>
            <a:r>
              <a:rPr lang="ru-RU" sz="1200" dirty="0" smtClean="0"/>
              <a:t>     В качестве примера можно привести историю развития России:</a:t>
            </a:r>
          </a:p>
          <a:p>
            <a:pPr lvl="0" algn="just"/>
            <a:r>
              <a:rPr lang="ru-RU" sz="1200" dirty="0" smtClean="0"/>
              <a:t>    1) Скандинавское влияние (Рюрик: дружинно-княжеская военная культура).</a:t>
            </a:r>
          </a:p>
          <a:p>
            <a:pPr lvl="0" algn="just"/>
            <a:r>
              <a:rPr lang="ru-RU" sz="1200" dirty="0" smtClean="0"/>
              <a:t>    2) Влияние византийской культуры в сфере экономики, развития торговли, архитектуры, письменности, языковых заимствований после крещения Руси князем Владимиром в 988 году.</a:t>
            </a:r>
          </a:p>
          <a:p>
            <a:pPr lvl="0" algn="just"/>
            <a:r>
              <a:rPr lang="ru-RU" sz="1200" dirty="0" smtClean="0"/>
              <a:t>    3) Татаро-монгольское иго.</a:t>
            </a:r>
          </a:p>
          <a:p>
            <a:pPr lvl="0" algn="just"/>
            <a:r>
              <a:rPr lang="ru-RU" sz="1200" dirty="0" smtClean="0"/>
              <a:t>    4) Культура периода Российской империи:</a:t>
            </a:r>
          </a:p>
          <a:p>
            <a:pPr lvl="0" algn="just">
              <a:buFont typeface="Arial" pitchFamily="34" charset="0"/>
              <a:buChar char="•"/>
            </a:pPr>
            <a:r>
              <a:rPr lang="ru-RU" sz="1200" dirty="0" smtClean="0"/>
              <a:t>  петровские реформы (судебная, военная, образовательная и т. д.), когда европейская культура проникает во все сферы жизни.</a:t>
            </a:r>
          </a:p>
          <a:p>
            <a:pPr lvl="0" algn="just"/>
            <a:r>
              <a:rPr lang="ru-RU" sz="1200" dirty="0" smtClean="0"/>
              <a:t>    5)  Советская культура:</a:t>
            </a:r>
          </a:p>
          <a:p>
            <a:pPr lvl="0" algn="just">
              <a:buFont typeface="Arial" pitchFamily="34" charset="0"/>
              <a:buChar char="•"/>
            </a:pPr>
            <a:r>
              <a:rPr lang="ru-RU" sz="1200" dirty="0" smtClean="0"/>
              <a:t>  влияние русской культуры на культуры других республик Союза и на­оборот;</a:t>
            </a:r>
          </a:p>
          <a:p>
            <a:pPr lvl="0" algn="just">
              <a:buFont typeface="Arial" pitchFamily="34" charset="0"/>
              <a:buChar char="•"/>
            </a:pPr>
            <a:r>
              <a:rPr lang="ru-RU" sz="1200" dirty="0" smtClean="0"/>
              <a:t>  влияние культуры СССР на другие страны мира, особенно страны социалистического лагеря.</a:t>
            </a:r>
          </a:p>
          <a:p>
            <a:pPr lvl="0" algn="just"/>
            <a:r>
              <a:rPr lang="ru-RU" sz="1200" dirty="0" smtClean="0"/>
              <a:t>   6) Современная американизация мира.</a:t>
            </a:r>
            <a:endParaRPr lang="ru-RU" sz="1200" dirty="0"/>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cdb2004167l">
  <a:themeElements>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fontScheme name="Тема Office">
      <a:majorFont>
        <a:latin typeface="Arial"/>
        <a:ea typeface=""/>
        <a:cs typeface=""/>
      </a:majorFont>
      <a:minorFont>
        <a:latin typeface="Arial"/>
        <a:ea typeface=""/>
        <a:cs typeface=""/>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Тема Office 1">
        <a:dk1>
          <a:srgbClr val="0E3558"/>
        </a:dk1>
        <a:lt1>
          <a:srgbClr val="FFFFFF"/>
        </a:lt1>
        <a:dk2>
          <a:srgbClr val="006666"/>
        </a:dk2>
        <a:lt2>
          <a:srgbClr val="969696"/>
        </a:lt2>
        <a:accent1>
          <a:srgbClr val="E3BE05"/>
        </a:accent1>
        <a:accent2>
          <a:srgbClr val="4BC77A"/>
        </a:accent2>
        <a:accent3>
          <a:srgbClr val="FFFFFF"/>
        </a:accent3>
        <a:accent4>
          <a:srgbClr val="0A2C4A"/>
        </a:accent4>
        <a:accent5>
          <a:srgbClr val="EFDBAA"/>
        </a:accent5>
        <a:accent6>
          <a:srgbClr val="43B46E"/>
        </a:accent6>
        <a:hlink>
          <a:srgbClr val="CC3300"/>
        </a:hlink>
        <a:folHlink>
          <a:srgbClr val="333399"/>
        </a:folHlink>
      </a:clrScheme>
      <a:clrMap bg1="lt1" tx1="dk1" bg2="lt2" tx2="dk2" accent1="accent1" accent2="accent2" accent3="accent3" accent4="accent4" accent5="accent5" accent6="accent6" hlink="hlink" folHlink="folHlink"/>
    </a:extraClrScheme>
    <a:extraClrScheme>
      <a:clrScheme name="Тема Office 2">
        <a:dk1>
          <a:srgbClr val="55238D"/>
        </a:dk1>
        <a:lt1>
          <a:srgbClr val="FFFFFF"/>
        </a:lt1>
        <a:dk2>
          <a:srgbClr val="754ECC"/>
        </a:dk2>
        <a:lt2>
          <a:srgbClr val="C0C0C0"/>
        </a:lt2>
        <a:accent1>
          <a:srgbClr val="869EEC"/>
        </a:accent1>
        <a:accent2>
          <a:srgbClr val="EFA441"/>
        </a:accent2>
        <a:accent3>
          <a:srgbClr val="FFFFFF"/>
        </a:accent3>
        <a:accent4>
          <a:srgbClr val="471C78"/>
        </a:accent4>
        <a:accent5>
          <a:srgbClr val="C3CCF4"/>
        </a:accent5>
        <a:accent6>
          <a:srgbClr val="D9943A"/>
        </a:accent6>
        <a:hlink>
          <a:srgbClr val="63C398"/>
        </a:hlink>
        <a:folHlink>
          <a:srgbClr val="AAC856"/>
        </a:folHlink>
      </a:clrScheme>
      <a:clrMap bg1="lt1" tx1="dk1" bg2="lt2" tx2="dk2" accent1="accent1" accent2="accent2" accent3="accent3" accent4="accent4" accent5="accent5" accent6="accent6" hlink="hlink" folHlink="folHlink"/>
    </a:extraClrScheme>
    <a:extraClrScheme>
      <a:clrScheme name="Тема Office 3">
        <a:dk1>
          <a:srgbClr val="132767"/>
        </a:dk1>
        <a:lt1>
          <a:srgbClr val="FFFFFF"/>
        </a:lt1>
        <a:dk2>
          <a:srgbClr val="184BB2"/>
        </a:dk2>
        <a:lt2>
          <a:srgbClr val="C0C0C0"/>
        </a:lt2>
        <a:accent1>
          <a:srgbClr val="22A2E2"/>
        </a:accent1>
        <a:accent2>
          <a:srgbClr val="81CFEB"/>
        </a:accent2>
        <a:accent3>
          <a:srgbClr val="FFFFFF"/>
        </a:accent3>
        <a:accent4>
          <a:srgbClr val="0E2057"/>
        </a:accent4>
        <a:accent5>
          <a:srgbClr val="ABCEEE"/>
        </a:accent5>
        <a:accent6>
          <a:srgbClr val="74BBD5"/>
        </a:accent6>
        <a:hlink>
          <a:srgbClr val="55ABA9"/>
        </a:hlink>
        <a:folHlink>
          <a:srgbClr val="DCCA42"/>
        </a:folHlink>
      </a:clrScheme>
      <a:clrMap bg1="lt1" tx1="dk1" bg2="lt2" tx2="dk2" accent1="accent1" accent2="accent2" accent3="accent3" accent4="accent4" accent5="accent5" accent6="accent6" hlink="hlink" folHlink="folHlink"/>
    </a:extraClrScheme>
  </a:extraClrSchemeLst>
</a:theme>
</file>

<file path=docProps/app.xml><?xml version="1.0" encoding="utf-8"?>
<Properties xmlns="http://schemas.openxmlformats.org/officeDocument/2006/extended-properties" xmlns:vt="http://schemas.openxmlformats.org/officeDocument/2006/docPropsVTypes">
  <Template>cdb2004167l</Template>
  <TotalTime>327</TotalTime>
  <Words>2034</Words>
  <Application>Microsoft Office PowerPoint</Application>
  <PresentationFormat>Экран (4:3)</PresentationFormat>
  <Paragraphs>235</Paragraphs>
  <Slides>16</Slides>
  <Notes>0</Notes>
  <HiddenSlides>0</HiddenSlides>
  <MMClips>0</MMClips>
  <ScaleCrop>false</ScaleCrop>
  <HeadingPairs>
    <vt:vector size="6" baseType="variant">
      <vt:variant>
        <vt:lpstr>Тема</vt:lpstr>
      </vt:variant>
      <vt:variant>
        <vt:i4>1</vt:i4>
      </vt:variant>
      <vt:variant>
        <vt:lpstr>Внедренные серверы OLE</vt:lpstr>
      </vt:variant>
      <vt:variant>
        <vt:i4>1</vt:i4>
      </vt:variant>
      <vt:variant>
        <vt:lpstr>Заголовки слайдов</vt:lpstr>
      </vt:variant>
      <vt:variant>
        <vt:i4>16</vt:i4>
      </vt:variant>
    </vt:vector>
  </HeadingPairs>
  <TitlesOfParts>
    <vt:vector size="18" baseType="lpstr">
      <vt:lpstr>cdb2004167l</vt:lpstr>
      <vt:lpstr>Image</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lpstr>Слайд 11</vt:lpstr>
      <vt:lpstr>Слайд 12</vt:lpstr>
      <vt:lpstr>Слайд 13</vt:lpstr>
      <vt:lpstr>Слайд 14</vt:lpstr>
      <vt:lpstr>Слайд 15</vt:lpstr>
      <vt:lpstr>Слайд 16</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Larisa</dc:creator>
  <cp:lastModifiedBy>Larisa</cp:lastModifiedBy>
  <cp:revision>68</cp:revision>
  <dcterms:created xsi:type="dcterms:W3CDTF">2012-10-07T05:37:32Z</dcterms:created>
  <dcterms:modified xsi:type="dcterms:W3CDTF">2012-10-07T14:50:01Z</dcterms:modified>
</cp:coreProperties>
</file>