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c%20vs%20PC%20%20Windows%207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8077200" cy="1673352"/>
          </a:xfrm>
        </p:spPr>
        <p:txBody>
          <a:bodyPr/>
          <a:lstStyle/>
          <a:p>
            <a:pPr algn="ctr"/>
            <a:r>
              <a:rPr lang="ru-RU" dirty="0" smtClean="0"/>
              <a:t>Главные секреты Стива Джобса</a:t>
            </a:r>
            <a:endParaRPr lang="ru-RU" dirty="0"/>
          </a:p>
        </p:txBody>
      </p:sp>
      <p:pic>
        <p:nvPicPr>
          <p:cNvPr id="13314" name="Picture 2" descr="http://www.ixbt.com/short/images/2011/Oct/jobs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48776"/>
            <a:ext cx="4968552" cy="3809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Делите сцену</a:t>
            </a:r>
            <a:endParaRPr lang="ru-RU" dirty="0"/>
          </a:p>
        </p:txBody>
      </p:sp>
      <p:sp>
        <p:nvSpPr>
          <p:cNvPr id="34818" name="AutoShape 2" descr="http://www.yugopolis.ru/data/mediadb/2383/0000/0084/8484/466x10000_out_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://www.yugopolis.ru/data/mediadb/2383/0000/0084/8484/466x10000_out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66063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Создайте широко обсуждаемый момент</a:t>
            </a:r>
            <a:endParaRPr lang="ru-RU" dirty="0"/>
          </a:p>
        </p:txBody>
      </p:sp>
      <p:pic>
        <p:nvPicPr>
          <p:cNvPr id="35842" name="Picture 2" descr="http://farm4.static.flickr.com/3048/2311088410_3677f8044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392488" cy="5191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Продавайте мечту</a:t>
            </a:r>
            <a:endParaRPr lang="ru-RU" dirty="0"/>
          </a:p>
        </p:txBody>
      </p:sp>
      <p:pic>
        <p:nvPicPr>
          <p:cNvPr id="36866" name="Picture 2" descr="http://backoffice.zirki.info/images/content/pictures/2/272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«Мы идём по нашему скромному пути, чтобы сделать мир лучше…»</a:t>
            </a:r>
            <a:endParaRPr lang="ru-RU" dirty="0"/>
          </a:p>
        </p:txBody>
      </p:sp>
      <p:pic>
        <p:nvPicPr>
          <p:cNvPr id="37890" name="Picture 2" descr="http://www.softgaz.ru/wp-content/uploads/2011/10/%D0%A3%D0%BC%D0%B5%D1%80-%D0%A1%D1%82%D0%B8%D0%B2-%D0%94%D0%B6%D0%BE%D0%B1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43271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Пять элементов, присутствующие во всех презентациях </a:t>
            </a:r>
            <a:r>
              <a:rPr lang="en-US" dirty="0" smtClean="0"/>
              <a:t>Apple.</a:t>
            </a:r>
            <a:endParaRPr lang="ru-RU" dirty="0"/>
          </a:p>
        </p:txBody>
      </p:sp>
      <p:pic>
        <p:nvPicPr>
          <p:cNvPr id="26626" name="Picture 2" descr="http://ncontent.life.ru/media/2/news/2011/04/57098/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15816"/>
            <a:ext cx="6552728" cy="5242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Ключевая фраза (</a:t>
            </a:r>
            <a:r>
              <a:rPr lang="ru-RU" dirty="0" err="1" smtClean="0"/>
              <a:t>хедлайн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7650" name="Picture 2" descr="http://upload.wikimedia.org/wikipedia/commons/thumb/5/54/Steve_Jobs.jpg/220px-Steve_J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1628800"/>
            <a:ext cx="3405237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Противник</a:t>
            </a:r>
            <a:endParaRPr lang="ru-RU" dirty="0"/>
          </a:p>
        </p:txBody>
      </p:sp>
      <p:pic>
        <p:nvPicPr>
          <p:cNvPr id="28674" name="Picture 2" descr="http://pingvinoff.net/wp-content/uploads/2011/08/bill_stiv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07960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Простые слайды</a:t>
            </a:r>
            <a:endParaRPr lang="ru-RU" dirty="0"/>
          </a:p>
        </p:txBody>
      </p:sp>
      <p:pic>
        <p:nvPicPr>
          <p:cNvPr id="29698" name="Picture 2" descr="http://gazetkin.com/wp-content/uploads/2011/10/%D0%A1%D1%82%D0%B8%D0%B2-%D0%94%D0%B6%D0%BE%D0%B1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264696" cy="5011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Демо-версия</a:t>
            </a:r>
            <a:endParaRPr lang="ru-RU" dirty="0"/>
          </a:p>
        </p:txBody>
      </p:sp>
      <p:pic>
        <p:nvPicPr>
          <p:cNvPr id="30722" name="Picture 2" descr="http://www.chaskor.ru/posts_images_201006/392_300_17832_iphobig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24736" cy="506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Момент «ну ничего себе!»</a:t>
            </a:r>
            <a:endParaRPr lang="ru-RU" dirty="0"/>
          </a:p>
        </p:txBody>
      </p:sp>
      <p:pic>
        <p:nvPicPr>
          <p:cNvPr id="31746" name="Picture 2" descr="http://ncontent.life.ru/media/2/news/2011/01/48838/4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90674"/>
            <a:ext cx="3810000" cy="5267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ещё несколько советов…</a:t>
            </a:r>
            <a:endParaRPr lang="ru-RU" dirty="0"/>
          </a:p>
        </p:txBody>
      </p:sp>
      <p:pic>
        <p:nvPicPr>
          <p:cNvPr id="32770" name="Picture 2" descr="http://www.yuga.ru/media/steve_jobs_umer8__9n9gec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3638178" cy="485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Сосредоточьтесь на достоинствах</a:t>
            </a:r>
            <a:endParaRPr lang="ru-RU" dirty="0"/>
          </a:p>
        </p:txBody>
      </p:sp>
      <p:pic>
        <p:nvPicPr>
          <p:cNvPr id="33794" name="Picture 2" descr="http://img1.1tv.ru/imgsize460x345/PR20111009220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336704" cy="4752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</TotalTime>
  <Words>67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Главные секреты Стива Джобса</vt:lpstr>
      <vt:lpstr>Пять элементов, присутствующие во всех презентациях Apple.</vt:lpstr>
      <vt:lpstr>1. Ключевая фраза (хедлайн).</vt:lpstr>
      <vt:lpstr>2. Противник</vt:lpstr>
      <vt:lpstr>3. Простые слайды</vt:lpstr>
      <vt:lpstr>4. Демо-версия</vt:lpstr>
      <vt:lpstr>5. Момент «ну ничего себе!»</vt:lpstr>
      <vt:lpstr>И ещё несколько советов…</vt:lpstr>
      <vt:lpstr>Сосредоточьтесь на достоинствах</vt:lpstr>
      <vt:lpstr>Делите сцену</vt:lpstr>
      <vt:lpstr>Создайте широко обсуждаемый момент</vt:lpstr>
      <vt:lpstr>Продавайте мечту</vt:lpstr>
      <vt:lpstr>«Мы идём по нашему скромному пути, чтобы сделать мир лучше…»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Главные секреты Стива Джобса</dc:title>
  <cp:lastModifiedBy>USER</cp:lastModifiedBy>
  <cp:revision>5</cp:revision>
  <dcterms:modified xsi:type="dcterms:W3CDTF">2013-01-21T08:58:50Z</dcterms:modified>
</cp:coreProperties>
</file>