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4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1C2D-D33C-4F21-846E-4E665D69A3D1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F6DB-C996-411B-851F-B137C3606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1C2D-D33C-4F21-846E-4E665D69A3D1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F6DB-C996-411B-851F-B137C3606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1C2D-D33C-4F21-846E-4E665D69A3D1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F6DB-C996-411B-851F-B137C3606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1C2D-D33C-4F21-846E-4E665D69A3D1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F6DB-C996-411B-851F-B137C3606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1C2D-D33C-4F21-846E-4E665D69A3D1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F6DB-C996-411B-851F-B137C3606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1C2D-D33C-4F21-846E-4E665D69A3D1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F6DB-C996-411B-851F-B137C3606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1C2D-D33C-4F21-846E-4E665D69A3D1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F6DB-C996-411B-851F-B137C3606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1C2D-D33C-4F21-846E-4E665D69A3D1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F6DB-C996-411B-851F-B137C3606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1C2D-D33C-4F21-846E-4E665D69A3D1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F6DB-C996-411B-851F-B137C3606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1C2D-D33C-4F21-846E-4E665D69A3D1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F6DB-C996-411B-851F-B137C3606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1C2D-D33C-4F21-846E-4E665D69A3D1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08F6DB-C996-411B-851F-B137C36066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E61C2D-D33C-4F21-846E-4E665D69A3D1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08F6DB-C996-411B-851F-B137C36066B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Куб 19"/>
          <p:cNvSpPr/>
          <p:nvPr/>
        </p:nvSpPr>
        <p:spPr>
          <a:xfrm>
            <a:off x="1835696" y="3501008"/>
            <a:ext cx="792088" cy="792088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19" name="Куб 18"/>
          <p:cNvSpPr/>
          <p:nvPr/>
        </p:nvSpPr>
        <p:spPr>
          <a:xfrm>
            <a:off x="2411760" y="3501008"/>
            <a:ext cx="792088" cy="792088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15" name="Куб 14"/>
          <p:cNvSpPr/>
          <p:nvPr/>
        </p:nvSpPr>
        <p:spPr>
          <a:xfrm>
            <a:off x="2987824" y="4077072"/>
            <a:ext cx="792088" cy="792088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18" name="Куб 17"/>
          <p:cNvSpPr/>
          <p:nvPr/>
        </p:nvSpPr>
        <p:spPr>
          <a:xfrm>
            <a:off x="2987824" y="3501008"/>
            <a:ext cx="792088" cy="792088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14" name="Куб 13"/>
          <p:cNvSpPr/>
          <p:nvPr/>
        </p:nvSpPr>
        <p:spPr>
          <a:xfrm>
            <a:off x="3563888" y="4077072"/>
            <a:ext cx="792088" cy="792088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7" name="Куб 16"/>
          <p:cNvSpPr/>
          <p:nvPr/>
        </p:nvSpPr>
        <p:spPr>
          <a:xfrm>
            <a:off x="3563888" y="3501008"/>
            <a:ext cx="792088" cy="792088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</a:t>
            </a:r>
            <a:endParaRPr lang="ru-RU" dirty="0"/>
          </a:p>
        </p:txBody>
      </p:sp>
      <p:sp>
        <p:nvSpPr>
          <p:cNvPr id="13" name="Куб 12"/>
          <p:cNvSpPr/>
          <p:nvPr/>
        </p:nvSpPr>
        <p:spPr>
          <a:xfrm>
            <a:off x="4139952" y="4077072"/>
            <a:ext cx="792088" cy="792088"/>
          </a:xfrm>
          <a:prstGeom prst="cub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12" name="Куб 11"/>
          <p:cNvSpPr/>
          <p:nvPr/>
        </p:nvSpPr>
        <p:spPr>
          <a:xfrm>
            <a:off x="4139952" y="3501008"/>
            <a:ext cx="792088" cy="792088"/>
          </a:xfrm>
          <a:prstGeom prst="cub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16" name="Куб 15"/>
          <p:cNvSpPr/>
          <p:nvPr/>
        </p:nvSpPr>
        <p:spPr>
          <a:xfrm>
            <a:off x="4716016" y="3501008"/>
            <a:ext cx="792088" cy="792088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0" name="Куб 9"/>
          <p:cNvSpPr/>
          <p:nvPr/>
        </p:nvSpPr>
        <p:spPr>
          <a:xfrm>
            <a:off x="3563888" y="2924944"/>
            <a:ext cx="792088" cy="792088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7" name="Куб 6"/>
          <p:cNvSpPr/>
          <p:nvPr/>
        </p:nvSpPr>
        <p:spPr>
          <a:xfrm>
            <a:off x="4139952" y="2924944"/>
            <a:ext cx="792088" cy="792088"/>
          </a:xfrm>
          <a:prstGeom prst="cub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</a:t>
            </a:r>
          </a:p>
        </p:txBody>
      </p:sp>
      <p:sp>
        <p:nvSpPr>
          <p:cNvPr id="4" name="Куб 3"/>
          <p:cNvSpPr/>
          <p:nvPr/>
        </p:nvSpPr>
        <p:spPr>
          <a:xfrm>
            <a:off x="2987824" y="2348880"/>
            <a:ext cx="792088" cy="792088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Ш</a:t>
            </a:r>
            <a:endParaRPr lang="ru-RU" dirty="0"/>
          </a:p>
        </p:txBody>
      </p:sp>
      <p:sp>
        <p:nvSpPr>
          <p:cNvPr id="5" name="Куб 4"/>
          <p:cNvSpPr/>
          <p:nvPr/>
        </p:nvSpPr>
        <p:spPr>
          <a:xfrm>
            <a:off x="3563888" y="2348880"/>
            <a:ext cx="792088" cy="792088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" name="Куб 5"/>
          <p:cNvSpPr/>
          <p:nvPr/>
        </p:nvSpPr>
        <p:spPr>
          <a:xfrm>
            <a:off x="4139952" y="2348880"/>
            <a:ext cx="792088" cy="792088"/>
          </a:xfrm>
          <a:prstGeom prst="cube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8" name="Куб 7"/>
          <p:cNvSpPr/>
          <p:nvPr/>
        </p:nvSpPr>
        <p:spPr>
          <a:xfrm>
            <a:off x="4716016" y="2924944"/>
            <a:ext cx="792088" cy="792088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9" name="Куб 8"/>
          <p:cNvSpPr/>
          <p:nvPr/>
        </p:nvSpPr>
        <p:spPr>
          <a:xfrm>
            <a:off x="5292080" y="2924944"/>
            <a:ext cx="792088" cy="792088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1" name="Куб 10"/>
          <p:cNvSpPr/>
          <p:nvPr/>
        </p:nvSpPr>
        <p:spPr>
          <a:xfrm>
            <a:off x="5868144" y="2924944"/>
            <a:ext cx="792088" cy="792088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67544" y="5445224"/>
            <a:ext cx="648072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Стереометрическая фигура , имеющая радиус и центральную симметрию</a:t>
            </a:r>
            <a:endParaRPr lang="ru-RU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Стрелка вправо с вырезом 23"/>
          <p:cNvSpPr/>
          <p:nvPr/>
        </p:nvSpPr>
        <p:spPr>
          <a:xfrm>
            <a:off x="1331640" y="2564904"/>
            <a:ext cx="432048" cy="360040"/>
          </a:xfrm>
          <a:prstGeom prst="notchedRight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8" name="Стрелка вправо с вырезом 27"/>
          <p:cNvSpPr/>
          <p:nvPr/>
        </p:nvSpPr>
        <p:spPr>
          <a:xfrm>
            <a:off x="1331640" y="3140968"/>
            <a:ext cx="432048" cy="360040"/>
          </a:xfrm>
          <a:prstGeom prst="notchedRight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9" name="Стрелка вправо с вырезом 28"/>
          <p:cNvSpPr/>
          <p:nvPr/>
        </p:nvSpPr>
        <p:spPr>
          <a:xfrm>
            <a:off x="1331640" y="3717032"/>
            <a:ext cx="432048" cy="360040"/>
          </a:xfrm>
          <a:prstGeom prst="notchedRight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0" name="Стрелка вправо с вырезом 29"/>
          <p:cNvSpPr/>
          <p:nvPr/>
        </p:nvSpPr>
        <p:spPr>
          <a:xfrm>
            <a:off x="1331640" y="4365104"/>
            <a:ext cx="432048" cy="360040"/>
          </a:xfrm>
          <a:prstGeom prst="notchedRight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899592" y="5517232"/>
            <a:ext cx="635815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Стереометрическая фигура, полученная вращением</a:t>
            </a:r>
            <a:endParaRPr lang="ru-RU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899592" y="5445224"/>
            <a:ext cx="364811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3.Параллелепипед является ….</a:t>
            </a:r>
            <a:endParaRPr lang="ru-RU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27584" y="5517232"/>
            <a:ext cx="603094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Призма с равными рёбрами в основании квадрат </a:t>
            </a:r>
            <a:endParaRPr lang="ru-RU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15616" y="908720"/>
            <a:ext cx="6984776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ГЕОМЕТРИЧЕСКИЕ ФИГУРЫ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3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mph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6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mph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10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31" grpId="0"/>
      <p:bldP spid="31" grpId="1"/>
      <p:bldP spid="32" grpId="0"/>
      <p:bldP spid="32" grpId="1"/>
      <p:bldP spid="33" grpId="0"/>
      <p:bldP spid="33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196</TotalTime>
  <Words>52</Words>
  <Application>Microsoft Office PowerPoint</Application>
  <PresentationFormat>Экран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школа71</dc:creator>
  <cp:lastModifiedBy>школа71</cp:lastModifiedBy>
  <cp:revision>11</cp:revision>
  <dcterms:created xsi:type="dcterms:W3CDTF">2013-10-26T06:35:04Z</dcterms:created>
  <dcterms:modified xsi:type="dcterms:W3CDTF">2013-10-29T05:55:21Z</dcterms:modified>
</cp:coreProperties>
</file>