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1227-6D0B-4E51-B6D6-F2ADC7EB170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7D53-5C97-4042-8B7C-5FA08581A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124744"/>
            <a:ext cx="91439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Путешествие по Древней Руси</a:t>
            </a:r>
            <a:endParaRPr lang="ru-RU" sz="8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572560" cy="6357984"/>
        </p:xfrm>
        <a:graphic>
          <a:graphicData uri="http://schemas.openxmlformats.org/drawingml/2006/table">
            <a:tbl>
              <a:tblPr/>
              <a:tblGrid>
                <a:gridCol w="2192626"/>
                <a:gridCol w="6379934"/>
              </a:tblGrid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882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Крещение Руси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1019-1054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Правление князя Владимира в Киеве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862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Смерть князя Игоря от рук древлян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1113 - 1125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Правление князя Олега в Киеве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957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err="1">
                          <a:latin typeface="Bookman Old Style" pitchFamily="18" charset="0"/>
                          <a:ea typeface="Times New Roman"/>
                        </a:rPr>
                        <a:t>Любечский</a:t>
                      </a: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 съезд князей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1097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Крещение княгини Ольги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Начало княжения </a:t>
                      </a:r>
                      <a:r>
                        <a:rPr lang="ru-RU" sz="2000" b="1" dirty="0" err="1">
                          <a:latin typeface="Bookman Old Style" pitchFamily="18" charset="0"/>
                          <a:ea typeface="Times New Roman"/>
                        </a:rPr>
                        <a:t>Рюрика</a:t>
                      </a: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 в Новгороде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980 – 1015 гг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Правление Ярослава Мудрого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988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Объединение Киева и Новгорода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1072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Битва на Калке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1223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Составление «Русской Правды» Ярославичей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>
                          <a:latin typeface="Bookman Old Style" pitchFamily="18" charset="0"/>
                          <a:ea typeface="Times New Roman"/>
                        </a:rPr>
                        <a:t>882 - 912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Bookman Old Style" pitchFamily="18" charset="0"/>
                          <a:ea typeface="Times New Roman"/>
                        </a:rPr>
                        <a:t>Правление Владимира Мономаха в Киеве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571612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ПРОСПЕКТ ЛИЧНОСТЕЙ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File:Vladimir I of Kie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86380" cy="68952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928670"/>
            <a:ext cx="38576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Владимир Святославович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File:Svatoslav titularni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4942" cy="67975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1000108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Святослав Игоревич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http://content.foto.mail.ru/mail/svetasnou/_blogs/i-139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0" cy="5286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785794"/>
            <a:ext cx="3214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Княгиня Ольга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ruskline.ru/images/2011/21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739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1214422"/>
            <a:ext cx="34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Андрей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Боголюбский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s61.radikal.ru/i174/0904/a8/b79284a6c3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65784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150017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Рюрик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www.molgvardia.ru/sites/default/files/82651066_4016659_v03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724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1214422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Владимир Мономах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64305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Бульвар целеустремленных историков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00042"/>
            <a:ext cx="89297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Каким был порядок престолонаследия в Киевской Руси?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старшему в роде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 отца к сыну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 письменному завещанию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i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i="1" dirty="0">
              <a:latin typeface="Bookman Old Style" pitchFamily="18" charset="0"/>
            </a:endParaRPr>
          </a:p>
          <a:p>
            <a:pPr lvl="0"/>
            <a:endParaRPr lang="ru-RU" sz="2000" b="1" i="1" dirty="0"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vokrugsveta.ru/img/cmn/2011/03/02/001.jpg"/>
          <p:cNvPicPr>
            <a:picLocks noChangeAspect="1" noChangeArrowheads="1"/>
          </p:cNvPicPr>
          <p:nvPr/>
        </p:nvPicPr>
        <p:blipFill>
          <a:blip r:embed="rId2"/>
          <a:srcRect r="1088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Bookman Old Style" pitchFamily="18" charset="0"/>
              </a:rPr>
              <a:t>Кто такие князья – изгои в Древней Руси?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Bookman Old Style" pitchFamily="18" charset="0"/>
              </a:rPr>
              <a:t>князья, оказавшиеся во вражеском плену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Bookman Old Style" pitchFamily="18" charset="0"/>
              </a:rPr>
              <a:t>князья, не получившие престол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Bookman Old Style" pitchFamily="18" charset="0"/>
              </a:rPr>
              <a:t>князья, попавшие в зависимость к более сильным правителям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8929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Bookman Old Style" pitchFamily="18" charset="0"/>
              </a:rPr>
              <a:t>Что такое двоеверие на Руси?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Bookman Old Style" pitchFamily="18" charset="0"/>
              </a:rPr>
              <a:t>наличие в сознании людей элементов христианской и языческой религии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Bookman Old Style" pitchFamily="18" charset="0"/>
              </a:rPr>
              <a:t>наличие в стране двух религиозных центров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i="1" dirty="0" smtClean="0">
                <a:latin typeface="Bookman Old Style" pitchFamily="18" charset="0"/>
              </a:rPr>
              <a:t>наличие в государстве двух официальных идеологических систем</a:t>
            </a:r>
            <a:endParaRPr lang="ru-RU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1" y="571480"/>
            <a:ext cx="842968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 такое Норманнская теория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теория, которая объясняет развитие торговли в Древней Руси наличием водного пути «Из варяг в греки»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теория, которая рассматривает возникновение древнерусского государства как факт привнесения государственности варягами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теория, которая опирается на варяжские источники при изучении древнерусской культуры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 такое «Корсунская легенда»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устное предание о возникновении г.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Корсунь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летописная легенда о взятии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Корсуни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князем Владимиром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записанное сказание о разорении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Корсуни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монголо-татарами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500174"/>
            <a:ext cx="6715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Перекресток путей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85728"/>
          <a:ext cx="8572567" cy="6309360"/>
        </p:xfrm>
        <a:graphic>
          <a:graphicData uri="http://schemas.openxmlformats.org/drawingml/2006/table">
            <a:tbl>
              <a:tblPr/>
              <a:tblGrid>
                <a:gridCol w="571445"/>
                <a:gridCol w="571445"/>
                <a:gridCol w="571445"/>
                <a:gridCol w="571445"/>
                <a:gridCol w="571445"/>
                <a:gridCol w="571445"/>
                <a:gridCol w="571445"/>
                <a:gridCol w="571445"/>
                <a:gridCol w="571445"/>
                <a:gridCol w="571445"/>
                <a:gridCol w="571445"/>
                <a:gridCol w="571445"/>
                <a:gridCol w="571445"/>
                <a:gridCol w="571445"/>
                <a:gridCol w="572337"/>
              </a:tblGrid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357298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ntent.foto.mail.ru/mail/mvp-msk/2007_yaroslavka/i-64.jpg"/>
          <p:cNvPicPr>
            <a:picLocks noChangeAspect="1" noChangeArrowheads="1"/>
          </p:cNvPicPr>
          <p:nvPr/>
        </p:nvPicPr>
        <p:blipFill>
          <a:blip r:embed="rId2"/>
          <a:srcRect r="8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hkolazhizni.ru/img/content/i42/42853_or.jpg"/>
          <p:cNvPicPr>
            <a:picLocks noChangeAspect="1" noChangeArrowheads="1"/>
          </p:cNvPicPr>
          <p:nvPr/>
        </p:nvPicPr>
        <p:blipFill>
          <a:blip r:embed="rId2"/>
          <a:srcRect l="16212"/>
          <a:stretch>
            <a:fillRect/>
          </a:stretch>
        </p:blipFill>
        <p:spPr bwMode="auto">
          <a:xfrm>
            <a:off x="0" y="0"/>
            <a:ext cx="923035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tat21.privet.ru/lr/0c16357da64f3c475ec496a5668da9b5"/>
          <p:cNvPicPr>
            <a:picLocks noChangeAspect="1" noChangeArrowheads="1"/>
          </p:cNvPicPr>
          <p:nvPr/>
        </p:nvPicPr>
        <p:blipFill>
          <a:blip r:embed="rId2"/>
          <a:srcRect r="20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-active.ru/templates/common/images/content/pic2962.jpg"/>
          <p:cNvPicPr>
            <a:picLocks noChangeAspect="1" noChangeArrowheads="1"/>
          </p:cNvPicPr>
          <p:nvPr/>
        </p:nvPicPr>
        <p:blipFill>
          <a:blip r:embed="rId2"/>
          <a:srcRect b="74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udent.mrphp.ru/sites/student.mrphp.ru/files/images/img_0058.jpg"/>
          <p:cNvPicPr>
            <a:picLocks noChangeAspect="1" noChangeArrowheads="1"/>
          </p:cNvPicPr>
          <p:nvPr/>
        </p:nvPicPr>
        <p:blipFill>
          <a:blip r:embed="rId2"/>
          <a:srcRect l="10425" r="6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037.radikal.ru/0907/44/34e094a9c4e2.jpg"/>
          <p:cNvPicPr>
            <a:picLocks noChangeAspect="1" noChangeArrowheads="1"/>
          </p:cNvPicPr>
          <p:nvPr/>
        </p:nvPicPr>
        <p:blipFill>
          <a:blip r:embed="rId2"/>
          <a:srcRect l="8997" r="24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5/87/143/87143775_4842959_brevenchataya_mostovaya_v_Kreml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b="1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00024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УЛИЦА ИСТОРИЧЕСКАЯ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468</Words>
  <Application>Microsoft Office PowerPoint</Application>
  <PresentationFormat>Экран (4:3)</PresentationFormat>
  <Paragraphs>285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</cp:revision>
  <dcterms:created xsi:type="dcterms:W3CDTF">2014-04-21T18:46:24Z</dcterms:created>
  <dcterms:modified xsi:type="dcterms:W3CDTF">2014-04-23T09:12:39Z</dcterms:modified>
</cp:coreProperties>
</file>