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8F384-E0DB-43E7-A88F-B78D8A9C4373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3BC9F-AEC3-4C9A-859A-EE4D9D7A3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3BC9F-AEC3-4C9A-859A-EE4D9D7A37D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DC786-01E5-4FBA-8F97-0CB33D04A247}" type="datetimeFigureOut">
              <a:rPr lang="ru-RU" smtClean="0"/>
              <a:pPr/>
              <a:t>07.06.2008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056F-A56A-47C0-B972-9B7B479CD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valday.com/tourism" TargetMode="External"/><Relationship Id="rId13" Type="http://schemas.openxmlformats.org/officeDocument/2006/relationships/image" Target="../media/image33.jpeg"/><Relationship Id="rId3" Type="http://schemas.openxmlformats.org/officeDocument/2006/relationships/image" Target="../media/image26.gif"/><Relationship Id="rId7" Type="http://schemas.openxmlformats.org/officeDocument/2006/relationships/image" Target="../media/image29.jpeg"/><Relationship Id="rId12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alday.com/fishing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valday.com/rest" TargetMode="External"/><Relationship Id="rId4" Type="http://schemas.openxmlformats.org/officeDocument/2006/relationships/image" Target="../media/image27.gif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8.xml"/><Relationship Id="rId7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slide" Target="slide9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valday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livegif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12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12.xml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99820">
            <a:off x="512081" y="837348"/>
            <a:ext cx="7520067" cy="2222432"/>
          </a:xfrm>
        </p:spPr>
        <p:txBody>
          <a:bodyPr>
            <a:prstTxWarp prst="textTriangleInverted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Welcome to the Pearl of Russia-</a:t>
            </a:r>
            <a:br>
              <a:rPr lang="en-US" sz="6000" b="1" spc="5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800" b="1" spc="5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Valdai</a:t>
            </a:r>
            <a:endParaRPr lang="ru-RU" sz="4800" b="1" spc="50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786454"/>
            <a:ext cx="3128962" cy="757246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Ilyina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E.V.</a:t>
            </a: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School N 515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.NMC\Рабочий стол\Ilina\sky_monast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4762500" cy="3171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b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928934"/>
            <a:ext cx="3068152" cy="191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28596" y="6500834"/>
            <a:ext cx="185160" cy="14285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404" y="6357958"/>
            <a:ext cx="113722" cy="214314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hasovny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5191164" cy="3893371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4572000" y="6215082"/>
            <a:ext cx="285752" cy="428604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7224" y="214290"/>
            <a:ext cx="5782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akob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orovochskiy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 chapel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1643050"/>
            <a:ext cx="38567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 is situated near the road not far </a:t>
            </a:r>
          </a:p>
          <a:p>
            <a:r>
              <a:rPr lang="en-US" sz="2000" b="1" dirty="0" smtClean="0"/>
              <a:t>from the centre of </a:t>
            </a:r>
            <a:r>
              <a:rPr lang="en-US" sz="2000" b="1" dirty="0" err="1" smtClean="0"/>
              <a:t>Valdai.It</a:t>
            </a:r>
            <a:r>
              <a:rPr lang="en-US" sz="2000" b="1" dirty="0" smtClean="0"/>
              <a:t> is on a</a:t>
            </a:r>
          </a:p>
          <a:p>
            <a:r>
              <a:rPr lang="en-US" sz="2000" b="1" dirty="0" smtClean="0"/>
              <a:t>lofty  hill at Katherine church.</a:t>
            </a:r>
          </a:p>
          <a:p>
            <a:r>
              <a:rPr lang="en-US" sz="2000" b="1" dirty="0" smtClean="0"/>
              <a:t>Now there is a religious bookshop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500034" y="6429396"/>
            <a:ext cx="113722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185160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4572000" y="6429396"/>
            <a:ext cx="285752" cy="2142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museum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071546"/>
            <a:ext cx="5712955" cy="39133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224" y="0"/>
            <a:ext cx="5291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useum  of  a chief  town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6000760" y="509784"/>
            <a:ext cx="22437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It was </a:t>
            </a:r>
            <a:r>
              <a:rPr lang="en-US" sz="2400" b="1" dirty="0" err="1" smtClean="0"/>
              <a:t>opend</a:t>
            </a:r>
            <a:r>
              <a:rPr lang="en-US" sz="2400" b="1" dirty="0" smtClean="0"/>
              <a:t> in 1998.It is in the centre  of Valdai and in the two-</a:t>
            </a:r>
            <a:r>
              <a:rPr lang="en-US" sz="2400" b="1" dirty="0" err="1" smtClean="0"/>
              <a:t>storeyed</a:t>
            </a:r>
            <a:r>
              <a:rPr lang="en-US" sz="2400" b="1" dirty="0" smtClean="0"/>
              <a:t>  mansion of the </a:t>
            </a:r>
            <a:r>
              <a:rPr lang="en-US" sz="2400" b="1" dirty="0" err="1" smtClean="0"/>
              <a:t>XIXcen.There</a:t>
            </a:r>
            <a:r>
              <a:rPr lang="en-US" sz="2400" b="1" dirty="0" smtClean="0"/>
              <a:t> you can </a:t>
            </a:r>
          </a:p>
          <a:p>
            <a:r>
              <a:rPr lang="en-US" sz="2400" b="1" dirty="0" smtClean="0"/>
              <a:t>see a lot of </a:t>
            </a:r>
            <a:r>
              <a:rPr lang="en-US" sz="2400" b="1" dirty="0" err="1" smtClean="0"/>
              <a:t>portraits,things,letters,postcards</a:t>
            </a:r>
            <a:r>
              <a:rPr lang="en-US" sz="2400" b="1" dirty="0" smtClean="0"/>
              <a:t>  dealt with the past of Valdai and its 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429396"/>
            <a:ext cx="328036" cy="214290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28" y="6357958"/>
            <a:ext cx="285752" cy="214314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edro_puebl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214422"/>
            <a:ext cx="5000660" cy="3750496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4714876" y="6357958"/>
            <a:ext cx="285752" cy="285728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357166"/>
            <a:ext cx="5327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S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t.Peter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 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and  </a:t>
            </a:r>
            <a:r>
              <a:rPr lang="en-US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P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aul`s church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1571612"/>
            <a:ext cx="2953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church was built in 1853.</a:t>
            </a:r>
          </a:p>
          <a:p>
            <a:r>
              <a:rPr lang="en-US" dirty="0" smtClean="0"/>
              <a:t>It is a stone </a:t>
            </a:r>
            <a:r>
              <a:rPr lang="en-US" dirty="0" err="1" smtClean="0"/>
              <a:t>one.The</a:t>
            </a:r>
            <a:endParaRPr lang="en-US" dirty="0" smtClean="0"/>
          </a:p>
          <a:p>
            <a:r>
              <a:rPr lang="en-US" dirty="0" err="1" smtClean="0"/>
              <a:t>Chuch</a:t>
            </a:r>
            <a:r>
              <a:rPr lang="en-US" dirty="0" smtClean="0"/>
              <a:t> is attracted by its</a:t>
            </a:r>
          </a:p>
          <a:p>
            <a:r>
              <a:rPr lang="en-US" dirty="0" smtClean="0"/>
              <a:t>unusual  structure.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" name="Рисунок 7" descr="val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001024" cy="600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10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8001056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_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7166"/>
            <a:ext cx="8001056" cy="608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1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66"/>
            <a:ext cx="8072494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128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357166"/>
            <a:ext cx="8001056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1180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357166"/>
            <a:ext cx="8129510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66327977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357166"/>
            <a:ext cx="8143932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1207298493209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357166"/>
            <a:ext cx="8143932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otdyh-na-valda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34" y="357166"/>
            <a:ext cx="8143932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 descr="album_pic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034" y="357166"/>
            <a:ext cx="8143932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 descr="mstin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58" y="357166"/>
            <a:ext cx="8143932" cy="607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Управляющая кнопка: домой 42">
            <a:hlinkClick r:id="rId13" action="ppaction://hlinksldjump" highlightClick="1"/>
          </p:cNvPr>
          <p:cNvSpPr/>
          <p:nvPr/>
        </p:nvSpPr>
        <p:spPr>
          <a:xfrm>
            <a:off x="8858248" y="6643686"/>
            <a:ext cx="285752" cy="214314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0_1dcd_d30ec0c8_XL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158" y="357166"/>
            <a:ext cx="8286776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429652" y="6429396"/>
            <a:ext cx="428628" cy="285728"/>
          </a:xfrm>
          <a:prstGeom prst="actionButtonHom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livegif.ru/Gallery/PRIRODA/RASTENIA/Water-Lil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75155">
            <a:off x="-29635" y="14054"/>
            <a:ext cx="1533111" cy="1405353"/>
          </a:xfrm>
          <a:prstGeom prst="rect">
            <a:avLst/>
          </a:prstGeom>
          <a:noFill/>
        </p:spPr>
      </p:pic>
      <p:pic>
        <p:nvPicPr>
          <p:cNvPr id="1028" name="Picture 4" descr="C:\Documents and Settings\user.NMC\Рабочий стол\Ilina\0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214950"/>
            <a:ext cx="666750" cy="666750"/>
          </a:xfrm>
          <a:prstGeom prst="rect">
            <a:avLst/>
          </a:prstGeom>
          <a:noFill/>
        </p:spPr>
      </p:pic>
      <p:pic>
        <p:nvPicPr>
          <p:cNvPr id="13" name="Рисунок 12" descr="1184_small_11444160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857232"/>
            <a:ext cx="1809750" cy="1357312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6.jp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1000108"/>
            <a:ext cx="2166936" cy="1300161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 descr="image_4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4643446"/>
            <a:ext cx="2000264" cy="1321604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Рисунок 18" descr="photo_big_20080404171336.jp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868" y="3071810"/>
            <a:ext cx="2239427" cy="1327018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 descr="Robi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16" y="3000372"/>
            <a:ext cx="2095515" cy="1357322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Рисунок 24" descr="simg.jpg">
            <a:hlinkClick r:id="rId8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8" y="5072074"/>
            <a:ext cx="1905000" cy="1428750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2" descr="http://www.livegif.ru/Gallery/PRIRODA/RASTENIA/Water-Lil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31285">
            <a:off x="7483745" y="23943"/>
            <a:ext cx="1741794" cy="1596646"/>
          </a:xfrm>
          <a:prstGeom prst="rect">
            <a:avLst/>
          </a:prstGeom>
          <a:noFill/>
        </p:spPr>
      </p:pic>
      <p:pic>
        <p:nvPicPr>
          <p:cNvPr id="30" name="Picture 4" descr="C:\Documents and Settings\user.NMC\Рабочий стол\Ilina\0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500702"/>
            <a:ext cx="666750" cy="66675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214810" y="2571744"/>
            <a:ext cx="23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http/valdai.com/fishing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143504" y="4572008"/>
            <a:ext cx="21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http/valdai.com/rest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26" y="6072206"/>
            <a:ext cx="249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http/valdai.com/tourism</a:t>
            </a:r>
            <a:endParaRPr lang="ru-RU" dirty="0"/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 rot="16200000">
            <a:off x="35689" y="1464453"/>
            <a:ext cx="3000396" cy="2786086"/>
          </a:xfrm>
          <a:prstGeom prst="wedgeRoundRectCallout">
            <a:avLst>
              <a:gd name="adj1" fmla="val 13514"/>
              <a:gd name="adj2" fmla="val 7385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85720" y="1643050"/>
            <a:ext cx="27185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summer a lot of</a:t>
            </a:r>
          </a:p>
          <a:p>
            <a:r>
              <a:rPr lang="en-US" dirty="0" smtClean="0"/>
              <a:t>Tourists come to Valdai !</a:t>
            </a:r>
          </a:p>
          <a:p>
            <a:r>
              <a:rPr lang="en-US" dirty="0" smtClean="0"/>
              <a:t>Everyone who will see the</a:t>
            </a:r>
          </a:p>
          <a:p>
            <a:r>
              <a:rPr lang="en-US" dirty="0" err="1" smtClean="0"/>
              <a:t>marvellous</a:t>
            </a:r>
            <a:r>
              <a:rPr lang="en-US" dirty="0" smtClean="0"/>
              <a:t> Valdai </a:t>
            </a:r>
          </a:p>
          <a:p>
            <a:r>
              <a:rPr lang="en-US" dirty="0" smtClean="0"/>
              <a:t>landscapes for the first</a:t>
            </a:r>
          </a:p>
          <a:p>
            <a:r>
              <a:rPr lang="en-US" dirty="0" smtClean="0"/>
              <a:t>time ,will  exclaim: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en-US" dirty="0" smtClean="0"/>
              <a:t> Paradise is on the </a:t>
            </a:r>
            <a:r>
              <a:rPr lang="en-US" dirty="0" err="1" smtClean="0"/>
              <a:t>sky,but</a:t>
            </a:r>
            <a:endParaRPr lang="en-US" dirty="0" smtClean="0"/>
          </a:p>
          <a:p>
            <a:r>
              <a:rPr lang="en-US" dirty="0" smtClean="0"/>
              <a:t>Valdai is on the ground!!!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285984" y="142852"/>
            <a:ext cx="4572032" cy="9360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62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Enjoy your visiting Valdai !</a:t>
            </a:r>
            <a:endParaRPr lang="ru-RU" sz="362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Home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0327_20070401_132626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214422"/>
            <a:ext cx="2286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trinity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1214422"/>
            <a:ext cx="1571622" cy="2095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museum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1285860"/>
            <a:ext cx="2331422" cy="1597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71538" y="5072074"/>
            <a:ext cx="3197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Museum  of  a chief 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town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4357694"/>
            <a:ext cx="475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Iverskiy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monastery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786454"/>
            <a:ext cx="289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t.Trinity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cathedral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142852"/>
            <a:ext cx="3500462" cy="972000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it?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657 " pathEditMode="relative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0.01597 L 0.53091 -0.330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31806 -0.297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357166"/>
            <a:ext cx="5643602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just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 homework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143116"/>
            <a:ext cx="559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1. Make up a dialogue  about  Valdai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3071810"/>
            <a:ext cx="568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2.Write a letter to your friend  about Valdai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1670" y="3857628"/>
            <a:ext cx="535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3.Find more information about the town</a:t>
            </a:r>
            <a:endParaRPr lang="ru-RU" sz="2400" b="1" dirty="0"/>
          </a:p>
        </p:txBody>
      </p:sp>
      <p:pic>
        <p:nvPicPr>
          <p:cNvPr id="21" name="Рисунок 20" descr="LADYBU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428736"/>
            <a:ext cx="1838325" cy="197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 descr="valda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643446"/>
            <a:ext cx="2870200" cy="1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571480"/>
            <a:ext cx="3680110" cy="830997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Used  sources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92880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 Сайт</a:t>
            </a:r>
            <a:r>
              <a:rPr lang="en-US" dirty="0" smtClean="0"/>
              <a:t>  </a:t>
            </a:r>
            <a:r>
              <a:rPr lang="ru-RU" dirty="0" smtClean="0"/>
              <a:t>города Валдай режим доступа</a:t>
            </a:r>
            <a:r>
              <a:rPr lang="en-US" dirty="0" smtClean="0"/>
              <a:t>:</a:t>
            </a:r>
            <a:r>
              <a:rPr lang="ru-RU" dirty="0" smtClean="0"/>
              <a:t>  </a:t>
            </a:r>
            <a:r>
              <a:rPr lang="en-US" dirty="0" smtClean="0">
                <a:hlinkClick r:id="rId2"/>
              </a:rPr>
              <a:t>http://valday.com/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43174" y="4143380"/>
            <a:ext cx="524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.</a:t>
            </a:r>
            <a:r>
              <a:rPr lang="ru-RU" dirty="0" smtClean="0"/>
              <a:t>Путеводитель Валдайского национального парка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Тверь</a:t>
            </a:r>
            <a:r>
              <a:rPr lang="en-US" dirty="0" smtClean="0"/>
              <a:t> ,</a:t>
            </a:r>
            <a:r>
              <a:rPr lang="ru-RU" dirty="0" smtClean="0"/>
              <a:t>изд-во ООО НТИФ</a:t>
            </a:r>
            <a:r>
              <a:rPr lang="en-US" dirty="0" smtClean="0"/>
              <a:t>,,2005.</a:t>
            </a:r>
            <a:endParaRPr lang="ru-RU" dirty="0"/>
          </a:p>
        </p:txBody>
      </p:sp>
      <p:pic>
        <p:nvPicPr>
          <p:cNvPr id="21" name="Рисунок 20" descr="5cdeb798ce876bf0b5a47eecf1deeb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86" y="4714884"/>
            <a:ext cx="2623857" cy="1738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928662" y="321468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.</a:t>
            </a:r>
            <a:r>
              <a:rPr lang="ru-RU" dirty="0" smtClean="0"/>
              <a:t>Живой </a:t>
            </a:r>
            <a:r>
              <a:rPr lang="en-US" dirty="0" smtClean="0"/>
              <a:t>GIF</a:t>
            </a:r>
            <a:r>
              <a:rPr lang="ru-RU" dirty="0" smtClean="0"/>
              <a:t>.  Режим доступа</a:t>
            </a:r>
            <a:r>
              <a:rPr lang="en-US" dirty="0" smtClean="0"/>
              <a:t>:</a:t>
            </a:r>
            <a:r>
              <a:rPr lang="ru-RU" dirty="0" smtClean="0"/>
              <a:t>  </a:t>
            </a:r>
            <a:r>
              <a:rPr lang="en-US" dirty="0" smtClean="0">
                <a:hlinkClick r:id="rId4"/>
              </a:rPr>
              <a:t>http://www.livegif.ru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28604"/>
            <a:ext cx="3455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амооценка  мероприятия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12051593063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476102"/>
            <a:ext cx="2238363" cy="1491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Сердце 22"/>
          <p:cNvSpPr/>
          <p:nvPr/>
        </p:nvSpPr>
        <p:spPr>
          <a:xfrm>
            <a:off x="4143372" y="428604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4214810" y="185736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4214810" y="3214686"/>
            <a:ext cx="914400" cy="914400"/>
          </a:xfrm>
          <a:prstGeom prst="star4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786446" y="428604"/>
            <a:ext cx="2857520" cy="76944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enjoy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0760" y="1928802"/>
            <a:ext cx="1563441" cy="6463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 like it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0694" y="3357562"/>
            <a:ext cx="3193888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 am indifferent  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" name="Рисунок 29" descr="1F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643314"/>
            <a:ext cx="1285884" cy="122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Where is Valdai?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hlinkClick r:id="rId3" action="ppaction://hlinksldjump"/>
              </a:rPr>
              <a:t>Тне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err="1" smtClean="0">
                <a:hlinkClick r:id="rId3" action="ppaction://hlinksldjump"/>
              </a:rPr>
              <a:t>соат</a:t>
            </a:r>
            <a:r>
              <a:rPr lang="en-US" dirty="0" smtClean="0">
                <a:hlinkClick r:id="rId3" action="ppaction://hlinksldjump"/>
              </a:rPr>
              <a:t> of arms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4" action="ppaction://hlinksldjump"/>
              </a:rPr>
              <a:t>The </a:t>
            </a:r>
            <a:r>
              <a:rPr lang="en-US" dirty="0" err="1" smtClean="0">
                <a:hlinkClick r:id="rId4" action="ppaction://hlinksldjump"/>
              </a:rPr>
              <a:t>sightseeings</a:t>
            </a:r>
            <a:r>
              <a:rPr lang="en-US" dirty="0" smtClean="0">
                <a:hlinkClick r:id="rId4" action="ppaction://hlinksldjump"/>
              </a:rPr>
              <a:t> of Valdai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5" action="ppaction://hlinksldjump"/>
              </a:rPr>
              <a:t>Valdai is a </a:t>
            </a:r>
            <a:r>
              <a:rPr lang="en-US" dirty="0" err="1" smtClean="0">
                <a:hlinkClick r:id="rId5" action="ppaction://hlinksldjump"/>
              </a:rPr>
              <a:t>counrty</a:t>
            </a:r>
            <a:r>
              <a:rPr lang="en-US" dirty="0" smtClean="0">
                <a:hlinkClick r:id="rId5" action="ppaction://hlinksldjump"/>
              </a:rPr>
              <a:t> of lakes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6" action="ppaction://hlinksldjump"/>
              </a:rPr>
              <a:t>Tourism in Valdai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7" action="ppaction://hlinksldjump"/>
              </a:rPr>
              <a:t>Do you know Valdai well?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85728"/>
            <a:ext cx="2853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Contents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 descr="FLOWER2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174" y="5500702"/>
            <a:ext cx="3762375" cy="6000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28596" y="6429396"/>
            <a:ext cx="185160" cy="214290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357958"/>
            <a:ext cx="185160" cy="214314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4643438" y="6429396"/>
            <a:ext cx="214314" cy="214290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0"/>
            <a:ext cx="5340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Where is Valdai?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9" name="Рисунок 8" descr="mapa2km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428596" y="1785926"/>
            <a:ext cx="490539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43834" y="192880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0" y="892951"/>
            <a:ext cx="5454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Valdai is situated in the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North-west  of  Russia.</a:t>
            </a:r>
          </a:p>
          <a:p>
            <a:pPr lvl="0"/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9734" y="3571876"/>
            <a:ext cx="3724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This ancient town  is in 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the very centre of Valdai</a:t>
            </a:r>
          </a:p>
          <a:p>
            <a:pPr lvl="0"/>
            <a:r>
              <a:rPr lang="en-US" sz="2400" b="1" dirty="0" err="1" smtClean="0">
                <a:solidFill>
                  <a:prstClr val="black"/>
                </a:solidFill>
              </a:rPr>
              <a:t>hills,on</a:t>
            </a:r>
            <a:r>
              <a:rPr lang="en-US" sz="2400" b="1" dirty="0" smtClean="0">
                <a:solidFill>
                  <a:prstClr val="black"/>
                </a:solidFill>
              </a:rPr>
              <a:t> the coast of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Valdai lake.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429396"/>
            <a:ext cx="328036" cy="214290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357958"/>
            <a:ext cx="328036" cy="214314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4500562" y="6357958"/>
            <a:ext cx="357190" cy="285728"/>
          </a:xfrm>
          <a:prstGeom prst="actionButtonHo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valdai_g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1990725" cy="2095500"/>
          </a:xfrm>
          <a:prstGeom prst="rect">
            <a:avLst/>
          </a:prstGeom>
        </p:spPr>
      </p:pic>
      <p:pic>
        <p:nvPicPr>
          <p:cNvPr id="9" name="Рисунок 8" descr="valdai_g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285860"/>
            <a:ext cx="1247775" cy="1905000"/>
          </a:xfrm>
          <a:prstGeom prst="rect">
            <a:avLst/>
          </a:prstGeom>
        </p:spPr>
      </p:pic>
      <p:pic>
        <p:nvPicPr>
          <p:cNvPr id="10" name="Рисунок 9" descr="valdai_g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928934"/>
            <a:ext cx="1590675" cy="190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85918" y="0"/>
            <a:ext cx="517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 coat of arms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00438"/>
            <a:ext cx="391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draft   </a:t>
            </a:r>
            <a:r>
              <a:rPr lang="en-US" sz="2400" b="1" dirty="0" smtClean="0"/>
              <a:t>of the  XIX century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3500438"/>
            <a:ext cx="3240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 Soviet coat of arms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9058" y="5072074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Nowadays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256598" cy="2142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185160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4500562" y="6357958"/>
            <a:ext cx="357190" cy="285728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0"/>
            <a:ext cx="774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 historic  coat of arms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3" name="Рисунок 12" descr="valdai_g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14488"/>
            <a:ext cx="2714644" cy="32147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6" name="TextBox 15"/>
          <p:cNvSpPr txBox="1"/>
          <p:nvPr/>
        </p:nvSpPr>
        <p:spPr>
          <a:xfrm>
            <a:off x="3714744" y="1357298"/>
            <a:ext cx="433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  shield cut  in two  by a perpendicular line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39461" y="2428869"/>
            <a:ext cx="2836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empire  crown on the fur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2000232" y="1857364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1214414" y="2928934"/>
            <a:ext cx="257176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2714612" y="3786190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143372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 green hill showing mountainous grounds of  Valdai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28596" y="6500834"/>
            <a:ext cx="185160" cy="14285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113722" cy="142876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4429124" y="6429396"/>
            <a:ext cx="428628" cy="214290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0"/>
            <a:ext cx="60644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 </a:t>
            </a:r>
            <a:r>
              <a:rPr lang="en-US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sightseeings</a:t>
            </a: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of </a:t>
            </a:r>
          </a:p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Valdai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endParaRPr lang="en-US" sz="54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1928802"/>
            <a:ext cx="266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</a:t>
            </a:r>
          </a:p>
          <a:p>
            <a:endParaRPr lang="ru-RU" sz="2400" b="1" dirty="0"/>
          </a:p>
        </p:txBody>
      </p:sp>
      <p:pic>
        <p:nvPicPr>
          <p:cNvPr id="13" name="Рисунок 12" descr="chasovnya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86256"/>
            <a:ext cx="2000246" cy="1500184"/>
          </a:xfrm>
          <a:prstGeom prst="round1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katya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37" y="1714488"/>
            <a:ext cx="1571622" cy="2095496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museum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4286256"/>
            <a:ext cx="2331422" cy="159702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pedro_pueblo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0826" y="4286256"/>
            <a:ext cx="2119309" cy="1589482"/>
          </a:xfrm>
          <a:prstGeom prst="round1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trinity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3702" y="1714488"/>
            <a:ext cx="1571622" cy="2095496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00327_20070401_132626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1802" y="2071678"/>
            <a:ext cx="2286000" cy="1714500"/>
          </a:xfrm>
          <a:prstGeom prst="round1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28596" y="6500834"/>
            <a:ext cx="185160" cy="14285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404" y="6429396"/>
            <a:ext cx="113722" cy="142876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4500562" y="6357958"/>
            <a:ext cx="357190" cy="285728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kat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161263" cy="55483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29124" y="1142984"/>
            <a:ext cx="4746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M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artur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Katherin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church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894" y="2071678"/>
            <a:ext cx="4788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 was built in 1793. It  was a road  palace</a:t>
            </a:r>
          </a:p>
          <a:p>
            <a:r>
              <a:rPr lang="en-US" sz="2000" b="1" dirty="0" smtClean="0"/>
              <a:t>church  for Katherine II. It  is  near the main</a:t>
            </a:r>
          </a:p>
          <a:p>
            <a:r>
              <a:rPr lang="en-US" sz="2000" b="1" dirty="0" smtClean="0"/>
              <a:t>Road Moscow-</a:t>
            </a:r>
            <a:r>
              <a:rPr lang="en-US" sz="2000" b="1" dirty="0" err="1" smtClean="0"/>
              <a:t>St.Petersburgh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Now  it is Bells museum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256598" cy="14285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28" y="6429396"/>
            <a:ext cx="256598" cy="142876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0327_20070401_13262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00108"/>
            <a:ext cx="5000660" cy="3750495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4572000" y="6215082"/>
            <a:ext cx="285752" cy="428604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142852"/>
            <a:ext cx="4759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verskiy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monastery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1214422"/>
            <a:ext cx="40756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 was founded in 1653  by patriarch </a:t>
            </a:r>
          </a:p>
          <a:p>
            <a:r>
              <a:rPr lang="en-US" sz="2000" b="1" dirty="0" err="1" smtClean="0"/>
              <a:t>Nicon.It</a:t>
            </a:r>
            <a:r>
              <a:rPr lang="en-US" sz="2000" b="1" dirty="0" smtClean="0"/>
              <a:t> was on fire  many  times.</a:t>
            </a:r>
          </a:p>
          <a:p>
            <a:r>
              <a:rPr lang="en-US" sz="2000" b="1" dirty="0" smtClean="0"/>
              <a:t>The monastery was closed in 1927</a:t>
            </a:r>
          </a:p>
          <a:p>
            <a:r>
              <a:rPr lang="en-US" sz="2000" b="1" dirty="0" smtClean="0"/>
              <a:t>and opened  in 1997.There are 5</a:t>
            </a:r>
          </a:p>
          <a:p>
            <a:r>
              <a:rPr lang="en-US" sz="2000" b="1" dirty="0" smtClean="0"/>
              <a:t>temples in the monastery.</a:t>
            </a:r>
          </a:p>
          <a:p>
            <a:r>
              <a:rPr lang="en-US" sz="2000" b="1" dirty="0" smtClean="0"/>
              <a:t>The  monastery  is on one of the</a:t>
            </a:r>
          </a:p>
          <a:p>
            <a:r>
              <a:rPr lang="en-US" sz="2000" b="1" dirty="0" smtClean="0"/>
              <a:t>picturesque  islands of  Valdai lake.</a:t>
            </a:r>
          </a:p>
          <a:p>
            <a:r>
              <a:rPr lang="en-US" sz="2000" b="1" dirty="0" smtClean="0"/>
              <a:t>Every summer it is visited by a lot of </a:t>
            </a:r>
          </a:p>
          <a:p>
            <a:r>
              <a:rPr lang="en-US" sz="2000" b="1" dirty="0" smtClean="0"/>
              <a:t>tourists.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2857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57158" y="6429396"/>
            <a:ext cx="256598" cy="214290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429396"/>
            <a:ext cx="185160" cy="142876"/>
          </a:xfrm>
          <a:prstGeom prst="actionButtonForwardNex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trinity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3482602" cy="4643469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4572000" y="6357958"/>
            <a:ext cx="285752" cy="285728"/>
          </a:xfrm>
          <a:prstGeom prst="actionButtonHo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1802" y="214290"/>
            <a:ext cx="4656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sz="4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t.</a:t>
            </a:r>
            <a:r>
              <a:rPr lang="en-US" sz="4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4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rinity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cathedral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2143116"/>
            <a:ext cx="51967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cathedral is in Svoboda Square. It was the </a:t>
            </a:r>
          </a:p>
          <a:p>
            <a:r>
              <a:rPr lang="en-US" sz="2000" b="1" dirty="0" smtClean="0"/>
              <a:t>first  brick building  in Valdai in1694 .It was the </a:t>
            </a:r>
          </a:p>
          <a:p>
            <a:r>
              <a:rPr lang="en-US" sz="2000" b="1" dirty="0" smtClean="0"/>
              <a:t>House of Culture during Soviet </a:t>
            </a:r>
            <a:r>
              <a:rPr lang="en-US" sz="2000" b="1" dirty="0" err="1" smtClean="0"/>
              <a:t>times.In</a:t>
            </a:r>
            <a:r>
              <a:rPr lang="en-US" sz="2000" b="1" dirty="0" smtClean="0"/>
              <a:t> 1993</a:t>
            </a:r>
          </a:p>
          <a:p>
            <a:r>
              <a:rPr lang="en-US" sz="2000" b="1" dirty="0" smtClean="0"/>
              <a:t>it was on fire but was </a:t>
            </a:r>
            <a:r>
              <a:rPr lang="en-US" sz="2000" b="1" dirty="0" err="1" smtClean="0"/>
              <a:t>rebuilt.Many</a:t>
            </a:r>
            <a:r>
              <a:rPr lang="en-US" sz="2000" b="1" dirty="0" smtClean="0"/>
              <a:t> bells were</a:t>
            </a:r>
          </a:p>
          <a:p>
            <a:r>
              <a:rPr lang="en-US" sz="2000" b="1" dirty="0" err="1" smtClean="0"/>
              <a:t>brought.The</a:t>
            </a:r>
            <a:r>
              <a:rPr lang="en-US" sz="2000" b="1" dirty="0" smtClean="0"/>
              <a:t> bell  weighs 250 kg!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488</Words>
  <Application>Microsoft Office PowerPoint</Application>
  <PresentationFormat>Экран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Welcome to the Pearl of Russia-  Valdai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138</cp:revision>
  <dcterms:created xsi:type="dcterms:W3CDTF">2008-05-30T07:46:57Z</dcterms:created>
  <dcterms:modified xsi:type="dcterms:W3CDTF">2008-06-07T08:39:25Z</dcterms:modified>
</cp:coreProperties>
</file>