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6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5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6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82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1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21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7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8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C332-A68B-413A-A5CF-A5C9D9012580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0ACA-9136-44E1-8DB2-7D346A3FF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3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9587" y="914400"/>
            <a:ext cx="566794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/>
                <a:solidFill>
                  <a:schemeClr val="accent3"/>
                </a:solidFill>
              </a:rPr>
              <a:t>Прощание </a:t>
            </a:r>
          </a:p>
          <a:p>
            <a:pPr algn="ctr"/>
            <a:r>
              <a:rPr lang="ru-RU" sz="7200" b="1" dirty="0" smtClean="0">
                <a:ln/>
                <a:solidFill>
                  <a:schemeClr val="accent3"/>
                </a:solidFill>
              </a:rPr>
              <a:t>с </a:t>
            </a:r>
          </a:p>
          <a:p>
            <a:pPr algn="ctr"/>
            <a:r>
              <a:rPr lang="ru-RU" sz="7200" b="1" dirty="0" smtClean="0">
                <a:ln/>
                <a:solidFill>
                  <a:schemeClr val="accent3"/>
                </a:solidFill>
                <a:latin typeface="Comic Sans MS" panose="030F0702030302020204" pitchFamily="66" charset="0"/>
              </a:rPr>
              <a:t>АЗБУКОЙ</a:t>
            </a:r>
            <a:endParaRPr lang="ru-RU" sz="7200" b="1" dirty="0">
              <a:ln/>
              <a:solidFill>
                <a:schemeClr val="accent3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3463" y="4174958"/>
            <a:ext cx="4680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выполнен </a:t>
            </a:r>
          </a:p>
          <a:p>
            <a:pPr algn="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программе </a:t>
            </a:r>
            <a:r>
              <a:rPr lang="ru-RU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ПервоЛого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Выполнили</a:t>
            </a:r>
          </a:p>
          <a:p>
            <a:pPr algn="r"/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учащиеся 1-х классов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1" y="348916"/>
            <a:ext cx="11357809" cy="603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90" y="724238"/>
            <a:ext cx="9447619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90" y="724238"/>
            <a:ext cx="9447619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90" y="724238"/>
            <a:ext cx="9447619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90" y="724238"/>
            <a:ext cx="9447619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90" y="724238"/>
            <a:ext cx="9447619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9" y="0"/>
            <a:ext cx="11358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90" y="724238"/>
            <a:ext cx="9447619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15</Words>
  <Application>Microsoft Office PowerPoint</Application>
  <PresentationFormat>Широкоэкранный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Спш743</dc:creator>
  <cp:lastModifiedBy>Спш743</cp:lastModifiedBy>
  <cp:revision>3</cp:revision>
  <dcterms:created xsi:type="dcterms:W3CDTF">2014-05-06T10:34:26Z</dcterms:created>
  <dcterms:modified xsi:type="dcterms:W3CDTF">2014-05-06T10:53:18Z</dcterms:modified>
</cp:coreProperties>
</file>