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71" r:id="rId6"/>
    <p:sldId id="259" r:id="rId7"/>
    <p:sldId id="261" r:id="rId8"/>
    <p:sldId id="260" r:id="rId9"/>
    <p:sldId id="272" r:id="rId10"/>
    <p:sldId id="269" r:id="rId11"/>
    <p:sldId id="273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126" autoAdjust="0"/>
    <p:restoredTop sz="94660"/>
  </p:normalViewPr>
  <p:slideViewPr>
    <p:cSldViewPr>
      <p:cViewPr>
        <p:scale>
          <a:sx n="50" d="100"/>
          <a:sy n="50" d="100"/>
        </p:scale>
        <p:origin x="-46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2003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kk-KZ" sz="6000" b="1" i="1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 – Егемен мемлекет</a:t>
            </a:r>
            <a:endParaRPr lang="ru-RU" sz="6000" i="1" dirty="0"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bg1"/>
                </a:solidFill>
              </a:rPr>
              <a:t/>
            </a:r>
            <a:br>
              <a:rPr lang="kk-KZ" dirty="0" smtClean="0">
                <a:solidFill>
                  <a:schemeClr val="bg1"/>
                </a:solidFill>
              </a:rPr>
            </a:br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Бағалау: </a:t>
            </a:r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Өзін-өзі бағалау парағы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1142984"/>
            <a:ext cx="7729534" cy="18573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Әр тапсырмаға 5 ұпайдан беріледі.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50-45  ұпай – «5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44- 35 ұпай – «4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34- 24 ұпай – «3</a:t>
            </a:r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3214686"/>
          <a:ext cx="7929620" cy="32452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628"/>
                <a:gridCol w="2571768"/>
                <a:gridCol w="2000264"/>
                <a:gridCol w="2000264"/>
                <a:gridCol w="928696"/>
              </a:tblGrid>
              <a:tr h="955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Тапсырмалар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  <a:cs typeface="Times New Roman"/>
                        </a:rPr>
                        <a:t>Мұғалім берген ұпай   саны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  <a:cs typeface="Times New Roman"/>
                        </a:rPr>
                        <a:t>Оқушының жинаған ұпай саны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  <a:cs typeface="Times New Roman"/>
                        </a:rPr>
                        <a:t>Баға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«Тәуелсіздік баспалдағы » ойыны.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408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Сөздікпен жұмыс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408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Кестемен жұмыс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408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Тапсырмалар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408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Барлығы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/>
          </a:bodyPr>
          <a:lstStyle/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Үйге тапсырма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401080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Мәтінді оқу. Қазақстан тақырыбында шағын әңгіме жазу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1.Қазақстанның тәуелсіздік алуы, егеменді ел ретінде жетістіктері,  ерте темір дәуіріндегі Қазақстанның өзіндік ерекшеліктері мен егемендік алуы   туралы түсінік беру; </a:t>
            </a:r>
            <a:endParaRPr lang="en-US" b="1" dirty="0" smtClean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Оқушылардың сөйлеу мәдениетін қалыптастыру, логикалық ойлау қабілетін арттыру, ойын еркін айтып жеткізе білуге үйрету</a:t>
            </a:r>
            <a:endParaRPr lang="ru-RU" b="1" dirty="0" smtClean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3. Отанымыздың байлығын қастерлеп, тарихты бағалай білуге, патриоттыққа тәрбиелеу.</a:t>
            </a:r>
            <a:endParaRPr lang="ru-RU" b="1" dirty="0" smtClean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Сұрақтар: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197493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kk-KZ" sz="2400" b="1" dirty="0" smtClean="0"/>
              <a:t>Отан деген не? </a:t>
            </a:r>
            <a:endParaRPr lang="ru-RU" sz="2400" b="1" dirty="0" smtClean="0"/>
          </a:p>
          <a:p>
            <a:pPr algn="just">
              <a:buFont typeface="Wingdings" pitchFamily="2" charset="2"/>
              <a:buChar char="§"/>
            </a:pPr>
            <a:r>
              <a:rPr lang="kk-KZ" sz="2400" b="1" dirty="0" smtClean="0"/>
              <a:t>Отан дегеніміз туып-өскен  жер, атамекен,ата-ана, туған</a:t>
            </a:r>
            <a:r>
              <a:rPr lang="en-US" sz="2400" b="1" dirty="0" smtClean="0"/>
              <a:t> </a:t>
            </a:r>
            <a:r>
              <a:rPr lang="kk-KZ" sz="2400" b="1" dirty="0" smtClean="0"/>
              <a:t>туыстар.</a:t>
            </a:r>
            <a:endParaRPr lang="ru-RU" sz="2400" b="1" dirty="0" smtClean="0"/>
          </a:p>
          <a:p>
            <a:pPr algn="just">
              <a:buFont typeface="Wingdings" pitchFamily="2" charset="2"/>
              <a:buChar char="§"/>
            </a:pPr>
            <a:r>
              <a:rPr lang="kk-KZ" sz="2400" b="1" dirty="0" smtClean="0"/>
              <a:t>Отанымыз қалай аталады?</a:t>
            </a:r>
            <a:endParaRPr lang="ru-RU" sz="2400" b="1" dirty="0" smtClean="0"/>
          </a:p>
          <a:p>
            <a:pPr algn="just">
              <a:buFont typeface="Wingdings" pitchFamily="2" charset="2"/>
              <a:buChar char="§"/>
            </a:pPr>
            <a:r>
              <a:rPr lang="kk-KZ" sz="2400" b="1" dirty="0" smtClean="0"/>
              <a:t>Біздің  Отанымыз -  Қазақстан  Республикасы.</a:t>
            </a:r>
            <a:endParaRPr lang="ru-RU" sz="2400" b="1" dirty="0" smtClean="0"/>
          </a:p>
          <a:p>
            <a:pPr algn="just">
              <a:buFont typeface="Wingdings" pitchFamily="2" charset="2"/>
              <a:buChar char="§"/>
            </a:pPr>
            <a:r>
              <a:rPr lang="kk-KZ" sz="2400" b="1" dirty="0" smtClean="0"/>
              <a:t>Тәуелсіздік жолында қандай оқиғаларды білеміз ?</a:t>
            </a:r>
            <a:endParaRPr lang="ru-RU" sz="2400" b="1" dirty="0" smtClean="0"/>
          </a:p>
          <a:p>
            <a:pPr algn="just">
              <a:buFont typeface="Wingdings" pitchFamily="2" charset="2"/>
              <a:buChar char="§"/>
            </a:pPr>
            <a:r>
              <a:rPr lang="kk-KZ" sz="2400" b="1" dirty="0" smtClean="0"/>
              <a:t>Қазақстан рәміздерін ата, президенті кім, ол туралы не білесің?</a:t>
            </a: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Елтанб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57694"/>
            <a:ext cx="1851025" cy="20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aзакста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357694"/>
            <a:ext cx="1660525" cy="188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286256"/>
            <a:ext cx="18065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19749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kk-KZ" b="1" dirty="0" smtClean="0"/>
              <a:t>Қазақстан шекарасын картадан көрсету</a:t>
            </a:r>
            <a:r>
              <a:rPr lang="kk-KZ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http://www.bmctravel.ru/images/stories/kz_ma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3240" y="2571744"/>
            <a:ext cx="2928958" cy="10715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endParaRPr lang="ru-RU" i="1" dirty="0">
              <a:solidFill>
                <a:sysClr val="windowText" lastClr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857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 smtClean="0"/>
              <a:t>                                    </a:t>
            </a:r>
            <a:endParaRPr lang="en-US" dirty="0" smtClean="0"/>
          </a:p>
          <a:p>
            <a:r>
              <a:rPr lang="kk-KZ" dirty="0" smtClean="0"/>
              <a:t>                                            </a:t>
            </a:r>
            <a:endParaRPr lang="en-US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72330" y="2786058"/>
            <a:ext cx="1785950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Шығыс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8926" y="1000108"/>
            <a:ext cx="3214710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Солтүстік</a:t>
            </a:r>
            <a:endParaRPr lang="ru-RU" sz="3600" b="1" i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2786058"/>
            <a:ext cx="1785950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Батыс</a:t>
            </a:r>
            <a:endParaRPr lang="ru-RU" sz="3600" b="1" i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00364" y="4000504"/>
            <a:ext cx="3214710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(Орталық)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0364" y="5572140"/>
            <a:ext cx="3214710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Оңтүстік</a:t>
            </a:r>
            <a:r>
              <a:rPr lang="kk-KZ" sz="36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143636" y="2857496"/>
            <a:ext cx="785818" cy="4728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088063" y="1888085"/>
            <a:ext cx="785818" cy="4728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2143108" y="2928934"/>
            <a:ext cx="785818" cy="4728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165500" y="4907068"/>
            <a:ext cx="714380" cy="4728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285728"/>
            <a:ext cx="8080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жерін неше экономикалық ауданға бөлеміз?</a:t>
            </a:r>
            <a:endParaRPr kumimoji="0" lang="kk-KZ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3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Тәуелсіздік баспалдағы » ойыны.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2500306"/>
            <a:ext cx="8143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І-саты. 1985ж.   Жазы -1987ж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ІІ-саты. 1987 ж. Жазы -1989ж мамыр «Жеделту»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ІІІ-саты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1989ж. Мамыр -1991 ж. Тамыз.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214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Тізбекті толтырыңыздар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`11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3500462" cy="30003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-Нарықтық экономиканы  құру.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-Шикізаттық бағыттан  арылу.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 Ұлтаралық  келісім.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 Мәдениетті қайта өркендету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714488"/>
            <a:ext cx="3571900" cy="29289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b="1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 Бейбіт қатар өмір сүру.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-Өзара  тиімді  ынтымақтастық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-Шетелдік капиталды  тарту.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-Ядролық  қарусыздану.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kk-KZ" sz="28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785794"/>
            <a:ext cx="6215106" cy="642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Қазақстан Республикасы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4857760"/>
            <a:ext cx="500066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МАҚСАТЫ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5572140"/>
            <a:ext cx="8501122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Шынайы  тәуелсіздікке  жету  және  тұрақтылықты  сақтау</a:t>
            </a:r>
            <a:endParaRPr lang="ru-RU" dirty="0"/>
          </a:p>
        </p:txBody>
      </p:sp>
      <p:sp>
        <p:nvSpPr>
          <p:cNvPr id="14" name="Минус 13"/>
          <p:cNvSpPr/>
          <p:nvPr/>
        </p:nvSpPr>
        <p:spPr>
          <a:xfrm rot="5400000">
            <a:off x="2243118" y="2686048"/>
            <a:ext cx="4572032" cy="9144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 rot="5400000">
            <a:off x="4417215" y="5012545"/>
            <a:ext cx="223838" cy="914400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000108"/>
            <a:ext cx="2285984" cy="16430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Шетелдердегі  азаматтарға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Отанына  қайта  оралуға жол ашады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928670"/>
            <a:ext cx="2143140" cy="17145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Жазықсыз жазаланғандар ақталды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мемлекет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86116" y="2643182"/>
            <a:ext cx="3000396" cy="192882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Қазақстанның мемлекеттік  тәуелсіздігін жариялаудың тарихи  маңызы </a:t>
            </a:r>
            <a:endParaRPr lang="ru-RU" sz="1600" dirty="0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-5572196" y="0"/>
            <a:ext cx="18421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3286124"/>
            <a:ext cx="2643206" cy="18573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 жеке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қауымдастық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ретінде халықаралық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құрамына енді.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14612" y="214290"/>
            <a:ext cx="3929090" cy="15716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Шикізат базасы  ретінде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қолданылып келген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қолданылып келген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экономикалық  өрлеуге  бағыт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алды.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43670" y="2857496"/>
            <a:ext cx="2500330" cy="21431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Халық еркіндікті, теңдікті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сезінді, демократизмге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жол  ашылды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3108" y="5357826"/>
            <a:ext cx="5214974" cy="12858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 халқы ұлт  ретінде жойылып кетуден құтылды, ұлттық  нышандар қайта  жаңғыра бастады.</a:t>
            </a:r>
            <a:endParaRPr lang="ru-RU" sz="1600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4500562" y="4643446"/>
            <a:ext cx="428628" cy="85725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8600544">
            <a:off x="6392657" y="3819214"/>
            <a:ext cx="321882" cy="50545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3251999">
            <a:off x="2732512" y="3705594"/>
            <a:ext cx="315796" cy="66126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7286454">
            <a:off x="2714250" y="1848894"/>
            <a:ext cx="374928" cy="100275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0800000">
            <a:off x="4572000" y="1857364"/>
            <a:ext cx="357190" cy="71438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3911728">
            <a:off x="6323792" y="1817804"/>
            <a:ext cx="391340" cy="101170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1285859"/>
          <a:ext cx="8072496" cy="533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4"/>
                <a:gridCol w="2018124"/>
                <a:gridCol w="2018124"/>
                <a:gridCol w="2018124"/>
              </a:tblGrid>
              <a:tr h="663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1920 жыл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тамыз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1938 жыл 5 желтоқсан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1990жыл 25 қазан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1991 жыл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желтоқсан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36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«Қырғыз (қазақ)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Автономиялы Кеңестік Республикасын құру туралы» декрет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КСРО Кеңестерінің  Төтенше ҮІІ  съезінде КСРО Конституциясы қабылданды. Онда  Қазақстан  Қазақ  Кеңестік Социалистік Республика мәртебесіне  ие  болды.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Қазақ КСР Жоғары Кеңесінің «Қазақ КСР-інің мемлекеттік егемендігі туралы»Декларация қабылданды.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Қазақстан Республикасының Жоғары Кеңесінің«Қазақстан Республикасының мемлекеттік тәуелсіздігі туралы» Конституциялық Заңы қабылданды.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7" y="214290"/>
            <a:ext cx="85725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Қазақтың  ұлттық  мемлекеттігін  қалпына  келтіру кезеңдері</a:t>
            </a:r>
            <a:endParaRPr kumimoji="0" lang="kk-KZ" sz="3200" b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424</Words>
  <PresentationFormat>Экран (4:3)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Апекс</vt:lpstr>
      <vt:lpstr>Тема Office</vt:lpstr>
      <vt:lpstr>Қазақстан – Егемен мемлекет</vt:lpstr>
      <vt:lpstr> Сабақтың мақсаты: </vt:lpstr>
      <vt:lpstr>Сұрақтар: </vt:lpstr>
      <vt:lpstr>Слайд 4</vt:lpstr>
      <vt:lpstr>Слайд 5</vt:lpstr>
      <vt:lpstr>Тәуелсіздік баспалдағы » ойыны.</vt:lpstr>
      <vt:lpstr>Тізбекті толтырыңыздар:`11</vt:lpstr>
      <vt:lpstr>Слайд 8</vt:lpstr>
      <vt:lpstr>Слайд 9</vt:lpstr>
      <vt:lpstr>  Бағалау: Өзін-өзі бағалау парағы  </vt:lpstr>
      <vt:lpstr>Үйге тапсырма: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батырлары</dc:title>
  <cp:lastModifiedBy>aman</cp:lastModifiedBy>
  <cp:revision>36</cp:revision>
  <dcterms:modified xsi:type="dcterms:W3CDTF">2014-03-16T17:06:49Z</dcterms:modified>
</cp:coreProperties>
</file>