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4" r:id="rId6"/>
    <p:sldId id="265" r:id="rId7"/>
    <p:sldId id="263" r:id="rId8"/>
    <p:sldId id="259" r:id="rId9"/>
    <p:sldId id="260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Мои документы\Мои рисунки\Разное\K Z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332656"/>
            <a:ext cx="83058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Көпұлтты Қазақстан. Қазақстан қалалары</a:t>
            </a:r>
            <a:endParaRPr kumimoji="0" lang="ru-RU" sz="44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980728"/>
          <a:ext cx="8892481" cy="5635131"/>
        </p:xfrm>
        <a:graphic>
          <a:graphicData uri="http://schemas.openxmlformats.org/drawingml/2006/table">
            <a:tbl>
              <a:tblPr/>
              <a:tblGrid>
                <a:gridCol w="476383"/>
                <a:gridCol w="3652269"/>
                <a:gridCol w="1688513"/>
                <a:gridCol w="1688513"/>
                <a:gridCol w="1386803"/>
              </a:tblGrid>
              <a:tr h="15567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р/с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Тапсырмалар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Мұғалім берген ұпай   саны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Оқушының жинаған ұпай саны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Баға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6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Суретпен жұмыс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6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Сөздік жұмыс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6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«Қалаларға саяхат»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66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6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Барлығы</a:t>
                      </a:r>
                      <a:endParaRPr lang="ru-RU" sz="24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32656"/>
            <a:ext cx="151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Бағалау 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 rot="20912202">
            <a:off x="179512" y="1124744"/>
            <a:ext cx="82444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Үйге тапсырма :</a:t>
            </a:r>
            <a:r>
              <a:rPr kumimoji="0" lang="kk-KZ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Мәтінді оқу. Өз ұлтыңыздың салт-дәстүрлері туралы жазыңыздар және мәлімет жинақтаңыздар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.  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Мои документы\Мои рисунки\Almaty\ANTE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 rot="20986113">
            <a:off x="259891" y="864144"/>
            <a:ext cx="8229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Сабақтың мақсаты: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1. Қазақстанның көпұлттылығы және қалаларының тарихы,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2.Оқушылардың   есте сақтау  қабілетін дамыту;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3. Оқушыларды  ұлтжандылыққа, бірлікті сақтауға тәрбиелеу, әдемілікке баулу.</a:t>
            </a:r>
            <a:endParaRPr kumimoji="0" lang="kk-KZ" sz="2400" b="1" i="1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389440"/>
          </a:xfrm>
        </p:spPr>
      </p:pic>
      <p:sp>
        <p:nvSpPr>
          <p:cNvPr id="8" name="Прямоугольник 7"/>
          <p:cNvSpPr/>
          <p:nvPr/>
        </p:nvSpPr>
        <p:spPr>
          <a:xfrm>
            <a:off x="1187624" y="1052736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6200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Қызығушылығын ояту</a:t>
            </a:r>
          </a:p>
          <a:p>
            <a:pPr lvl="0" indent="76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indent="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1.   Хронологиялық кесте құрыңыздар          </a:t>
            </a:r>
            <a:endParaRPr lang="ru-RU" sz="2800" i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indent="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«Тәуелсіз Қазақстан»   </a:t>
            </a:r>
          </a:p>
          <a:p>
            <a:pPr lvl="0" indent="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</a:t>
            </a:r>
            <a:endParaRPr lang="ru-RU" sz="2800" i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indent="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2. - «Ұлт», «этнос» сөздеріне түсінік  беріп көр</a:t>
            </a:r>
          </a:p>
          <a:p>
            <a:pPr lvl="0" indent="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Екі сөздің айырма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/>
              <a:t>Суретпен жұмыс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kk-KZ" sz="3100" dirty="0" smtClean="0"/>
              <a:t>- Суретте бейнеленген қалалардың аттарын атаңыз. Оның тарихын білесіз бе?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kk-KZ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images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371443"/>
            <a:ext cx="9072410" cy="6090005"/>
          </a:xfr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72410" cy="6858000"/>
          </a:xfr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88641"/>
            <a:ext cx="9088775" cy="6669360"/>
          </a:xfr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245424"/>
          </a:xfr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D:\Мои документы\Мои рисунки\Almaty\77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3180126" cy="590465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67944" y="730149"/>
            <a:ext cx="47525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Сөздік жұмыс</a:t>
            </a:r>
          </a:p>
          <a:p>
            <a:pPr marL="0" marR="0" lvl="0" indent="76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Этнос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белгілі бір аумақта тұратын, тілі мен ділі, шығу тегі ортақ ұлт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Диаспора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өз елінен тыс жерде өмір сүретін этностық топ.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 Қазақстанда өмір сүріп жатқан ұлттардың аттарын жазыңыздар.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«Қалаларға саяхат» ойыны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Картадан ірі қалаларды даярлап, сол бойынша оқушыларға ол қаланың аталуының мағынасын және сипаттамасын даярлатып, тізбектей тақтаға шығару.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628800"/>
            <a:ext cx="5715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128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Сабақтың мақсаты:  1. Қазақстанның көпұлттылығы және қалаларының тарихы,  2.Оқушылардың   есте сақтау  қабілетін дамыту; 3. Оқушыларды  ұлтжандылыққа, бірлікті сақтауға тәрбиелеу, әдемілікке баулу.</vt:lpstr>
      <vt:lpstr>Слайд 3</vt:lpstr>
      <vt:lpstr>Суретпен жұмыс - Суретте бейнеленген қалалардың аттарын атаңыз. Оның тарихын білесіз бе?   </vt:lpstr>
      <vt:lpstr>Слайд 5</vt:lpstr>
      <vt:lpstr>Слайд 6</vt:lpstr>
      <vt:lpstr>Слайд 7</vt:lpstr>
      <vt:lpstr>Слайд 8</vt:lpstr>
      <vt:lpstr>«Қалаларға саяхат» ойыны  Картадан ірі қалаларды даярлап, сол бойынша оқушыларға ол қаланың аталуының мағынасын және сипаттамасын даярлатып, тізбектей тақтаға шығару.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aman</cp:lastModifiedBy>
  <cp:revision>17</cp:revision>
  <dcterms:modified xsi:type="dcterms:W3CDTF">2014-03-16T20:23:24Z</dcterms:modified>
</cp:coreProperties>
</file>