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5" r:id="rId5"/>
    <p:sldId id="268" r:id="rId6"/>
    <p:sldId id="259" r:id="rId7"/>
    <p:sldId id="260" r:id="rId8"/>
    <p:sldId id="269" r:id="rId9"/>
    <p:sldId id="261" r:id="rId10"/>
    <p:sldId id="262" r:id="rId11"/>
    <p:sldId id="270" r:id="rId12"/>
    <p:sldId id="266" r:id="rId13"/>
    <p:sldId id="271" r:id="rId14"/>
    <p:sldId id="263" r:id="rId15"/>
    <p:sldId id="26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B902C0-C429-4393-A059-63A839993A23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847A7-233C-4E00-AF75-24D12556FA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Районная краеведческая научно-практическая конференция, посвящённая 160-летию присвоения </a:t>
            </a:r>
            <a:br>
              <a:rPr lang="ru-RU" sz="3600" dirty="0" smtClean="0"/>
            </a:br>
            <a:r>
              <a:rPr lang="ru-RU" sz="3600" dirty="0" smtClean="0"/>
              <a:t>г. Читы административного центра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ИССЛЕДОВАТЕЛЬСКАЯ РАБОТА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4000503"/>
            <a:ext cx="63102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«Сердце, отданное людям»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1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215082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Служба на Дальнем Востоке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4786314" cy="4286280"/>
          </a:xfrm>
          <a:prstGeom prst="rect">
            <a:avLst/>
          </a:prstGeom>
        </p:spPr>
      </p:pic>
      <p:pic>
        <p:nvPicPr>
          <p:cNvPr id="3" name="Рисунок 2" descr="SDC109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2500306"/>
            <a:ext cx="4214810" cy="43576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428604"/>
            <a:ext cx="28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С боевыми </a:t>
            </a:r>
            <a:r>
              <a:rPr lang="ru-RU" sz="4000" i="1" dirty="0" err="1" smtClean="0"/>
              <a:t>товарища-ми</a:t>
            </a:r>
            <a:r>
              <a:rPr lang="ru-RU" sz="4000" i="1" dirty="0" smtClean="0"/>
              <a:t>…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357298"/>
            <a:ext cx="9144000" cy="4301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6072206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личного дела </a:t>
            </a:r>
            <a:r>
              <a:rPr lang="ru-RU" dirty="0" err="1" smtClean="0"/>
              <a:t>Туменко</a:t>
            </a:r>
            <a:r>
              <a:rPr lang="ru-RU" dirty="0" smtClean="0"/>
              <a:t> М.Г.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Правительственные награды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720378"/>
            <a:ext cx="9144000" cy="541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357298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Учитель наш, земной поклон тебе,</a:t>
            </a:r>
          </a:p>
          <a:p>
            <a:pPr algn="ctr"/>
            <a:r>
              <a:rPr lang="ru-RU" sz="3200" i="1" dirty="0" smtClean="0"/>
              <a:t>За честный труд, что подвигу сродни,</a:t>
            </a:r>
          </a:p>
          <a:p>
            <a:pPr algn="ctr"/>
            <a:r>
              <a:rPr lang="ru-RU" sz="3200" i="1" dirty="0" smtClean="0"/>
              <a:t>За жизнь твою, которой чужд покой,</a:t>
            </a:r>
          </a:p>
          <a:p>
            <a:pPr algn="ctr"/>
            <a:r>
              <a:rPr lang="ru-RU" sz="3200" i="1" dirty="0" smtClean="0"/>
              <a:t>За ученичества счастливейшие дни,</a:t>
            </a:r>
          </a:p>
          <a:p>
            <a:pPr algn="ctr"/>
            <a:r>
              <a:rPr lang="ru-RU" sz="3200" i="1" dirty="0" smtClean="0"/>
              <a:t>Учитель наш, прими поклон земной!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2967335"/>
            <a:ext cx="6298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БЛАГОДАРИМ</a:t>
            </a:r>
          </a:p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5" y="642919"/>
            <a:ext cx="828680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just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Родная страна становится ещё </a:t>
            </a:r>
          </a:p>
          <a:p>
            <a:pPr algn="just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более близкой и родной, когда знаешь её историю»</a:t>
            </a:r>
          </a:p>
          <a:p>
            <a:pPr algn="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М.И.Калинин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Цель- </a:t>
            </a:r>
            <a:r>
              <a:rPr lang="ru-RU" sz="1800" dirty="0" smtClean="0"/>
              <a:t>проследить жизненный и трудовой путь нашего земляка, учителя и участника Великой Отечественной войны </a:t>
            </a:r>
            <a:r>
              <a:rPr lang="ru-RU" sz="1800" dirty="0" err="1" smtClean="0"/>
              <a:t>Туменко</a:t>
            </a:r>
            <a:r>
              <a:rPr lang="ru-RU" sz="1800" dirty="0" smtClean="0"/>
              <a:t> Михаила Григорьевича.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sz="2000" dirty="0" smtClean="0"/>
              <a:t>Собрать материал о выдающемся человеке прошлого жизнь, которого связана с нашим селом, школой.</a:t>
            </a:r>
          </a:p>
          <a:p>
            <a:r>
              <a:rPr lang="ru-RU" sz="2000" dirty="0" smtClean="0"/>
              <a:t>Воспитывать чувство уважения, любви к малой Родине, гордости за своих земляков.</a:t>
            </a:r>
          </a:p>
          <a:p>
            <a:r>
              <a:rPr lang="ru-RU" sz="2000" dirty="0" smtClean="0"/>
              <a:t>Способствовать формированию ответственности за сохранение памяти о людях, внесших свой вклад в развитие села, школы.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54087">
            <a:off x="424501" y="833584"/>
            <a:ext cx="5000660" cy="3214710"/>
          </a:xfrm>
          <a:prstGeom prst="rect">
            <a:avLst/>
          </a:prstGeom>
        </p:spPr>
      </p:pic>
      <p:pic>
        <p:nvPicPr>
          <p:cNvPr id="3" name="Рисунок 2" descr="SDC1097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492330">
            <a:off x="4672381" y="3258665"/>
            <a:ext cx="4000528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6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14546" y="785794"/>
            <a:ext cx="5143536" cy="4929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07220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Туменко</a:t>
            </a:r>
            <a:r>
              <a:rPr lang="ru-RU" sz="4000" dirty="0" smtClean="0"/>
              <a:t> Михаил Григорьевич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85728"/>
            <a:ext cx="9144000" cy="6143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648866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Семья </a:t>
            </a:r>
            <a:r>
              <a:rPr lang="ru-RU" sz="2400" dirty="0" err="1" smtClean="0">
                <a:latin typeface="Arial Black" pitchFamily="34" charset="0"/>
              </a:rPr>
              <a:t>Туменко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71910">
            <a:off x="442146" y="469690"/>
            <a:ext cx="4286280" cy="2786082"/>
          </a:xfrm>
          <a:prstGeom prst="rect">
            <a:avLst/>
          </a:prstGeom>
        </p:spPr>
      </p:pic>
      <p:pic>
        <p:nvPicPr>
          <p:cNvPr id="3" name="Рисунок 2" descr="SDC1092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164448">
            <a:off x="5352555" y="848227"/>
            <a:ext cx="3428992" cy="2767944"/>
          </a:xfrm>
          <a:prstGeom prst="rect">
            <a:avLst/>
          </a:prstGeom>
        </p:spPr>
      </p:pic>
      <p:pic>
        <p:nvPicPr>
          <p:cNvPr id="4" name="Рисунок 3" descr="SDC109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5984" y="3714752"/>
            <a:ext cx="464347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714356"/>
            <a:ext cx="4794355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1071546"/>
            <a:ext cx="4214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УДОСТОВЕРЕНИЕ</a:t>
            </a:r>
          </a:p>
          <a:p>
            <a:r>
              <a:rPr lang="ru-RU" sz="3600" dirty="0" smtClean="0"/>
              <a:t>об окончании десятимесячных курсов в г.Балее.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85984" y="0"/>
            <a:ext cx="56436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578645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 женой, Ольгой Прокопьевной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179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Районная краеведческая научно-практическая конференция, посвящённая 160-летию присвоения  г. Читы административного центра</vt:lpstr>
      <vt:lpstr>Слайд 2</vt:lpstr>
      <vt:lpstr>Цели и задачи работы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краеведческая научно-практическая конференция, посвящённая 160-летию присвоения Г.читы административного центра</dc:title>
  <dc:creator>раталья</dc:creator>
  <cp:lastModifiedBy>Evgenie</cp:lastModifiedBy>
  <cp:revision>12</cp:revision>
  <dcterms:created xsi:type="dcterms:W3CDTF">2011-03-10T03:05:07Z</dcterms:created>
  <dcterms:modified xsi:type="dcterms:W3CDTF">2014-05-20T14:09:09Z</dcterms:modified>
</cp:coreProperties>
</file>