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ПРОЦЕССОР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Процессор - </a:t>
            </a:r>
            <a:r>
              <a:rPr lang="ru-RU" dirty="0" smtClean="0"/>
              <a:t>основное устройство обработки информации.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Функции процессора:   </a:t>
            </a:r>
            <a:br>
              <a:rPr lang="ru-RU" dirty="0" smtClean="0"/>
            </a:br>
            <a:r>
              <a:rPr lang="ru-RU" dirty="0" smtClean="0"/>
              <a:t>•   обработка информации;</a:t>
            </a:r>
            <a:br>
              <a:rPr lang="ru-RU" dirty="0" smtClean="0"/>
            </a:br>
            <a:r>
              <a:rPr lang="ru-RU" dirty="0" smtClean="0"/>
              <a:t>•    управление устройствами компьютера.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96344"/>
            <a:ext cx="5682208" cy="42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процессора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12776"/>
            <a:ext cx="7757684" cy="52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Характеристики процессора: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Тактовая частота </a:t>
            </a:r>
            <a:r>
              <a:rPr lang="ru-RU" i="1" dirty="0" smtClean="0"/>
              <a:t>- </a:t>
            </a:r>
            <a:r>
              <a:rPr lang="ru-RU" dirty="0" smtClean="0"/>
              <a:t>количество тактов процессора за одну секунду. Единица измерения МГц, ГГц. Частота в 1 МГц соответствует миллиону тактов в 1 секунду.</a:t>
            </a:r>
          </a:p>
          <a:p>
            <a:endParaRPr lang="ru-RU" dirty="0" smtClean="0"/>
          </a:p>
          <a:p>
            <a:r>
              <a:rPr lang="ru-RU" b="1" i="1" dirty="0" smtClean="0"/>
              <a:t>Разрядность </a:t>
            </a:r>
            <a:r>
              <a:rPr lang="ru-RU" i="1" dirty="0" smtClean="0"/>
              <a:t>- </a:t>
            </a:r>
            <a:r>
              <a:rPr lang="ru-RU" dirty="0" smtClean="0"/>
              <a:t>длина двоичного кода, который процессор может обрабатывать одновременно.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Чем выше частота и больше разрядность процессора, тем больше его производительность.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204864"/>
            <a:ext cx="3635896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часть</a:t>
            </a:r>
            <a:br>
              <a:rPr lang="ru-RU" dirty="0" smtClean="0"/>
            </a:br>
            <a:r>
              <a:rPr lang="ru-RU" i="1" dirty="0" smtClean="0"/>
              <a:t>«Ввод текста»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508104" cy="68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ПРОЦЕССОР </vt:lpstr>
      <vt:lpstr>Процессор - основное устройство обработки информации. </vt:lpstr>
      <vt:lpstr>Характеристики процессора</vt:lpstr>
      <vt:lpstr>Характеристики процессора: </vt:lpstr>
      <vt:lpstr>Практическая часть «Ввод текста»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ПРОЦЕССОР</dc:title>
  <dc:creator>Вечеринина Ирина Сергеевна</dc:creator>
  <cp:lastModifiedBy>Вечеринина Ирина Сергеевна</cp:lastModifiedBy>
  <cp:revision>2</cp:revision>
  <dcterms:modified xsi:type="dcterms:W3CDTF">2014-05-08T09:48:01Z</dcterms:modified>
</cp:coreProperties>
</file>