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F9EC-D3B3-48FB-A47F-9F18B0675BF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C811-A1D4-4876-911A-B91FB1283C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лгоритмический 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зык</a:t>
            </a:r>
            <a:br>
              <a:rPr lang="ru-RU" dirty="0" smtClean="0"/>
            </a:br>
            <a:r>
              <a:rPr lang="ru-RU" b="1" dirty="0" smtClean="0"/>
              <a:t>АЯ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7496" y="4941168"/>
            <a:ext cx="4136504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ГБОУ школа № 337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Невского района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Учитель информатики Андреева М.Г.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Треугольник</a:t>
            </a:r>
            <a:r>
              <a:rPr lang="ru-RU" dirty="0">
                <a:solidFill>
                  <a:schemeClr val="bg1"/>
                </a:solidFill>
              </a:rPr>
              <a:t> задан длинами сторон </a:t>
            </a:r>
            <a:r>
              <a:rPr lang="ru-RU" b="1" dirty="0">
                <a:solidFill>
                  <a:schemeClr val="bg1"/>
                </a:solidFill>
              </a:rPr>
              <a:t>А, В, С</a:t>
            </a:r>
            <a:r>
              <a:rPr lang="ru-RU" dirty="0">
                <a:solidFill>
                  <a:schemeClr val="bg1"/>
                </a:solidFill>
              </a:rPr>
              <a:t>. Разработать схему алгоритма, определяющую, </a:t>
            </a:r>
            <a:r>
              <a:rPr lang="ru-RU" b="1" dirty="0">
                <a:solidFill>
                  <a:schemeClr val="bg1"/>
                </a:solidFill>
              </a:rPr>
              <a:t>существует</a:t>
            </a:r>
            <a:r>
              <a:rPr lang="ru-RU" dirty="0">
                <a:solidFill>
                  <a:schemeClr val="bg1"/>
                </a:solidFill>
              </a:rPr>
              <a:t> ли данный треугольник. Если треугольник существует, то установить значение флага </a:t>
            </a:r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ru-RU" dirty="0">
                <a:solidFill>
                  <a:schemeClr val="bg1"/>
                </a:solidFill>
              </a:rPr>
              <a:t>=1, иначе </a:t>
            </a:r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ru-RU" dirty="0">
                <a:solidFill>
                  <a:schemeClr val="bg1"/>
                </a:solidFill>
              </a:rPr>
              <a:t>=0. Для решения этой задачи использовать </a:t>
            </a:r>
            <a:r>
              <a:rPr lang="ru-RU" b="1" dirty="0">
                <a:solidFill>
                  <a:schemeClr val="bg1"/>
                </a:solidFill>
              </a:rPr>
              <a:t>сложные логические условия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b="1" dirty="0">
                <a:solidFill>
                  <a:schemeClr val="bg1"/>
                </a:solidFill>
              </a:rPr>
              <a:t> Протестировать</a:t>
            </a:r>
            <a:r>
              <a:rPr lang="ru-RU" dirty="0">
                <a:solidFill>
                  <a:schemeClr val="bg1"/>
                </a:solidFill>
              </a:rPr>
              <a:t> алгоритм для следующих исходных данных:</a:t>
            </a:r>
          </a:p>
          <a:p>
            <a:r>
              <a:rPr lang="ru-RU" dirty="0">
                <a:solidFill>
                  <a:schemeClr val="bg1"/>
                </a:solidFill>
              </a:rPr>
              <a:t>а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</a:rPr>
              <a:t>A=3, B=4, C=5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б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</a:rPr>
              <a:t>A=1, B=1, C=1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в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</a:rPr>
              <a:t>A=0, B=4, C=5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г) </a:t>
            </a:r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ru-RU" b="1" dirty="0">
                <a:solidFill>
                  <a:schemeClr val="bg1"/>
                </a:solidFill>
              </a:rPr>
              <a:t>=-3, </a:t>
            </a:r>
            <a:r>
              <a:rPr lang="en-US" b="1" dirty="0">
                <a:solidFill>
                  <a:schemeClr val="bg1"/>
                </a:solidFill>
              </a:rPr>
              <a:t>B</a:t>
            </a:r>
            <a:r>
              <a:rPr lang="ru-RU" b="1" dirty="0">
                <a:solidFill>
                  <a:schemeClr val="bg1"/>
                </a:solidFill>
              </a:rPr>
              <a:t>=6, </a:t>
            </a:r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ru-RU" b="1" dirty="0">
                <a:solidFill>
                  <a:schemeClr val="bg1"/>
                </a:solidFill>
              </a:rPr>
              <a:t>=5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err="1">
                <a:solidFill>
                  <a:schemeClr val="bg1"/>
                </a:solidFill>
              </a:rPr>
              <a:t>д</a:t>
            </a:r>
            <a:r>
              <a:rPr lang="ru-RU" dirty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ru-RU" b="1" dirty="0">
                <a:solidFill>
                  <a:schemeClr val="bg1"/>
                </a:solidFill>
              </a:rPr>
              <a:t>=2, </a:t>
            </a:r>
            <a:r>
              <a:rPr lang="en-US" b="1" dirty="0">
                <a:solidFill>
                  <a:schemeClr val="bg1"/>
                </a:solidFill>
              </a:rPr>
              <a:t>B</a:t>
            </a:r>
            <a:r>
              <a:rPr lang="ru-RU" b="1" dirty="0">
                <a:solidFill>
                  <a:schemeClr val="bg1"/>
                </a:solidFill>
              </a:rPr>
              <a:t>=1, </a:t>
            </a:r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ru-RU" b="1" dirty="0">
                <a:solidFill>
                  <a:schemeClr val="bg1"/>
                </a:solidFill>
              </a:rPr>
              <a:t>=8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Алгоритмический язык – это система обозначений, предназначенных для записи алгоритмов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5913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Основные служебные</a:t>
                      </a:r>
                      <a:r>
                        <a:rPr lang="ru-RU" sz="2800" b="1" baseline="0" dirty="0" smtClean="0"/>
                        <a:t> слова АЯ</a:t>
                      </a:r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ОБЩИЕ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алг</a:t>
                      </a:r>
                      <a:r>
                        <a:rPr lang="ru-RU" sz="2800" b="1" dirty="0" smtClean="0"/>
                        <a:t> (алгоритм)</a:t>
                      </a:r>
                    </a:p>
                    <a:p>
                      <a:r>
                        <a:rPr lang="ru-RU" sz="2800" b="1" dirty="0" err="1" smtClean="0"/>
                        <a:t>арг</a:t>
                      </a:r>
                      <a:r>
                        <a:rPr lang="ru-RU" sz="2800" b="1" dirty="0" smtClean="0"/>
                        <a:t> (аргумент)</a:t>
                      </a:r>
                    </a:p>
                    <a:p>
                      <a:r>
                        <a:rPr lang="ru-RU" sz="2800" b="1" dirty="0" smtClean="0"/>
                        <a:t>рез(результат)</a:t>
                      </a:r>
                    </a:p>
                    <a:p>
                      <a:r>
                        <a:rPr lang="ru-RU" sz="2800" b="1" dirty="0" err="1" smtClean="0"/>
                        <a:t>нач</a:t>
                      </a:r>
                      <a:r>
                        <a:rPr lang="ru-RU" sz="2800" b="1" dirty="0" smtClean="0"/>
                        <a:t> (начало алгоритма)</a:t>
                      </a:r>
                    </a:p>
                    <a:p>
                      <a:r>
                        <a:rPr lang="ru-RU" sz="2800" b="1" dirty="0" smtClean="0"/>
                        <a:t>кон (конец алгоритма)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Операции ввода и вывода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ввод</a:t>
                      </a:r>
                    </a:p>
                    <a:p>
                      <a:r>
                        <a:rPr lang="ru-RU" sz="2800" b="1" dirty="0" smtClean="0"/>
                        <a:t>вывод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Описания типов данных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цел (целый)</a:t>
                      </a:r>
                    </a:p>
                    <a:p>
                      <a:r>
                        <a:rPr lang="ru-RU" sz="2800" b="1" dirty="0" smtClean="0"/>
                        <a:t>вещ (вещественный)</a:t>
                      </a:r>
                    </a:p>
                    <a:p>
                      <a:r>
                        <a:rPr lang="ru-RU" sz="2800" b="1" dirty="0" smtClean="0"/>
                        <a:t>сим (символьный)</a:t>
                      </a:r>
                    </a:p>
                    <a:p>
                      <a:r>
                        <a:rPr lang="ru-RU" sz="2800" b="1" dirty="0" smtClean="0"/>
                        <a:t>лит (литерный)</a:t>
                      </a:r>
                    </a:p>
                    <a:p>
                      <a:r>
                        <a:rPr lang="ru-RU" sz="2800" b="1" dirty="0" smtClean="0"/>
                        <a:t>лог (логический)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229600" cy="4846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Операции целочисленного деления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div, mod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Логические операции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И; ИЛИ;</a:t>
                      </a:r>
                      <a:r>
                        <a:rPr lang="ru-RU" sz="3200" b="1" baseline="0" dirty="0" smtClean="0"/>
                        <a:t> НЕ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Логические значения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ДА; НЕТ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Организация ветвления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ЕСЛИ; ТО; ИНАЧЕ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Организация</a:t>
                      </a:r>
                      <a:r>
                        <a:rPr lang="ru-RU" sz="3200" b="1" baseline="0" dirty="0" smtClean="0"/>
                        <a:t> цикла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ПОКА;  ОТ;</a:t>
                      </a:r>
                      <a:r>
                        <a:rPr lang="ru-RU" sz="3200" b="1" baseline="0" dirty="0" smtClean="0"/>
                        <a:t> ДО; НЦ; КЦ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91440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70922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Обозначения операций АЯ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Операция</a:t>
                      </a:r>
                      <a:r>
                        <a:rPr lang="ru-RU" sz="2000" baseline="0" dirty="0" smtClean="0"/>
                        <a:t> сложения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Операция вычитания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Операция умножения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/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Операция деления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Div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Операция целочисленного</a:t>
                      </a:r>
                      <a:r>
                        <a:rPr lang="ru-RU" sz="2000" baseline="0" dirty="0" smtClean="0"/>
                        <a:t> деления, результатом является целая часть частного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Операция</a:t>
                      </a:r>
                      <a:r>
                        <a:rPr lang="ru-RU" sz="2000" baseline="0" dirty="0" smtClean="0"/>
                        <a:t> получения остатка целочисленного деления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Не, и, </a:t>
                      </a:r>
                      <a:r>
                        <a:rPr lang="ru-RU" sz="2000" dirty="0" smtClean="0"/>
                        <a:t>или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Логические операции, выполняются в соответствии с таблицами истинности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Операции сравнения, отношения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Больше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Меньше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&gt;=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Больше или равно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&lt;=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Меньше или равно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=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Равно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&lt;&gt;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неравно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Выбор-жизненного-пути-293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9039" y="0"/>
            <a:ext cx="4014961" cy="41108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Разработать схему алгоритма, который запрашивает </a:t>
            </a:r>
            <a:r>
              <a:rPr lang="ru-RU" b="1" dirty="0"/>
              <a:t>ввод вещественного</a:t>
            </a:r>
            <a:r>
              <a:rPr lang="ru-RU" dirty="0"/>
              <a:t> числа в переменную </a:t>
            </a:r>
            <a:r>
              <a:rPr lang="en-US" b="1" dirty="0"/>
              <a:t>C</a:t>
            </a:r>
            <a:r>
              <a:rPr lang="ru-RU" dirty="0"/>
              <a:t>, </a:t>
            </a:r>
            <a:r>
              <a:rPr lang="ru-RU" b="1" dirty="0"/>
              <a:t>умножает</a:t>
            </a:r>
            <a:r>
              <a:rPr lang="ru-RU" dirty="0"/>
              <a:t> это число на </a:t>
            </a:r>
            <a:r>
              <a:rPr lang="ru-RU" b="1" dirty="0"/>
              <a:t>2 </a:t>
            </a:r>
            <a:r>
              <a:rPr lang="ru-RU" dirty="0"/>
              <a:t>и </a:t>
            </a:r>
            <a:r>
              <a:rPr lang="ru-RU" b="1" dirty="0"/>
              <a:t>выводит</a:t>
            </a:r>
            <a:r>
              <a:rPr lang="ru-RU" dirty="0"/>
              <a:t> результат на экран. </a:t>
            </a:r>
            <a:r>
              <a:rPr lang="ru-RU" b="1" dirty="0"/>
              <a:t>Отладить</a:t>
            </a:r>
            <a:r>
              <a:rPr lang="ru-RU" dirty="0"/>
              <a:t> алгоритм и </a:t>
            </a:r>
            <a:r>
              <a:rPr lang="ru-RU" b="1" dirty="0"/>
              <a:t>проверить</a:t>
            </a:r>
            <a:r>
              <a:rPr lang="ru-RU" dirty="0"/>
              <a:t> правильность его </a:t>
            </a:r>
            <a:r>
              <a:rPr lang="ru-RU" dirty="0" smtClean="0"/>
              <a:t>работы  </a:t>
            </a:r>
            <a:r>
              <a:rPr lang="ru-RU" dirty="0"/>
              <a:t>на числах </a:t>
            </a:r>
            <a:r>
              <a:rPr lang="ru-RU" b="1" dirty="0"/>
              <a:t>2.5, -7.33, 0,  782.234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Разработать схему алгоритма для </a:t>
            </a:r>
            <a:r>
              <a:rPr lang="ru-RU" b="1" dirty="0"/>
              <a:t>ввода</a:t>
            </a:r>
            <a:r>
              <a:rPr lang="ru-RU" dirty="0"/>
              <a:t> значения величины </a:t>
            </a:r>
            <a:r>
              <a:rPr lang="ru-RU" b="1" dirty="0"/>
              <a:t>X</a:t>
            </a:r>
            <a:r>
              <a:rPr lang="ru-RU" dirty="0"/>
              <a:t>  </a:t>
            </a:r>
            <a:r>
              <a:rPr lang="ru-RU" b="1" dirty="0"/>
              <a:t>целого</a:t>
            </a:r>
            <a:r>
              <a:rPr lang="ru-RU" dirty="0"/>
              <a:t> типа, </a:t>
            </a:r>
            <a:r>
              <a:rPr lang="ru-RU" b="1" dirty="0"/>
              <a:t>присваивания</a:t>
            </a:r>
            <a:r>
              <a:rPr lang="ru-RU" dirty="0"/>
              <a:t>  величине </a:t>
            </a:r>
            <a:r>
              <a:rPr lang="ru-RU" b="1" dirty="0"/>
              <a:t>Y</a:t>
            </a:r>
            <a:r>
              <a:rPr lang="ru-RU" dirty="0"/>
              <a:t> </a:t>
            </a:r>
            <a:r>
              <a:rPr lang="ru-RU" b="1" dirty="0"/>
              <a:t>действительного</a:t>
            </a:r>
            <a:r>
              <a:rPr lang="ru-RU" dirty="0"/>
              <a:t>  типа значения </a:t>
            </a:r>
            <a:r>
              <a:rPr lang="ru-RU" b="1" dirty="0"/>
              <a:t>5.5</a:t>
            </a:r>
            <a:r>
              <a:rPr lang="ru-RU" dirty="0"/>
              <a:t>, </a:t>
            </a:r>
            <a:r>
              <a:rPr lang="ru-RU" b="1" dirty="0"/>
              <a:t>вычисления </a:t>
            </a:r>
            <a:r>
              <a:rPr lang="ru-RU" dirty="0"/>
              <a:t>значения величины  </a:t>
            </a:r>
            <a:r>
              <a:rPr lang="ru-RU" b="1" dirty="0"/>
              <a:t>Z = X - Y</a:t>
            </a:r>
            <a:r>
              <a:rPr lang="ru-RU" dirty="0"/>
              <a:t>   и </a:t>
            </a:r>
            <a:r>
              <a:rPr lang="ru-RU" b="1" dirty="0"/>
              <a:t>вывода</a:t>
            </a:r>
            <a:r>
              <a:rPr lang="ru-RU" dirty="0"/>
              <a:t> значения величины </a:t>
            </a:r>
            <a:r>
              <a:rPr lang="ru-RU" b="1" dirty="0"/>
              <a:t>Z</a:t>
            </a:r>
            <a:r>
              <a:rPr lang="ru-RU" dirty="0"/>
              <a:t>. </a:t>
            </a:r>
            <a:r>
              <a:rPr lang="ru-RU" b="1" dirty="0"/>
              <a:t>Протестировать </a:t>
            </a:r>
            <a:r>
              <a:rPr lang="ru-RU" dirty="0"/>
              <a:t>алгоритм</a:t>
            </a:r>
            <a:r>
              <a:rPr lang="ru-RU" b="1" dirty="0"/>
              <a:t> </a:t>
            </a:r>
            <a:r>
              <a:rPr lang="ru-RU" dirty="0"/>
              <a:t>для </a:t>
            </a:r>
            <a:r>
              <a:rPr lang="en-US" b="1" dirty="0"/>
              <a:t>X</a:t>
            </a:r>
            <a:r>
              <a:rPr lang="ru-RU" b="1" dirty="0"/>
              <a:t>=5.5, </a:t>
            </a:r>
            <a:r>
              <a:rPr lang="en-US" b="1" dirty="0"/>
              <a:t>X</a:t>
            </a:r>
            <a:r>
              <a:rPr lang="ru-RU" b="1" dirty="0"/>
              <a:t>=0, </a:t>
            </a:r>
            <a:r>
              <a:rPr lang="en-US" b="1" dirty="0"/>
              <a:t>X</a:t>
            </a:r>
            <a:r>
              <a:rPr lang="ru-RU" b="1" dirty="0"/>
              <a:t>=-</a:t>
            </a:r>
            <a:r>
              <a:rPr lang="ru-RU" b="1" dirty="0" smtClean="0"/>
              <a:t>10.2</a:t>
            </a:r>
          </a:p>
          <a:p>
            <a:endParaRPr lang="ru-RU" b="1" dirty="0" smtClean="0"/>
          </a:p>
          <a:p>
            <a:r>
              <a:rPr lang="ru-RU" dirty="0"/>
              <a:t>Разработать схему алгоритма для </a:t>
            </a:r>
            <a:r>
              <a:rPr lang="ru-RU" b="1" dirty="0"/>
              <a:t>ввода</a:t>
            </a:r>
            <a:r>
              <a:rPr lang="ru-RU" dirty="0"/>
              <a:t> значения величины </a:t>
            </a:r>
            <a:r>
              <a:rPr lang="ru-RU" b="1" dirty="0"/>
              <a:t>X  целого</a:t>
            </a:r>
            <a:r>
              <a:rPr lang="ru-RU" dirty="0"/>
              <a:t>  типа, </a:t>
            </a:r>
            <a:r>
              <a:rPr lang="ru-RU" b="1" dirty="0"/>
              <a:t>присваивания </a:t>
            </a:r>
            <a:r>
              <a:rPr lang="ru-RU" dirty="0"/>
              <a:t> величине </a:t>
            </a:r>
            <a:r>
              <a:rPr lang="ru-RU" b="1" dirty="0"/>
              <a:t>Y</a:t>
            </a:r>
            <a:r>
              <a:rPr lang="ru-RU" dirty="0"/>
              <a:t> д</a:t>
            </a:r>
            <a:r>
              <a:rPr lang="ru-RU" b="1" dirty="0"/>
              <a:t>ействительного</a:t>
            </a:r>
            <a:r>
              <a:rPr lang="ru-RU" dirty="0"/>
              <a:t>  типа значения </a:t>
            </a:r>
            <a:r>
              <a:rPr lang="ru-RU" b="1" dirty="0"/>
              <a:t>2.5</a:t>
            </a:r>
            <a:r>
              <a:rPr lang="ru-RU" dirty="0"/>
              <a:t> , вычисления значения величины   </a:t>
            </a:r>
            <a:r>
              <a:rPr lang="ru-RU" b="1" dirty="0"/>
              <a:t>Z=X/Y</a:t>
            </a:r>
            <a:r>
              <a:rPr lang="ru-RU" dirty="0"/>
              <a:t>   и </a:t>
            </a:r>
            <a:r>
              <a:rPr lang="ru-RU" b="1" dirty="0"/>
              <a:t>вывода</a:t>
            </a:r>
            <a:r>
              <a:rPr lang="ru-RU" dirty="0"/>
              <a:t> значения величины </a:t>
            </a:r>
            <a:r>
              <a:rPr lang="ru-RU" b="1" dirty="0"/>
              <a:t>Z</a:t>
            </a:r>
            <a:r>
              <a:rPr lang="ru-RU" dirty="0"/>
              <a:t>. </a:t>
            </a:r>
            <a:r>
              <a:rPr lang="ru-RU" b="1" dirty="0"/>
              <a:t>Протестировать</a:t>
            </a:r>
            <a:r>
              <a:rPr lang="ru-RU" dirty="0"/>
              <a:t> алгоритм для </a:t>
            </a:r>
            <a:r>
              <a:rPr lang="en-US" b="1" dirty="0"/>
              <a:t>X</a:t>
            </a:r>
            <a:r>
              <a:rPr lang="ru-RU" b="1" dirty="0"/>
              <a:t>=5, </a:t>
            </a:r>
            <a:r>
              <a:rPr lang="en-US" b="1" dirty="0"/>
              <a:t>X</a:t>
            </a:r>
            <a:r>
              <a:rPr lang="ru-RU" b="1" dirty="0"/>
              <a:t>=0, </a:t>
            </a:r>
            <a:r>
              <a:rPr lang="en-US" b="1" dirty="0"/>
              <a:t>X</a:t>
            </a:r>
            <a:r>
              <a:rPr lang="ru-RU" b="1" dirty="0"/>
              <a:t>=-8.75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Дано </a:t>
            </a:r>
            <a:r>
              <a:rPr lang="ru-RU" b="1" dirty="0"/>
              <a:t>целое</a:t>
            </a:r>
            <a:r>
              <a:rPr lang="ru-RU" dirty="0"/>
              <a:t> число </a:t>
            </a:r>
            <a:r>
              <a:rPr lang="ru-RU" b="1" dirty="0"/>
              <a:t>А</a:t>
            </a:r>
            <a:r>
              <a:rPr lang="ru-RU" dirty="0"/>
              <a:t>. Если значение </a:t>
            </a:r>
            <a:r>
              <a:rPr lang="ru-RU" b="1" dirty="0"/>
              <a:t>А &gt; 0</a:t>
            </a:r>
            <a:r>
              <a:rPr lang="ru-RU" dirty="0"/>
              <a:t>, то необходимо </a:t>
            </a:r>
            <a:r>
              <a:rPr lang="ru-RU" b="1" dirty="0"/>
              <a:t>увеличить</a:t>
            </a:r>
            <a:r>
              <a:rPr lang="ru-RU" dirty="0"/>
              <a:t> его  на </a:t>
            </a:r>
            <a:r>
              <a:rPr lang="ru-RU" b="1" dirty="0"/>
              <a:t>единицу.</a:t>
            </a:r>
            <a:r>
              <a:rPr lang="ru-RU" dirty="0"/>
              <a:t> Разработать схему алгоритма для решения этой задачи. </a:t>
            </a:r>
            <a:r>
              <a:rPr lang="ru-RU" b="1" dirty="0"/>
              <a:t>Протестировать</a:t>
            </a:r>
            <a:r>
              <a:rPr lang="ru-RU" dirty="0"/>
              <a:t> алгоритм для </a:t>
            </a:r>
            <a:r>
              <a:rPr lang="en-US" b="1" dirty="0"/>
              <a:t>A</a:t>
            </a:r>
            <a:r>
              <a:rPr lang="ru-RU" b="1" dirty="0"/>
              <a:t>=5, </a:t>
            </a:r>
            <a:r>
              <a:rPr lang="en-US" b="1" dirty="0"/>
              <a:t>A</a:t>
            </a:r>
            <a:r>
              <a:rPr lang="ru-RU" b="1" dirty="0"/>
              <a:t>=-4, </a:t>
            </a:r>
            <a:r>
              <a:rPr lang="en-US" b="1" dirty="0"/>
              <a:t>A</a:t>
            </a:r>
            <a:r>
              <a:rPr lang="ru-RU" b="1" dirty="0"/>
              <a:t>=0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Дано </a:t>
            </a:r>
            <a:r>
              <a:rPr lang="ru-RU" b="1" dirty="0"/>
              <a:t>целое</a:t>
            </a:r>
            <a:r>
              <a:rPr lang="ru-RU" dirty="0"/>
              <a:t> число </a:t>
            </a:r>
            <a:r>
              <a:rPr lang="ru-RU" b="1" dirty="0"/>
              <a:t>А</a:t>
            </a:r>
            <a:r>
              <a:rPr lang="ru-RU" dirty="0"/>
              <a:t>. Если значение </a:t>
            </a:r>
            <a:r>
              <a:rPr lang="ru-RU" b="1" dirty="0"/>
              <a:t>А &lt;&gt; 0</a:t>
            </a:r>
            <a:r>
              <a:rPr lang="ru-RU" dirty="0"/>
              <a:t>, то необходимо </a:t>
            </a:r>
            <a:r>
              <a:rPr lang="ru-RU" b="1" dirty="0"/>
              <a:t>уменьшить </a:t>
            </a:r>
            <a:r>
              <a:rPr lang="ru-RU" dirty="0"/>
              <a:t>его на </a:t>
            </a:r>
            <a:r>
              <a:rPr lang="ru-RU" b="1" dirty="0"/>
              <a:t>4</a:t>
            </a:r>
            <a:r>
              <a:rPr lang="ru-RU" dirty="0"/>
              <a:t>. Написать программу для решения этой задачи. </a:t>
            </a:r>
            <a:r>
              <a:rPr lang="ru-RU" b="1" dirty="0"/>
              <a:t>Протестировать</a:t>
            </a:r>
            <a:r>
              <a:rPr lang="ru-RU" dirty="0"/>
              <a:t> алгоритм для </a:t>
            </a:r>
            <a:r>
              <a:rPr lang="en-US" b="1" dirty="0"/>
              <a:t>A</a:t>
            </a:r>
            <a:r>
              <a:rPr lang="ru-RU" b="1" dirty="0"/>
              <a:t>=2, </a:t>
            </a:r>
            <a:r>
              <a:rPr lang="en-US" b="1" dirty="0"/>
              <a:t>A</a:t>
            </a:r>
            <a:r>
              <a:rPr lang="ru-RU" b="1" dirty="0"/>
              <a:t>=-1, </a:t>
            </a:r>
            <a:r>
              <a:rPr lang="en-US" b="1" dirty="0"/>
              <a:t>A</a:t>
            </a:r>
            <a:r>
              <a:rPr lang="ru-RU" b="1" dirty="0"/>
              <a:t>=0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Даны два </a:t>
            </a:r>
            <a:r>
              <a:rPr lang="ru-RU" b="1" dirty="0"/>
              <a:t>действительных</a:t>
            </a:r>
            <a:r>
              <a:rPr lang="ru-RU" dirty="0"/>
              <a:t> числа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b="1" dirty="0"/>
              <a:t>Y</a:t>
            </a:r>
            <a:r>
              <a:rPr lang="ru-RU" dirty="0"/>
              <a:t>. Если </a:t>
            </a:r>
            <a:r>
              <a:rPr lang="en-US" b="1" dirty="0"/>
              <a:t>X</a:t>
            </a:r>
            <a:r>
              <a:rPr lang="ru-RU" b="1" dirty="0"/>
              <a:t>&gt;</a:t>
            </a:r>
            <a:r>
              <a:rPr lang="en-US" b="1" dirty="0"/>
              <a:t>Y</a:t>
            </a:r>
            <a:r>
              <a:rPr lang="ru-RU" dirty="0"/>
              <a:t>, то вычислить </a:t>
            </a:r>
            <a:r>
              <a:rPr lang="ru-RU" b="1" dirty="0"/>
              <a:t>произведение</a:t>
            </a:r>
            <a:r>
              <a:rPr lang="ru-RU" dirty="0"/>
              <a:t> этих чисел, иначе их </a:t>
            </a:r>
            <a:r>
              <a:rPr lang="ru-RU" b="1" dirty="0"/>
              <a:t>сумму</a:t>
            </a:r>
            <a:r>
              <a:rPr lang="ru-RU" dirty="0"/>
              <a:t>. Разработать схему алгоритма для решения этой задачи. </a:t>
            </a:r>
            <a:r>
              <a:rPr lang="ru-RU" b="1" dirty="0"/>
              <a:t>Протестировать</a:t>
            </a:r>
            <a:r>
              <a:rPr lang="ru-RU" dirty="0"/>
              <a:t> алгоритм на </a:t>
            </a:r>
            <a:r>
              <a:rPr lang="ru-RU" b="1" dirty="0"/>
              <a:t>трёх</a:t>
            </a:r>
            <a:r>
              <a:rPr lang="ru-RU" dirty="0"/>
              <a:t> различных тестах (</a:t>
            </a:r>
            <a:r>
              <a:rPr lang="en-US" b="1" dirty="0"/>
              <a:t>X</a:t>
            </a:r>
            <a:r>
              <a:rPr lang="ru-RU" b="1" dirty="0"/>
              <a:t>&gt;</a:t>
            </a:r>
            <a:r>
              <a:rPr lang="en-US" b="1" dirty="0"/>
              <a:t>Y</a:t>
            </a:r>
            <a:r>
              <a:rPr lang="ru-RU" b="1" dirty="0"/>
              <a:t>, </a:t>
            </a:r>
            <a:r>
              <a:rPr lang="en-US" b="1" dirty="0"/>
              <a:t>X</a:t>
            </a:r>
            <a:r>
              <a:rPr lang="ru-RU" b="1" dirty="0"/>
              <a:t>=</a:t>
            </a:r>
            <a:r>
              <a:rPr lang="en-US" b="1" dirty="0"/>
              <a:t>Y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en-US" b="1" dirty="0"/>
              <a:t>X</a:t>
            </a:r>
            <a:r>
              <a:rPr lang="ru-RU" b="1" dirty="0"/>
              <a:t>&lt;</a:t>
            </a:r>
            <a:r>
              <a:rPr lang="en-US" b="1" dirty="0"/>
              <a:t>Y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/>
              <a:t>Даны два </a:t>
            </a:r>
            <a:r>
              <a:rPr lang="ru-RU" b="1" dirty="0"/>
              <a:t>действительных </a:t>
            </a:r>
            <a:r>
              <a:rPr lang="ru-RU" dirty="0"/>
              <a:t>числа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b="1" dirty="0"/>
              <a:t>Y</a:t>
            </a:r>
            <a:r>
              <a:rPr lang="ru-RU" dirty="0"/>
              <a:t>, не равные друг другу. </a:t>
            </a:r>
            <a:r>
              <a:rPr lang="ru-RU" b="1" dirty="0"/>
              <a:t>Заменить меньшее</a:t>
            </a:r>
            <a:r>
              <a:rPr lang="ru-RU" dirty="0"/>
              <a:t> из этих чисел половиной их суммы, а </a:t>
            </a:r>
            <a:r>
              <a:rPr lang="ru-RU" b="1" dirty="0"/>
              <a:t>большее</a:t>
            </a:r>
            <a:r>
              <a:rPr lang="ru-RU" dirty="0"/>
              <a:t> – их удвоенным произведением. Разработать схему алгоритма для решения этой задачи. </a:t>
            </a:r>
            <a:r>
              <a:rPr lang="ru-RU" b="1" dirty="0"/>
              <a:t>Протестировать</a:t>
            </a:r>
            <a:r>
              <a:rPr lang="ru-RU" dirty="0"/>
              <a:t> алгоритм на  числах </a:t>
            </a:r>
            <a:r>
              <a:rPr lang="ru-RU" b="1" dirty="0"/>
              <a:t>5.5</a:t>
            </a:r>
            <a:r>
              <a:rPr lang="ru-RU" dirty="0"/>
              <a:t> и </a:t>
            </a:r>
            <a:r>
              <a:rPr lang="ru-RU" b="1" dirty="0"/>
              <a:t>-4.3,</a:t>
            </a:r>
            <a:r>
              <a:rPr lang="ru-RU" dirty="0"/>
              <a:t> а также на числах </a:t>
            </a:r>
            <a:r>
              <a:rPr lang="ru-RU" b="1" dirty="0"/>
              <a:t>1</a:t>
            </a:r>
            <a:r>
              <a:rPr lang="ru-RU" dirty="0"/>
              <a:t> и </a:t>
            </a:r>
            <a:r>
              <a:rPr lang="ru-RU" b="1" dirty="0"/>
              <a:t>14.5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Точка </a:t>
            </a:r>
            <a:r>
              <a:rPr lang="ru-RU" b="1" dirty="0"/>
              <a:t>А</a:t>
            </a:r>
            <a:r>
              <a:rPr lang="ru-RU" dirty="0"/>
              <a:t> задана координатами </a:t>
            </a:r>
            <a:r>
              <a:rPr lang="en-US" b="1" dirty="0"/>
              <a:t>X</a:t>
            </a:r>
            <a:r>
              <a:rPr lang="ru-RU" b="1" dirty="0"/>
              <a:t>,</a:t>
            </a:r>
            <a:r>
              <a:rPr lang="en-US" b="1" dirty="0"/>
              <a:t>Y</a:t>
            </a:r>
            <a:r>
              <a:rPr lang="ru-RU" dirty="0"/>
              <a:t>. Разработать схему алгоритма, который устанавливает значение флага </a:t>
            </a:r>
            <a:r>
              <a:rPr lang="en-US" b="1" dirty="0"/>
              <a:t>F</a:t>
            </a:r>
            <a:r>
              <a:rPr lang="ru-RU" b="1" dirty="0"/>
              <a:t>=1</a:t>
            </a:r>
            <a:r>
              <a:rPr lang="ru-RU" dirty="0"/>
              <a:t>, если точка принадлежит  заштрихованной области </a:t>
            </a:r>
            <a:r>
              <a:rPr lang="ru-RU" dirty="0" smtClean="0"/>
              <a:t>и </a:t>
            </a:r>
            <a:r>
              <a:rPr lang="ru-RU" dirty="0"/>
              <a:t>значение флага</a:t>
            </a:r>
            <a:r>
              <a:rPr lang="ru-RU" b="1" dirty="0"/>
              <a:t> </a:t>
            </a:r>
            <a:r>
              <a:rPr lang="en-US" b="1" dirty="0"/>
              <a:t>F</a:t>
            </a:r>
            <a:r>
              <a:rPr lang="ru-RU" b="1" dirty="0"/>
              <a:t>=0</a:t>
            </a:r>
            <a:r>
              <a:rPr lang="ru-RU" dirty="0"/>
              <a:t> в противном случае. Вывести значение </a:t>
            </a:r>
            <a:r>
              <a:rPr lang="en-US" dirty="0"/>
              <a:t>F. </a:t>
            </a:r>
            <a:r>
              <a:rPr lang="ru-RU" b="1" dirty="0"/>
              <a:t>Протестировать</a:t>
            </a:r>
            <a:r>
              <a:rPr lang="ru-RU" dirty="0"/>
              <a:t> алгоритм для точек </a:t>
            </a:r>
            <a:r>
              <a:rPr lang="ru-RU" b="1" dirty="0"/>
              <a:t>(1.5,2), (0,0), (-1.5, 1),  (1,-1.2), (-2,-1</a:t>
            </a:r>
            <a:r>
              <a:rPr lang="ru-RU" b="1" dirty="0" smtClean="0"/>
              <a:t>).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646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Алгоритмический Язык АЯ</vt:lpstr>
      <vt:lpstr>Слайд 2</vt:lpstr>
      <vt:lpstr>Слайд 3</vt:lpstr>
      <vt:lpstr>Слайд 4</vt:lpstr>
      <vt:lpstr>Слайд 5</vt:lpstr>
      <vt:lpstr>Решение задач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Алгоритмический Язык АЯ</dc:title>
  <dc:creator>Мария</dc:creator>
  <cp:lastModifiedBy>Мария</cp:lastModifiedBy>
  <cp:revision>3</cp:revision>
  <dcterms:created xsi:type="dcterms:W3CDTF">2013-11-10T20:33:21Z</dcterms:created>
  <dcterms:modified xsi:type="dcterms:W3CDTF">2013-11-10T21:02:45Z</dcterms:modified>
</cp:coreProperties>
</file>