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68" r:id="rId3"/>
    <p:sldId id="264" r:id="rId4"/>
    <p:sldId id="265" r:id="rId5"/>
    <p:sldId id="257" r:id="rId6"/>
    <p:sldId id="258" r:id="rId7"/>
    <p:sldId id="259" r:id="rId8"/>
    <p:sldId id="260" r:id="rId9"/>
    <p:sldId id="261" r:id="rId10"/>
    <p:sldId id="262" r:id="rId11"/>
    <p:sldId id="263" r:id="rId12"/>
    <p:sldId id="266" r:id="rId13"/>
    <p:sldId id="267"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CC66FF"/>
    <a:srgbClr val="99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65" autoAdjust="0"/>
    <p:restoredTop sz="94728" autoAdjust="0"/>
  </p:normalViewPr>
  <p:slideViewPr>
    <p:cSldViewPr>
      <p:cViewPr varScale="1">
        <p:scale>
          <a:sx n="75" d="100"/>
          <a:sy n="75" d="100"/>
        </p:scale>
        <p:origin x="-4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2438400"/>
            <a:ext cx="9009063" cy="1052513"/>
            <a:chOff x="0" y="1536"/>
            <a:chExt cx="5675" cy="663"/>
          </a:xfrm>
        </p:grpSpPr>
        <p:grpSp>
          <p:nvGrpSpPr>
            <p:cNvPr id="26627" name="Group 3"/>
            <p:cNvGrpSpPr>
              <a:grpSpLocks/>
            </p:cNvGrpSpPr>
            <p:nvPr/>
          </p:nvGrpSpPr>
          <p:grpSpPr bwMode="auto">
            <a:xfrm>
              <a:off x="183" y="1604"/>
              <a:ext cx="448" cy="299"/>
              <a:chOff x="720" y="336"/>
              <a:chExt cx="624" cy="432"/>
            </a:xfrm>
          </p:grpSpPr>
          <p:sp>
            <p:nvSpPr>
              <p:cNvPr id="2662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ru-RU"/>
              </a:p>
            </p:txBody>
          </p:sp>
          <p:sp>
            <p:nvSpPr>
              <p:cNvPr id="2662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ru-RU"/>
              </a:p>
            </p:txBody>
          </p:sp>
        </p:grpSp>
        <p:grpSp>
          <p:nvGrpSpPr>
            <p:cNvPr id="26630" name="Group 6"/>
            <p:cNvGrpSpPr>
              <a:grpSpLocks/>
            </p:cNvGrpSpPr>
            <p:nvPr/>
          </p:nvGrpSpPr>
          <p:grpSpPr bwMode="auto">
            <a:xfrm>
              <a:off x="261" y="1870"/>
              <a:ext cx="465" cy="299"/>
              <a:chOff x="912" y="2640"/>
              <a:chExt cx="672" cy="432"/>
            </a:xfrm>
          </p:grpSpPr>
          <p:sp>
            <p:nvSpPr>
              <p:cNvPr id="2663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ru-RU"/>
              </a:p>
            </p:txBody>
          </p:sp>
          <p:sp>
            <p:nvSpPr>
              <p:cNvPr id="2663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ru-RU"/>
              </a:p>
            </p:txBody>
          </p:sp>
        </p:grpSp>
        <p:sp>
          <p:nvSpPr>
            <p:cNvPr id="2663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ru-RU"/>
            </a:p>
          </p:txBody>
        </p:sp>
        <p:sp>
          <p:nvSpPr>
            <p:cNvPr id="2663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ru-RU"/>
            </a:p>
          </p:txBody>
        </p:sp>
        <p:sp>
          <p:nvSpPr>
            <p:cNvPr id="2663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grpSp>
      <p:sp>
        <p:nvSpPr>
          <p:cNvPr id="26636" name="Rectangle 12"/>
          <p:cNvSpPr>
            <a:spLocks noGrp="1" noChangeArrowheads="1"/>
          </p:cNvSpPr>
          <p:nvPr>
            <p:ph type="ctrTitle"/>
          </p:nvPr>
        </p:nvSpPr>
        <p:spPr>
          <a:xfrm>
            <a:off x="990600" y="1676400"/>
            <a:ext cx="7772400" cy="1462088"/>
          </a:xfrm>
        </p:spPr>
        <p:txBody>
          <a:bodyPr/>
          <a:lstStyle>
            <a:lvl1pPr>
              <a:defRPr/>
            </a:lvl1pPr>
          </a:lstStyle>
          <a:p>
            <a:r>
              <a:rPr lang="ru-RU"/>
              <a:t>Образец заголовка</a:t>
            </a:r>
          </a:p>
        </p:txBody>
      </p:sp>
      <p:sp>
        <p:nvSpPr>
          <p:cNvPr id="266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663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ru-RU"/>
          </a:p>
        </p:txBody>
      </p:sp>
      <p:sp>
        <p:nvSpPr>
          <p:cNvPr id="2663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ru-RU"/>
          </a:p>
        </p:txBody>
      </p:sp>
      <p:sp>
        <p:nvSpPr>
          <p:cNvPr id="2664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DE1865B5-3B4C-4F45-862B-09C071F2D6CC}"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33CC3CF-CB4F-402D-991E-102A4C29976D}"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4050" y="214313"/>
            <a:ext cx="1951038" cy="5918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50938" y="214313"/>
            <a:ext cx="5700712" cy="5918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CAC8961-5D20-4541-85C6-390C70A56911}"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4F0A0CC-5366-464F-B26D-68976C1F7CB2}"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A3CB4D5-629C-4818-8838-A6D848F37887}"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01686E9-C7F0-4F37-99E7-66AEC3F2A753}"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6211C32-928A-418D-8315-D4E2E243CFDC}"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C1ECD41-8AE8-49D0-8403-D9FCC9B941DD}"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A81111F-21A6-48A6-83D3-56A8BDDCA336}"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71449E6-8D3D-4136-BC40-D019313933FA}"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95B79EF-3734-4870-9C6C-CB5E524FD563}"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66FF"/>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ru-RU" sz="2400"/>
          </a:p>
        </p:txBody>
      </p:sp>
      <p:sp>
        <p:nvSpPr>
          <p:cNvPr id="2560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ru-RU" sz="2400"/>
          </a:p>
        </p:txBody>
      </p:sp>
      <p:sp>
        <p:nvSpPr>
          <p:cNvPr id="2560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ru-RU" sz="2400"/>
          </a:p>
        </p:txBody>
      </p:sp>
      <p:sp>
        <p:nvSpPr>
          <p:cNvPr id="2560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ru-RU" sz="2400"/>
          </a:p>
        </p:txBody>
      </p:sp>
      <p:sp>
        <p:nvSpPr>
          <p:cNvPr id="2560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ru-RU" sz="2400"/>
          </a:p>
        </p:txBody>
      </p:sp>
      <p:sp>
        <p:nvSpPr>
          <p:cNvPr id="2560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ru-RU" sz="2400"/>
          </a:p>
        </p:txBody>
      </p:sp>
      <p:sp>
        <p:nvSpPr>
          <p:cNvPr id="2560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ru-RU" sz="2400"/>
          </a:p>
        </p:txBody>
      </p:sp>
      <p:sp>
        <p:nvSpPr>
          <p:cNvPr id="2560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2561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561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ru-RU"/>
          </a:p>
        </p:txBody>
      </p:sp>
      <p:sp>
        <p:nvSpPr>
          <p:cNvPr id="2561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ru-RU"/>
          </a:p>
        </p:txBody>
      </p:sp>
      <p:sp>
        <p:nvSpPr>
          <p:cNvPr id="2561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C84746DD-5157-4B68-BEF7-EF50B74448A4}"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3.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Картинка 1 из 2338"/>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106" name="Picture 10" descr="Global Fellowship Logo"/>
          <p:cNvPicPr>
            <a:picLocks noChangeAspect="1" noChangeArrowheads="1"/>
          </p:cNvPicPr>
          <p:nvPr/>
        </p:nvPicPr>
        <p:blipFill>
          <a:blip r:embed="rId3"/>
          <a:srcRect/>
          <a:stretch>
            <a:fillRect/>
          </a:stretch>
        </p:blipFill>
        <p:spPr bwMode="auto">
          <a:xfrm>
            <a:off x="7848600" y="228600"/>
            <a:ext cx="1063625" cy="10271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additive="base">
                                        <p:cTn id="7" dur="500" fill="hold"/>
                                        <p:tgtEl>
                                          <p:spTgt spid="4106"/>
                                        </p:tgtEl>
                                        <p:attrNameLst>
                                          <p:attrName>ppt_x</p:attrName>
                                        </p:attrNameLst>
                                      </p:cBhvr>
                                      <p:tavLst>
                                        <p:tav tm="0">
                                          <p:val>
                                            <p:strVal val="#ppt_x"/>
                                          </p:val>
                                        </p:tav>
                                        <p:tav tm="100000">
                                          <p:val>
                                            <p:strVal val="#ppt_x"/>
                                          </p:val>
                                        </p:tav>
                                      </p:tavLst>
                                    </p:anim>
                                    <p:anim calcmode="lin" valueType="num">
                                      <p:cBhvr additive="base">
                                        <p:cTn id="8"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lstStyle/>
          <a:p>
            <a:pPr>
              <a:buFont typeface="Wingdings" pitchFamily="2" charset="2"/>
              <a:buNone/>
            </a:pPr>
            <a:r>
              <a:rPr lang="ru-RU" b="1" u="sng" dirty="0" err="1">
                <a:solidFill>
                  <a:srgbClr val="7030A0"/>
                </a:solidFill>
                <a:latin typeface="Times New Roman" pitchFamily="18" charset="0"/>
                <a:cs typeface="Times New Roman" pitchFamily="18" charset="0"/>
              </a:rPr>
              <a:t>Projects</a:t>
            </a:r>
            <a:r>
              <a:rPr lang="ru-RU" b="1" u="sng" dirty="0">
                <a:solidFill>
                  <a:srgbClr val="7030A0"/>
                </a:solidFill>
                <a:latin typeface="Times New Roman" pitchFamily="18" charset="0"/>
                <a:cs typeface="Times New Roman" pitchFamily="18" charset="0"/>
              </a:rPr>
              <a:t> </a:t>
            </a:r>
            <a:r>
              <a:rPr lang="ru-RU" b="1" u="sng" dirty="0" err="1">
                <a:solidFill>
                  <a:srgbClr val="7030A0"/>
                </a:solidFill>
                <a:latin typeface="Times New Roman" pitchFamily="18" charset="0"/>
                <a:cs typeface="Times New Roman" pitchFamily="18" charset="0"/>
              </a:rPr>
              <a:t>are</a:t>
            </a:r>
            <a:r>
              <a:rPr lang="ru-RU" b="1" u="sng" dirty="0">
                <a:solidFill>
                  <a:srgbClr val="7030A0"/>
                </a:solidFill>
                <a:latin typeface="Times New Roman" pitchFamily="18" charset="0"/>
                <a:cs typeface="Times New Roman" pitchFamily="18" charset="0"/>
              </a:rPr>
              <a:t> </a:t>
            </a:r>
            <a:r>
              <a:rPr lang="ru-RU" b="1" u="sng" dirty="0" err="1">
                <a:solidFill>
                  <a:srgbClr val="7030A0"/>
                </a:solidFill>
                <a:latin typeface="Times New Roman" pitchFamily="18" charset="0"/>
                <a:cs typeface="Times New Roman" pitchFamily="18" charset="0"/>
              </a:rPr>
              <a:t>grouped</a:t>
            </a:r>
            <a:r>
              <a:rPr lang="ru-RU" b="1" u="sng" dirty="0">
                <a:solidFill>
                  <a:srgbClr val="7030A0"/>
                </a:solidFill>
                <a:latin typeface="Times New Roman" pitchFamily="18" charset="0"/>
                <a:cs typeface="Times New Roman" pitchFamily="18" charset="0"/>
              </a:rPr>
              <a:t> </a:t>
            </a:r>
            <a:r>
              <a:rPr lang="ru-RU" b="1" u="sng" dirty="0" err="1">
                <a:solidFill>
                  <a:srgbClr val="7030A0"/>
                </a:solidFill>
                <a:latin typeface="Times New Roman" pitchFamily="18" charset="0"/>
                <a:cs typeface="Times New Roman" pitchFamily="18" charset="0"/>
              </a:rPr>
              <a:t>into</a:t>
            </a:r>
            <a:r>
              <a:rPr lang="ru-RU" b="1" u="sng" dirty="0">
                <a:solidFill>
                  <a:srgbClr val="7030A0"/>
                </a:solidFill>
                <a:latin typeface="Times New Roman" pitchFamily="18" charset="0"/>
                <a:cs typeface="Times New Roman" pitchFamily="18" charset="0"/>
              </a:rPr>
              <a:t> 3 </a:t>
            </a:r>
            <a:r>
              <a:rPr lang="ru-RU" b="1" u="sng" dirty="0" err="1">
                <a:solidFill>
                  <a:srgbClr val="7030A0"/>
                </a:solidFill>
                <a:latin typeface="Times New Roman" pitchFamily="18" charset="0"/>
                <a:cs typeface="Times New Roman" pitchFamily="18" charset="0"/>
              </a:rPr>
              <a:t>programme</a:t>
            </a:r>
            <a:r>
              <a:rPr lang="ru-RU" b="1" u="sng" dirty="0">
                <a:solidFill>
                  <a:srgbClr val="7030A0"/>
                </a:solidFill>
                <a:latin typeface="Times New Roman" pitchFamily="18" charset="0"/>
                <a:cs typeface="Times New Roman" pitchFamily="18" charset="0"/>
              </a:rPr>
              <a:t> </a:t>
            </a:r>
            <a:r>
              <a:rPr lang="ru-RU" b="1" u="sng" dirty="0" err="1">
                <a:solidFill>
                  <a:srgbClr val="7030A0"/>
                </a:solidFill>
                <a:latin typeface="Times New Roman" pitchFamily="18" charset="0"/>
                <a:cs typeface="Times New Roman" pitchFamily="18" charset="0"/>
              </a:rPr>
              <a:t>zones</a:t>
            </a:r>
            <a:r>
              <a:rPr lang="ru-RU" b="1" u="sng" dirty="0">
                <a:solidFill>
                  <a:srgbClr val="7030A0"/>
                </a:solidFill>
                <a:latin typeface="Times New Roman" pitchFamily="18" charset="0"/>
                <a:cs typeface="Times New Roman" pitchFamily="18" charset="0"/>
              </a:rPr>
              <a:t> </a:t>
            </a:r>
            <a:endParaRPr lang="ru-RU" b="1" u="sng" dirty="0" smtClean="0">
              <a:solidFill>
                <a:srgbClr val="7030A0"/>
              </a:solidFill>
              <a:latin typeface="Times New Roman" pitchFamily="18" charset="0"/>
              <a:cs typeface="Times New Roman" pitchFamily="18" charset="0"/>
            </a:endParaRPr>
          </a:p>
          <a:p>
            <a:r>
              <a:rPr lang="ru-RU" b="1" dirty="0" err="1" smtClean="0">
                <a:solidFill>
                  <a:srgbClr val="7030A0"/>
                </a:solidFill>
                <a:latin typeface="Times New Roman" pitchFamily="18" charset="0"/>
                <a:cs typeface="Times New Roman" pitchFamily="18" charset="0"/>
              </a:rPr>
              <a:t>Community</a:t>
            </a:r>
            <a:endParaRPr lang="ru-RU" b="1" dirty="0">
              <a:solidFill>
                <a:srgbClr val="7030A0"/>
              </a:solidFill>
              <a:latin typeface="Times New Roman" pitchFamily="18" charset="0"/>
              <a:cs typeface="Times New Roman" pitchFamily="18" charset="0"/>
            </a:endParaRPr>
          </a:p>
          <a:p>
            <a:r>
              <a:rPr lang="ru-RU" b="1" dirty="0" err="1">
                <a:solidFill>
                  <a:srgbClr val="7030A0"/>
                </a:solidFill>
                <a:latin typeface="Times New Roman" pitchFamily="18" charset="0"/>
                <a:cs typeface="Times New Roman" pitchFamily="18" charset="0"/>
              </a:rPr>
              <a:t>Life</a:t>
            </a:r>
            <a:r>
              <a:rPr lang="ru-RU" b="1" dirty="0">
                <a:solidFill>
                  <a:srgbClr val="7030A0"/>
                </a:solidFill>
                <a:latin typeface="Times New Roman" pitchFamily="18" charset="0"/>
                <a:cs typeface="Times New Roman" pitchFamily="18" charset="0"/>
              </a:rPr>
              <a:t> </a:t>
            </a:r>
            <a:r>
              <a:rPr lang="ru-RU" b="1" dirty="0" err="1">
                <a:solidFill>
                  <a:srgbClr val="7030A0"/>
                </a:solidFill>
                <a:latin typeface="Times New Roman" pitchFamily="18" charset="0"/>
                <a:cs typeface="Times New Roman" pitchFamily="18" charset="0"/>
              </a:rPr>
              <a:t>Skills</a:t>
            </a:r>
            <a:endParaRPr lang="ru-RU" b="1" dirty="0">
              <a:solidFill>
                <a:srgbClr val="7030A0"/>
              </a:solidFill>
              <a:latin typeface="Times New Roman" pitchFamily="18" charset="0"/>
              <a:cs typeface="Times New Roman" pitchFamily="18" charset="0"/>
            </a:endParaRPr>
          </a:p>
          <a:p>
            <a:r>
              <a:rPr lang="ru-RU" b="1" dirty="0" err="1">
                <a:solidFill>
                  <a:srgbClr val="7030A0"/>
                </a:solidFill>
                <a:latin typeface="Times New Roman" pitchFamily="18" charset="0"/>
                <a:cs typeface="Times New Roman" pitchFamily="18" charset="0"/>
              </a:rPr>
              <a:t>Recreation</a:t>
            </a:r>
            <a:r>
              <a:rPr lang="ru-RU" b="1" dirty="0">
                <a:solidFill>
                  <a:srgbClr val="7030A0"/>
                </a:solidFill>
                <a:latin typeface="Times New Roman" pitchFamily="18" charset="0"/>
                <a:cs typeface="Times New Roman" pitchFamily="18" charset="0"/>
              </a:rPr>
              <a:t> &amp; </a:t>
            </a:r>
            <a:r>
              <a:rPr lang="ru-RU" b="1" dirty="0" err="1">
                <a:solidFill>
                  <a:srgbClr val="7030A0"/>
                </a:solidFill>
                <a:latin typeface="Times New Roman" pitchFamily="18" charset="0"/>
                <a:cs typeface="Times New Roman" pitchFamily="18" charset="0"/>
              </a:rPr>
              <a:t>Leisure</a:t>
            </a:r>
            <a:endParaRPr lang="ru-RU" b="1" dirty="0">
              <a:solidFill>
                <a:srgbClr val="7030A0"/>
              </a:solidFill>
              <a:latin typeface="Times New Roman" pitchFamily="18" charset="0"/>
              <a:cs typeface="Times New Roman" pitchFamily="18" charset="0"/>
            </a:endParaRPr>
          </a:p>
          <a:p>
            <a:pPr algn="ctr">
              <a:buFont typeface="Wingdings" pitchFamily="2" charset="2"/>
              <a:buNone/>
            </a:pPr>
            <a:endParaRPr lang="ru-RU" dirty="0"/>
          </a:p>
        </p:txBody>
      </p:sp>
      <p:pic>
        <p:nvPicPr>
          <p:cNvPr id="10251" name="Picture 11" descr="Challenge Plus Logo"/>
          <p:cNvPicPr>
            <a:picLocks noChangeAspect="1" noChangeArrowheads="1"/>
          </p:cNvPicPr>
          <p:nvPr/>
        </p:nvPicPr>
        <p:blipFill>
          <a:blip r:embed="rId2"/>
          <a:srcRect/>
          <a:stretch>
            <a:fillRect/>
          </a:stretch>
        </p:blipFill>
        <p:spPr bwMode="auto">
          <a:xfrm>
            <a:off x="2362200" y="762000"/>
            <a:ext cx="6040582" cy="1089285"/>
          </a:xfrm>
          <a:prstGeom prst="rect">
            <a:avLst/>
          </a:prstGeom>
          <a:noFill/>
        </p:spPr>
      </p:pic>
      <p:pic>
        <p:nvPicPr>
          <p:cNvPr id="5" name="Picture 10" descr="Anchor"/>
          <p:cNvPicPr>
            <a:picLocks noChangeAspect="1" noChangeArrowheads="1"/>
          </p:cNvPicPr>
          <p:nvPr/>
        </p:nvPicPr>
        <p:blipFill>
          <a:blip r:embed="rId3"/>
          <a:srcRect/>
          <a:stretch>
            <a:fillRect/>
          </a:stretch>
        </p:blipFill>
        <p:spPr bwMode="auto">
          <a:xfrm>
            <a:off x="1066800" y="304800"/>
            <a:ext cx="1038225" cy="1285875"/>
          </a:xfrm>
          <a:prstGeom prst="rect">
            <a:avLst/>
          </a:prstGeom>
          <a:noFill/>
          <a:ln w="38100">
            <a:solidFill>
              <a:srgbClr val="002060"/>
            </a:solid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533400" y="2514600"/>
            <a:ext cx="7772400" cy="4114800"/>
          </a:xfrm>
        </p:spPr>
        <p:txBody>
          <a:bodyPr/>
          <a:lstStyle/>
          <a:p>
            <a:pPr algn="ctr">
              <a:lnSpc>
                <a:spcPct val="90000"/>
              </a:lnSpc>
              <a:buFont typeface="Wingdings" pitchFamily="2" charset="2"/>
              <a:buNone/>
            </a:pPr>
            <a:r>
              <a:rPr lang="ru-RU" sz="2800" b="1" i="1" dirty="0">
                <a:solidFill>
                  <a:srgbClr val="002060"/>
                </a:solidFill>
                <a:latin typeface="Times New Roman" pitchFamily="18" charset="0"/>
                <a:cs typeface="Times New Roman" pitchFamily="18" charset="0"/>
              </a:rPr>
              <a:t>BB </a:t>
            </a:r>
            <a:r>
              <a:rPr lang="ru-RU" sz="2800" b="1" i="1" dirty="0" err="1">
                <a:solidFill>
                  <a:srgbClr val="002060"/>
                </a:solidFill>
                <a:latin typeface="Times New Roman" pitchFamily="18" charset="0"/>
                <a:cs typeface="Times New Roman" pitchFamily="18" charset="0"/>
              </a:rPr>
              <a:t>provides</a:t>
            </a:r>
            <a:r>
              <a:rPr lang="ru-RU" sz="2800" b="1" i="1" dirty="0">
                <a:solidFill>
                  <a:srgbClr val="002060"/>
                </a:solidFill>
                <a:latin typeface="Times New Roman" pitchFamily="18" charset="0"/>
                <a:cs typeface="Times New Roman" pitchFamily="18" charset="0"/>
              </a:rPr>
              <a:t> </a:t>
            </a:r>
            <a:r>
              <a:rPr lang="ru-RU" sz="2800" b="1" i="1" dirty="0" err="1">
                <a:solidFill>
                  <a:srgbClr val="002060"/>
                </a:solidFill>
                <a:latin typeface="Times New Roman" pitchFamily="18" charset="0"/>
                <a:cs typeface="Times New Roman" pitchFamily="18" charset="0"/>
              </a:rPr>
              <a:t>opportunities</a:t>
            </a:r>
            <a:r>
              <a:rPr lang="ru-RU" sz="2800" b="1" i="1" dirty="0">
                <a:solidFill>
                  <a:srgbClr val="002060"/>
                </a:solidFill>
                <a:latin typeface="Times New Roman" pitchFamily="18" charset="0"/>
                <a:cs typeface="Times New Roman" pitchFamily="18" charset="0"/>
              </a:rPr>
              <a:t> </a:t>
            </a:r>
            <a:r>
              <a:rPr lang="ru-RU" sz="2800" b="1" i="1" dirty="0" err="1">
                <a:solidFill>
                  <a:srgbClr val="002060"/>
                </a:solidFill>
                <a:latin typeface="Times New Roman" pitchFamily="18" charset="0"/>
                <a:cs typeface="Times New Roman" pitchFamily="18" charset="0"/>
              </a:rPr>
              <a:t>for</a:t>
            </a:r>
            <a:r>
              <a:rPr lang="ru-RU" sz="2800" b="1" i="1" dirty="0">
                <a:solidFill>
                  <a:srgbClr val="002060"/>
                </a:solidFill>
                <a:latin typeface="Times New Roman" pitchFamily="18" charset="0"/>
                <a:cs typeface="Times New Roman" pitchFamily="18" charset="0"/>
              </a:rPr>
              <a:t> </a:t>
            </a:r>
            <a:r>
              <a:rPr lang="ru-RU" sz="2800" b="1" i="1" dirty="0" err="1">
                <a:solidFill>
                  <a:srgbClr val="002060"/>
                </a:solidFill>
                <a:latin typeface="Times New Roman" pitchFamily="18" charset="0"/>
                <a:cs typeface="Times New Roman" pitchFamily="18" charset="0"/>
              </a:rPr>
              <a:t>children</a:t>
            </a:r>
            <a:r>
              <a:rPr lang="ru-RU" sz="2800" b="1" i="1" dirty="0">
                <a:solidFill>
                  <a:srgbClr val="002060"/>
                </a:solidFill>
                <a:latin typeface="Times New Roman" pitchFamily="18" charset="0"/>
                <a:cs typeface="Times New Roman" pitchFamily="18" charset="0"/>
              </a:rPr>
              <a:t> </a:t>
            </a:r>
            <a:r>
              <a:rPr lang="ru-RU" sz="2800" b="1" i="1" dirty="0" err="1">
                <a:solidFill>
                  <a:srgbClr val="002060"/>
                </a:solidFill>
                <a:latin typeface="Times New Roman" pitchFamily="18" charset="0"/>
                <a:cs typeface="Times New Roman" pitchFamily="18" charset="0"/>
              </a:rPr>
              <a:t>and</a:t>
            </a:r>
            <a:r>
              <a:rPr lang="ru-RU" sz="2800" b="1" i="1" dirty="0">
                <a:solidFill>
                  <a:srgbClr val="002060"/>
                </a:solidFill>
                <a:latin typeface="Times New Roman" pitchFamily="18" charset="0"/>
                <a:cs typeface="Times New Roman" pitchFamily="18" charset="0"/>
              </a:rPr>
              <a:t> </a:t>
            </a:r>
            <a:r>
              <a:rPr lang="ru-RU" sz="2800" b="1" i="1" dirty="0" err="1">
                <a:solidFill>
                  <a:srgbClr val="002060"/>
                </a:solidFill>
                <a:latin typeface="Times New Roman" pitchFamily="18" charset="0"/>
                <a:cs typeface="Times New Roman" pitchFamily="18" charset="0"/>
              </a:rPr>
              <a:t>young</a:t>
            </a:r>
            <a:r>
              <a:rPr lang="ru-RU" sz="2800" b="1" i="1" dirty="0">
                <a:solidFill>
                  <a:srgbClr val="002060"/>
                </a:solidFill>
                <a:latin typeface="Times New Roman" pitchFamily="18" charset="0"/>
                <a:cs typeface="Times New Roman" pitchFamily="18" charset="0"/>
              </a:rPr>
              <a:t> </a:t>
            </a:r>
            <a:r>
              <a:rPr lang="ru-RU" sz="2800" b="1" i="1" dirty="0" err="1">
                <a:solidFill>
                  <a:srgbClr val="002060"/>
                </a:solidFill>
                <a:latin typeface="Times New Roman" pitchFamily="18" charset="0"/>
                <a:cs typeface="Times New Roman" pitchFamily="18" charset="0"/>
              </a:rPr>
              <a:t>people</a:t>
            </a:r>
            <a:r>
              <a:rPr lang="ru-RU" sz="2800" b="1" i="1" dirty="0">
                <a:solidFill>
                  <a:srgbClr val="002060"/>
                </a:solidFill>
                <a:latin typeface="Times New Roman" pitchFamily="18" charset="0"/>
                <a:cs typeface="Times New Roman" pitchFamily="18" charset="0"/>
              </a:rPr>
              <a:t> </a:t>
            </a:r>
            <a:r>
              <a:rPr lang="ru-RU" sz="2800" b="1" i="1" dirty="0" err="1">
                <a:solidFill>
                  <a:srgbClr val="002060"/>
                </a:solidFill>
                <a:latin typeface="Times New Roman" pitchFamily="18" charset="0"/>
                <a:cs typeface="Times New Roman" pitchFamily="18" charset="0"/>
              </a:rPr>
              <a:t>to</a:t>
            </a:r>
            <a:r>
              <a:rPr lang="ru-RU" sz="2800" b="1" i="1" dirty="0">
                <a:solidFill>
                  <a:srgbClr val="002060"/>
                </a:solidFill>
                <a:latin typeface="Times New Roman" pitchFamily="18" charset="0"/>
                <a:cs typeface="Times New Roman" pitchFamily="18" charset="0"/>
              </a:rPr>
              <a:t>:</a:t>
            </a:r>
          </a:p>
          <a:p>
            <a:pPr>
              <a:lnSpc>
                <a:spcPct val="90000"/>
              </a:lnSpc>
            </a:pPr>
            <a:r>
              <a:rPr lang="ru-RU" sz="2800" b="1" dirty="0" err="1">
                <a:solidFill>
                  <a:srgbClr val="7030A0"/>
                </a:solidFill>
                <a:latin typeface="Times New Roman" pitchFamily="18" charset="0"/>
                <a:cs typeface="Times New Roman" pitchFamily="18" charset="0"/>
              </a:rPr>
              <a:t>have</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fun</a:t>
            </a:r>
            <a:endParaRPr lang="ru-RU" sz="2800" b="1" dirty="0">
              <a:solidFill>
                <a:srgbClr val="7030A0"/>
              </a:solidFill>
              <a:latin typeface="Times New Roman" pitchFamily="18" charset="0"/>
              <a:cs typeface="Times New Roman" pitchFamily="18" charset="0"/>
            </a:endParaRPr>
          </a:p>
          <a:p>
            <a:pPr>
              <a:lnSpc>
                <a:spcPct val="90000"/>
              </a:lnSpc>
            </a:pPr>
            <a:r>
              <a:rPr lang="ru-RU" sz="2800" b="1" dirty="0" err="1">
                <a:solidFill>
                  <a:srgbClr val="7030A0"/>
                </a:solidFill>
                <a:latin typeface="Times New Roman" pitchFamily="18" charset="0"/>
                <a:cs typeface="Times New Roman" pitchFamily="18" charset="0"/>
              </a:rPr>
              <a:t>play</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games</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and</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sport</a:t>
            </a:r>
            <a:endParaRPr lang="ru-RU" sz="2800" b="1" dirty="0">
              <a:solidFill>
                <a:srgbClr val="7030A0"/>
              </a:solidFill>
              <a:latin typeface="Times New Roman" pitchFamily="18" charset="0"/>
              <a:cs typeface="Times New Roman" pitchFamily="18" charset="0"/>
            </a:endParaRPr>
          </a:p>
          <a:p>
            <a:pPr>
              <a:lnSpc>
                <a:spcPct val="90000"/>
              </a:lnSpc>
            </a:pPr>
            <a:r>
              <a:rPr lang="ru-RU" sz="2800" b="1" dirty="0" err="1">
                <a:solidFill>
                  <a:srgbClr val="7030A0"/>
                </a:solidFill>
                <a:latin typeface="Times New Roman" pitchFamily="18" charset="0"/>
                <a:cs typeface="Times New Roman" pitchFamily="18" charset="0"/>
              </a:rPr>
              <a:t>learn</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new</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skills</a:t>
            </a:r>
            <a:endParaRPr lang="ru-RU" sz="2800" b="1" dirty="0">
              <a:solidFill>
                <a:srgbClr val="7030A0"/>
              </a:solidFill>
              <a:latin typeface="Times New Roman" pitchFamily="18" charset="0"/>
              <a:cs typeface="Times New Roman" pitchFamily="18" charset="0"/>
            </a:endParaRPr>
          </a:p>
          <a:p>
            <a:pPr>
              <a:lnSpc>
                <a:spcPct val="90000"/>
              </a:lnSpc>
            </a:pPr>
            <a:r>
              <a:rPr lang="ru-RU" sz="2800" b="1" dirty="0" err="1">
                <a:solidFill>
                  <a:srgbClr val="7030A0"/>
                </a:solidFill>
                <a:latin typeface="Times New Roman" pitchFamily="18" charset="0"/>
                <a:cs typeface="Times New Roman" pitchFamily="18" charset="0"/>
              </a:rPr>
              <a:t>find</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out</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about</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the</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Christian</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Faith</a:t>
            </a:r>
            <a:endParaRPr lang="ru-RU" sz="2800" b="1" dirty="0">
              <a:solidFill>
                <a:srgbClr val="7030A0"/>
              </a:solidFill>
              <a:latin typeface="Times New Roman" pitchFamily="18" charset="0"/>
              <a:cs typeface="Times New Roman" pitchFamily="18" charset="0"/>
            </a:endParaRPr>
          </a:p>
          <a:p>
            <a:pPr>
              <a:lnSpc>
                <a:spcPct val="90000"/>
              </a:lnSpc>
            </a:pPr>
            <a:r>
              <a:rPr lang="ru-RU" sz="2800" b="1" dirty="0" err="1">
                <a:solidFill>
                  <a:srgbClr val="7030A0"/>
                </a:solidFill>
                <a:latin typeface="Times New Roman" pitchFamily="18" charset="0"/>
                <a:cs typeface="Times New Roman" pitchFamily="18" charset="0"/>
              </a:rPr>
              <a:t>have</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new</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experiences</a:t>
            </a:r>
            <a:endParaRPr lang="ru-RU" sz="2800" b="1" dirty="0">
              <a:solidFill>
                <a:srgbClr val="7030A0"/>
              </a:solidFill>
              <a:latin typeface="Times New Roman" pitchFamily="18" charset="0"/>
              <a:cs typeface="Times New Roman" pitchFamily="18" charset="0"/>
            </a:endParaRPr>
          </a:p>
          <a:p>
            <a:pPr>
              <a:lnSpc>
                <a:spcPct val="90000"/>
              </a:lnSpc>
            </a:pPr>
            <a:r>
              <a:rPr lang="ru-RU" sz="2800" b="1" dirty="0" err="1">
                <a:solidFill>
                  <a:srgbClr val="7030A0"/>
                </a:solidFill>
                <a:latin typeface="Times New Roman" pitchFamily="18" charset="0"/>
                <a:cs typeface="Times New Roman" pitchFamily="18" charset="0"/>
              </a:rPr>
              <a:t>go</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on</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a</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residential</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Camp</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or</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Holiday</a:t>
            </a:r>
            <a:r>
              <a:rPr lang="ru-RU" sz="2800" b="1" dirty="0">
                <a:solidFill>
                  <a:srgbClr val="7030A0"/>
                </a:solidFill>
                <a:latin typeface="Times New Roman" pitchFamily="18" charset="0"/>
                <a:cs typeface="Times New Roman" pitchFamily="18" charset="0"/>
              </a:rPr>
              <a:t>)</a:t>
            </a:r>
          </a:p>
          <a:p>
            <a:pPr>
              <a:lnSpc>
                <a:spcPct val="90000"/>
              </a:lnSpc>
            </a:pPr>
            <a:r>
              <a:rPr lang="ru-RU" sz="2800" b="1" dirty="0" err="1">
                <a:solidFill>
                  <a:srgbClr val="7030A0"/>
                </a:solidFill>
                <a:latin typeface="Times New Roman" pitchFamily="18" charset="0"/>
                <a:cs typeface="Times New Roman" pitchFamily="18" charset="0"/>
              </a:rPr>
              <a:t>engage</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with</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friends</a:t>
            </a:r>
            <a:endParaRPr lang="ru-RU" sz="2800" b="1" dirty="0">
              <a:solidFill>
                <a:srgbClr val="7030A0"/>
              </a:solidFill>
              <a:latin typeface="Times New Roman" pitchFamily="18" charset="0"/>
              <a:cs typeface="Times New Roman" pitchFamily="18" charset="0"/>
            </a:endParaRPr>
          </a:p>
        </p:txBody>
      </p:sp>
      <p:pic>
        <p:nvPicPr>
          <p:cNvPr id="11274" name="Picture 10" descr="The Duke of Edinburgh's Award Logo"/>
          <p:cNvPicPr>
            <a:picLocks noChangeAspect="1" noChangeArrowheads="1"/>
          </p:cNvPicPr>
          <p:nvPr/>
        </p:nvPicPr>
        <p:blipFill>
          <a:blip r:embed="rId2"/>
          <a:srcRect/>
          <a:stretch>
            <a:fillRect/>
          </a:stretch>
        </p:blipFill>
        <p:spPr bwMode="auto">
          <a:xfrm>
            <a:off x="3429000" y="304800"/>
            <a:ext cx="2209800" cy="2008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10" descr="Anchor"/>
          <p:cNvPicPr>
            <a:picLocks noChangeAspect="1" noChangeArrowheads="1"/>
          </p:cNvPicPr>
          <p:nvPr/>
        </p:nvPicPr>
        <p:blipFill>
          <a:blip r:embed="rId3"/>
          <a:srcRect/>
          <a:stretch>
            <a:fillRect/>
          </a:stretch>
        </p:blipFill>
        <p:spPr bwMode="auto">
          <a:xfrm>
            <a:off x="1066800" y="304800"/>
            <a:ext cx="1038225" cy="1285875"/>
          </a:xfrm>
          <a:prstGeom prst="rect">
            <a:avLst/>
          </a:prstGeom>
          <a:noFill/>
          <a:ln w="38100">
            <a:solidFill>
              <a:srgbClr val="002060"/>
            </a:solid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en-US" sz="3600" b="1" i="1" u="sng" dirty="0">
                <a:latin typeface="Aharoni" pitchFamily="2" charset="-79"/>
                <a:cs typeface="Aharoni" pitchFamily="2" charset="-79"/>
              </a:rPr>
              <a:t>The Boys' Brigade’s </a:t>
            </a:r>
            <a:r>
              <a:rPr lang="ru-RU" sz="3600" b="1" i="1" u="sng" dirty="0" smtClean="0">
                <a:cs typeface="Aharoni" pitchFamily="2" charset="-79"/>
              </a:rPr>
              <a:t/>
            </a:r>
            <a:br>
              <a:rPr lang="ru-RU" sz="3600" b="1" i="1" u="sng" dirty="0" smtClean="0">
                <a:cs typeface="Aharoni" pitchFamily="2" charset="-79"/>
              </a:rPr>
            </a:br>
            <a:r>
              <a:rPr lang="en-US" sz="3600" b="1" i="1" u="sng" dirty="0" smtClean="0">
                <a:latin typeface="Aharoni" pitchFamily="2" charset="-79"/>
                <a:cs typeface="Aharoni" pitchFamily="2" charset="-79"/>
              </a:rPr>
              <a:t>Object</a:t>
            </a:r>
            <a:endParaRPr lang="ru-RU" sz="3600" b="1" i="1" u="sng" dirty="0">
              <a:cs typeface="Aharoni" pitchFamily="2" charset="-79"/>
            </a:endParaRPr>
          </a:p>
        </p:txBody>
      </p:sp>
      <p:sp>
        <p:nvSpPr>
          <p:cNvPr id="14339" name="Rectangle 3"/>
          <p:cNvSpPr>
            <a:spLocks noGrp="1" noChangeArrowheads="1"/>
          </p:cNvSpPr>
          <p:nvPr>
            <p:ph type="body" idx="1"/>
          </p:nvPr>
        </p:nvSpPr>
        <p:spPr/>
        <p:txBody>
          <a:bodyPr/>
          <a:lstStyle/>
          <a:p>
            <a:pPr>
              <a:buFont typeface="Wingdings" pitchFamily="2" charset="2"/>
              <a:buNone/>
            </a:pPr>
            <a:r>
              <a:rPr lang="en-US" sz="3600" b="1" i="1" dirty="0">
                <a:solidFill>
                  <a:srgbClr val="7030A0"/>
                </a:solidFill>
                <a:latin typeface="Times New Roman" pitchFamily="18" charset="0"/>
                <a:cs typeface="Times New Roman" pitchFamily="18" charset="0"/>
              </a:rPr>
              <a:t>"The advancement of Christ's kingdom among Boys and the promotion of habits of Obedience, Reverence, Discipline, Self-respect and all that tend towards a true Christian manliness."</a:t>
            </a:r>
            <a:endParaRPr lang="ru-RU" sz="3600" b="1" i="1" dirty="0">
              <a:solidFill>
                <a:srgbClr val="7030A0"/>
              </a:solidFill>
              <a:latin typeface="Times New Roman" pitchFamily="18" charset="0"/>
              <a:cs typeface="Times New Roman" pitchFamily="18" charset="0"/>
            </a:endParaRPr>
          </a:p>
          <a:p>
            <a:pPr>
              <a:buFont typeface="Wingdings" pitchFamily="2" charset="2"/>
              <a:buNone/>
            </a:pPr>
            <a:endParaRPr lang="ru-RU" dirty="0"/>
          </a:p>
        </p:txBody>
      </p:sp>
      <p:pic>
        <p:nvPicPr>
          <p:cNvPr id="5" name="Picture 10" descr="Anchor"/>
          <p:cNvPicPr>
            <a:picLocks noChangeAspect="1" noChangeArrowheads="1"/>
          </p:cNvPicPr>
          <p:nvPr/>
        </p:nvPicPr>
        <p:blipFill>
          <a:blip r:embed="rId2"/>
          <a:srcRect/>
          <a:stretch>
            <a:fillRect/>
          </a:stretch>
        </p:blipFill>
        <p:spPr bwMode="auto">
          <a:xfrm>
            <a:off x="1066800" y="304800"/>
            <a:ext cx="1038225" cy="1285875"/>
          </a:xfrm>
          <a:prstGeom prst="rect">
            <a:avLst/>
          </a:prstGeom>
          <a:noFill/>
          <a:ln w="38100">
            <a:solidFill>
              <a:srgbClr val="002060"/>
            </a:solid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b="1" i="1" u="sng" dirty="0">
                <a:latin typeface="Arial Black" pitchFamily="34" charset="0"/>
              </a:rPr>
              <a:t>Motto &amp; Emblem</a:t>
            </a:r>
            <a:r>
              <a:rPr lang="ru-RU" b="1" i="1" u="sng" dirty="0">
                <a:latin typeface="Arial Black" pitchFamily="34" charset="0"/>
              </a:rPr>
              <a:t> </a:t>
            </a:r>
          </a:p>
        </p:txBody>
      </p:sp>
      <p:sp>
        <p:nvSpPr>
          <p:cNvPr id="15363" name="Rectangle 3"/>
          <p:cNvSpPr>
            <a:spLocks noGrp="1" noChangeArrowheads="1"/>
          </p:cNvSpPr>
          <p:nvPr>
            <p:ph type="body" idx="1"/>
          </p:nvPr>
        </p:nvSpPr>
        <p:spPr/>
        <p:txBody>
          <a:bodyPr/>
          <a:lstStyle/>
          <a:p>
            <a:pPr algn="ctr">
              <a:buNone/>
            </a:pPr>
            <a:r>
              <a:rPr lang="en-US" sz="4800" dirty="0">
                <a:solidFill>
                  <a:srgbClr val="C00000"/>
                </a:solidFill>
                <a:latin typeface="Algerian" pitchFamily="82" charset="0"/>
              </a:rPr>
              <a:t>'Sure &amp; Steadfast'</a:t>
            </a:r>
            <a:r>
              <a:rPr lang="ru-RU" sz="4800" dirty="0">
                <a:solidFill>
                  <a:srgbClr val="C00000"/>
                </a:solidFill>
              </a:rPr>
              <a:t> </a:t>
            </a:r>
          </a:p>
        </p:txBody>
      </p:sp>
      <p:pic>
        <p:nvPicPr>
          <p:cNvPr id="6" name="Picture 10" descr="Anchor"/>
          <p:cNvPicPr>
            <a:picLocks noChangeAspect="1" noChangeArrowheads="1"/>
          </p:cNvPicPr>
          <p:nvPr/>
        </p:nvPicPr>
        <p:blipFill>
          <a:blip r:embed="rId2"/>
          <a:srcRect/>
          <a:stretch>
            <a:fillRect/>
          </a:stretch>
        </p:blipFill>
        <p:spPr bwMode="auto">
          <a:xfrm>
            <a:off x="990600" y="304800"/>
            <a:ext cx="1038225" cy="1285875"/>
          </a:xfrm>
          <a:prstGeom prst="rect">
            <a:avLst/>
          </a:prstGeom>
          <a:noFill/>
          <a:ln w="38100">
            <a:solidFill>
              <a:srgbClr val="002060"/>
            </a:solidFill>
          </a:ln>
        </p:spPr>
      </p:pic>
      <p:pic>
        <p:nvPicPr>
          <p:cNvPr id="7" name="Picture 10" descr="Anchor"/>
          <p:cNvPicPr>
            <a:picLocks noChangeAspect="1" noChangeArrowheads="1"/>
          </p:cNvPicPr>
          <p:nvPr/>
        </p:nvPicPr>
        <p:blipFill>
          <a:blip r:embed="rId2"/>
          <a:srcRect/>
          <a:stretch>
            <a:fillRect/>
          </a:stretch>
        </p:blipFill>
        <p:spPr bwMode="auto">
          <a:xfrm>
            <a:off x="3124200" y="2819400"/>
            <a:ext cx="2989862" cy="3703040"/>
          </a:xfrm>
          <a:prstGeom prst="rect">
            <a:avLst/>
          </a:prstGeom>
          <a:ln w="38100">
            <a:solidFill>
              <a:srgbClr val="002060"/>
            </a:solidFill>
          </a:ln>
          <a:effectLst>
            <a:outerShdw blurRad="76200" dir="18900000" sy="23000" kx="-1200000" algn="bl" rotWithShape="0">
              <a:prstClr val="black">
                <a:alpha val="20000"/>
              </a:prstClr>
            </a:outerShdw>
          </a:effectLst>
          <a:scene3d>
            <a:camera prst="isometricOffAxis2Left"/>
            <a:lightRig rig="threePt" dir="t"/>
          </a:scene3d>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ru-RU" b="1" dirty="0" smtClean="0"/>
              <a:t>        </a:t>
            </a:r>
            <a:r>
              <a:rPr lang="en-US" b="1" dirty="0" smtClean="0"/>
              <a:t>What </a:t>
            </a:r>
            <a:r>
              <a:rPr lang="en-US" b="1" dirty="0"/>
              <a:t>are The Boys' </a:t>
            </a:r>
            <a:r>
              <a:rPr lang="ru-RU" b="1" dirty="0" smtClean="0"/>
              <a:t>  </a:t>
            </a:r>
            <a:br>
              <a:rPr lang="ru-RU" b="1" dirty="0" smtClean="0"/>
            </a:br>
            <a:r>
              <a:rPr lang="ru-RU" b="1" dirty="0" smtClean="0"/>
              <a:t> </a:t>
            </a:r>
            <a:r>
              <a:rPr lang="ru-RU" b="1" dirty="0" smtClean="0"/>
              <a:t>  </a:t>
            </a:r>
            <a:r>
              <a:rPr lang="ru-RU" b="1" dirty="0" smtClean="0"/>
              <a:t>   </a:t>
            </a:r>
            <a:r>
              <a:rPr lang="en-US" b="1" dirty="0" smtClean="0"/>
              <a:t>Brigade </a:t>
            </a:r>
            <a:r>
              <a:rPr lang="en-US" b="1" dirty="0"/>
              <a:t>doing today?</a:t>
            </a:r>
            <a:endParaRPr lang="ru-RU" b="1" dirty="0"/>
          </a:p>
        </p:txBody>
      </p:sp>
      <p:sp>
        <p:nvSpPr>
          <p:cNvPr id="27651" name="Rectangle 3"/>
          <p:cNvSpPr>
            <a:spLocks noGrp="1" noChangeArrowheads="1"/>
          </p:cNvSpPr>
          <p:nvPr>
            <p:ph type="body" idx="1"/>
          </p:nvPr>
        </p:nvSpPr>
        <p:spPr>
          <a:xfrm>
            <a:off x="685800" y="2209800"/>
            <a:ext cx="7772400" cy="4114800"/>
          </a:xfrm>
        </p:spPr>
        <p:txBody>
          <a:bodyPr/>
          <a:lstStyle/>
          <a:p>
            <a:pPr>
              <a:lnSpc>
                <a:spcPct val="90000"/>
              </a:lnSpc>
              <a:buFont typeface="Wingdings" pitchFamily="2" charset="2"/>
              <a:buNone/>
            </a:pPr>
            <a:r>
              <a:rPr lang="en-US" sz="2800" b="1" i="1" dirty="0" smtClean="0">
                <a:solidFill>
                  <a:srgbClr val="660066"/>
                </a:solidFill>
                <a:latin typeface="Times New Roman" pitchFamily="18" charset="0"/>
                <a:cs typeface="Times New Roman" pitchFamily="18" charset="0"/>
              </a:rPr>
              <a:t>The </a:t>
            </a:r>
            <a:r>
              <a:rPr lang="en-US" sz="2800" b="1" i="1" dirty="0">
                <a:solidFill>
                  <a:srgbClr val="660066"/>
                </a:solidFill>
                <a:latin typeface="Times New Roman" pitchFamily="18" charset="0"/>
                <a:cs typeface="Times New Roman" pitchFamily="18" charset="0"/>
              </a:rPr>
              <a:t>Boys' Brigade works with thousands of young people, many of whom have no other connection with the Church. Today they are working with over 60,000 children &amp; young people in over 1500 groups in the UK &amp; Republic of Ireland every week.</a:t>
            </a:r>
          </a:p>
          <a:p>
            <a:pPr>
              <a:lnSpc>
                <a:spcPct val="90000"/>
              </a:lnSpc>
              <a:buFont typeface="Wingdings" pitchFamily="2" charset="2"/>
              <a:buNone/>
            </a:pPr>
            <a:r>
              <a:rPr lang="en-US" sz="2800" b="1" i="1" dirty="0">
                <a:solidFill>
                  <a:srgbClr val="660066"/>
                </a:solidFill>
                <a:latin typeface="Times New Roman" pitchFamily="18" charset="0"/>
                <a:cs typeface="Times New Roman" pitchFamily="18" charset="0"/>
              </a:rPr>
              <a:t>The Boys' Brigade provides a balanced </a:t>
            </a:r>
            <a:r>
              <a:rPr lang="en-US" sz="2800" b="1" i="1" dirty="0" err="1">
                <a:solidFill>
                  <a:srgbClr val="660066"/>
                </a:solidFill>
                <a:latin typeface="Times New Roman" pitchFamily="18" charset="0"/>
                <a:cs typeface="Times New Roman" pitchFamily="18" charset="0"/>
              </a:rPr>
              <a:t>programme</a:t>
            </a:r>
            <a:r>
              <a:rPr lang="en-US" sz="2800" b="1" i="1" dirty="0">
                <a:solidFill>
                  <a:srgbClr val="660066"/>
                </a:solidFill>
                <a:latin typeface="Times New Roman" pitchFamily="18" charset="0"/>
                <a:cs typeface="Times New Roman" pitchFamily="18" charset="0"/>
              </a:rPr>
              <a:t> of activities for children and young people from 5 to 18 years old. </a:t>
            </a:r>
            <a:endParaRPr lang="ru-RU" sz="2800" b="1" i="1" dirty="0">
              <a:solidFill>
                <a:srgbClr val="660066"/>
              </a:solidFill>
              <a:latin typeface="Times New Roman" pitchFamily="18" charset="0"/>
              <a:cs typeface="Times New Roman" pitchFamily="18" charset="0"/>
            </a:endParaRPr>
          </a:p>
        </p:txBody>
      </p:sp>
      <p:pic>
        <p:nvPicPr>
          <p:cNvPr id="6" name="Picture 10" descr="Anchor"/>
          <p:cNvPicPr>
            <a:picLocks noChangeAspect="1" noChangeArrowheads="1"/>
          </p:cNvPicPr>
          <p:nvPr/>
        </p:nvPicPr>
        <p:blipFill>
          <a:blip r:embed="rId2"/>
          <a:srcRect/>
          <a:stretch>
            <a:fillRect/>
          </a:stretch>
        </p:blipFill>
        <p:spPr bwMode="auto">
          <a:xfrm>
            <a:off x="990600" y="228600"/>
            <a:ext cx="1038225" cy="1285875"/>
          </a:xfrm>
          <a:prstGeom prst="rect">
            <a:avLst/>
          </a:prstGeom>
          <a:noFill/>
          <a:ln w="38100">
            <a:solidFill>
              <a:srgbClr val="002060"/>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Картинка 1 из 636"/>
          <p:cNvPicPr>
            <a:picLocks noChangeAspect="1" noChangeArrowheads="1"/>
          </p:cNvPicPr>
          <p:nvPr/>
        </p:nvPicPr>
        <p:blipFill>
          <a:blip r:embed="rId2"/>
          <a:srcRect/>
          <a:stretch>
            <a:fillRect/>
          </a:stretch>
        </p:blipFill>
        <p:spPr bwMode="auto">
          <a:xfrm>
            <a:off x="1371600" y="1752600"/>
            <a:ext cx="2816777" cy="4038600"/>
          </a:xfrm>
          <a:prstGeom prst="rect">
            <a:avLst/>
          </a:prstGeom>
          <a:ln w="28575">
            <a:solidFill>
              <a:srgbClr val="002060"/>
            </a:solidFill>
          </a:ln>
          <a:effectLst>
            <a:outerShdw blurRad="292100" dist="139700" dir="2700000" algn="tl" rotWithShape="0">
              <a:srgbClr val="333333">
                <a:alpha val="65000"/>
              </a:srgbClr>
            </a:outerShdw>
          </a:effectLst>
        </p:spPr>
      </p:pic>
      <p:sp>
        <p:nvSpPr>
          <p:cNvPr id="12290" name="Rectangle 2"/>
          <p:cNvSpPr>
            <a:spLocks noGrp="1" noChangeArrowheads="1"/>
          </p:cNvSpPr>
          <p:nvPr>
            <p:ph type="title"/>
          </p:nvPr>
        </p:nvSpPr>
        <p:spPr>
          <a:xfrm>
            <a:off x="1143000" y="1066800"/>
            <a:ext cx="7800975" cy="609600"/>
          </a:xfrm>
        </p:spPr>
        <p:txBody>
          <a:bodyPr/>
          <a:lstStyle/>
          <a:p>
            <a:pPr algn="ctr"/>
            <a:r>
              <a:rPr lang="ru-RU" sz="3600" b="1" dirty="0" smtClean="0"/>
              <a:t/>
            </a:r>
            <a:br>
              <a:rPr lang="ru-RU" sz="3600" b="1" dirty="0" smtClean="0"/>
            </a:br>
            <a:r>
              <a:rPr lang="ru-RU" sz="3600" b="1" dirty="0" smtClean="0"/>
              <a:t/>
            </a:r>
            <a:br>
              <a:rPr lang="ru-RU" sz="3600" b="1" dirty="0" smtClean="0"/>
            </a:br>
            <a:r>
              <a:rPr lang="ru-RU" sz="3600" b="1" dirty="0" smtClean="0"/>
              <a:t/>
            </a:r>
            <a:br>
              <a:rPr lang="ru-RU" sz="3600" b="1" dirty="0" smtClean="0"/>
            </a:br>
            <a:r>
              <a:rPr lang="ru-RU" sz="3600" b="1" dirty="0" smtClean="0"/>
              <a:t/>
            </a:r>
            <a:br>
              <a:rPr lang="ru-RU" sz="3600" b="1" dirty="0" smtClean="0"/>
            </a:br>
            <a:r>
              <a:rPr lang="ru-RU" sz="3600" b="1" dirty="0" smtClean="0"/>
              <a:t/>
            </a:r>
            <a:br>
              <a:rPr lang="ru-RU" sz="3600" b="1" dirty="0" smtClean="0"/>
            </a:br>
            <a:r>
              <a:rPr lang="ru-RU" sz="3600" b="1" dirty="0" smtClean="0"/>
              <a:t/>
            </a:r>
            <a:br>
              <a:rPr lang="ru-RU" sz="3600" b="1" dirty="0" smtClean="0"/>
            </a:br>
            <a:r>
              <a:rPr lang="ru-RU" sz="3600" b="1" dirty="0" smtClean="0"/>
              <a:t/>
            </a:r>
            <a:br>
              <a:rPr lang="ru-RU" sz="3600" b="1" dirty="0" smtClean="0"/>
            </a:br>
            <a:r>
              <a:rPr lang="ru-RU" sz="3600" b="1" dirty="0" smtClean="0"/>
              <a:t/>
            </a:r>
            <a:br>
              <a:rPr lang="ru-RU" sz="3600" b="1" dirty="0" smtClean="0"/>
            </a:br>
            <a:r>
              <a:rPr lang="en-US" sz="2800" b="1" i="1" u="sng" dirty="0" smtClean="0">
                <a:latin typeface="Aharoni" pitchFamily="2" charset="-79"/>
                <a:cs typeface="Aharoni" pitchFamily="2" charset="-79"/>
              </a:rPr>
              <a:t>Where </a:t>
            </a:r>
            <a:r>
              <a:rPr lang="en-US" sz="2800" b="1" i="1" u="sng" dirty="0">
                <a:latin typeface="Aharoni" pitchFamily="2" charset="-79"/>
                <a:cs typeface="Aharoni" pitchFamily="2" charset="-79"/>
              </a:rPr>
              <a:t>have The Boys' Brigade </a:t>
            </a:r>
            <a:r>
              <a:rPr lang="en-US" sz="2800" b="1" i="1" u="sng" dirty="0" smtClean="0">
                <a:latin typeface="Aharoni" pitchFamily="2" charset="-79"/>
                <a:cs typeface="Aharoni" pitchFamily="2" charset="-79"/>
              </a:rPr>
              <a:t> </a:t>
            </a:r>
            <a:r>
              <a:rPr lang="ru-RU" sz="2800" b="1" i="1" u="sng" dirty="0" smtClean="0">
                <a:latin typeface="Aharoni" pitchFamily="2" charset="-79"/>
                <a:cs typeface="Aharoni" pitchFamily="2" charset="-79"/>
              </a:rPr>
              <a:t/>
            </a:r>
            <a:br>
              <a:rPr lang="ru-RU" sz="2800" b="1" i="1" u="sng" dirty="0" smtClean="0">
                <a:latin typeface="Aharoni" pitchFamily="2" charset="-79"/>
                <a:cs typeface="Aharoni" pitchFamily="2" charset="-79"/>
              </a:rPr>
            </a:br>
            <a:r>
              <a:rPr lang="en-US" sz="2800" b="1" i="1" u="sng" dirty="0" smtClean="0">
                <a:latin typeface="Aharoni" pitchFamily="2" charset="-79"/>
                <a:cs typeface="Aharoni" pitchFamily="2" charset="-79"/>
              </a:rPr>
              <a:t>come </a:t>
            </a:r>
            <a:r>
              <a:rPr lang="en-US" sz="2800" b="1" i="1" u="sng" dirty="0">
                <a:latin typeface="Aharoni" pitchFamily="2" charset="-79"/>
                <a:cs typeface="Aharoni" pitchFamily="2" charset="-79"/>
              </a:rPr>
              <a:t>from?</a:t>
            </a:r>
            <a:r>
              <a:rPr lang="ru-RU" sz="3600" b="1" dirty="0"/>
              <a:t/>
            </a:r>
            <a:br>
              <a:rPr lang="ru-RU" sz="3600" b="1" dirty="0"/>
            </a:br>
            <a:endParaRPr lang="ru-RU" sz="3600" b="1" dirty="0"/>
          </a:p>
        </p:txBody>
      </p:sp>
      <p:sp>
        <p:nvSpPr>
          <p:cNvPr id="12294" name="Rectangle 6"/>
          <p:cNvSpPr>
            <a:spLocks noChangeArrowheads="1"/>
          </p:cNvSpPr>
          <p:nvPr/>
        </p:nvSpPr>
        <p:spPr bwMode="auto">
          <a:xfrm>
            <a:off x="4648200" y="1447800"/>
            <a:ext cx="3962400" cy="2227263"/>
          </a:xfrm>
          <a:prstGeom prst="rect">
            <a:avLst/>
          </a:prstGeom>
          <a:noFill/>
          <a:ln w="9525">
            <a:noFill/>
            <a:miter lim="800000"/>
            <a:headEnd/>
            <a:tailEnd/>
          </a:ln>
          <a:effectLst/>
        </p:spPr>
        <p:txBody>
          <a:bodyPr anchor="ctr">
            <a:spAutoFit/>
          </a:bodyPr>
          <a:lstStyle/>
          <a:p>
            <a:r>
              <a:rPr lang="ru-RU" sz="2800" b="1" i="1" dirty="0" err="1">
                <a:solidFill>
                  <a:srgbClr val="7030A0"/>
                </a:solidFill>
                <a:latin typeface="Times New Roman" pitchFamily="18" charset="0"/>
                <a:cs typeface="Times New Roman" pitchFamily="18" charset="0"/>
              </a:rPr>
              <a:t>Sir</a:t>
            </a:r>
            <a:r>
              <a:rPr lang="ru-RU" sz="2800" b="1" i="1" dirty="0">
                <a:solidFill>
                  <a:srgbClr val="7030A0"/>
                </a:solidFill>
                <a:latin typeface="Times New Roman" pitchFamily="18" charset="0"/>
                <a:cs typeface="Times New Roman" pitchFamily="18" charset="0"/>
              </a:rPr>
              <a:t> </a:t>
            </a:r>
            <a:r>
              <a:rPr lang="ru-RU" sz="2800" b="1" i="1" dirty="0" err="1">
                <a:solidFill>
                  <a:srgbClr val="7030A0"/>
                </a:solidFill>
                <a:latin typeface="Times New Roman" pitchFamily="18" charset="0"/>
                <a:cs typeface="Times New Roman" pitchFamily="18" charset="0"/>
              </a:rPr>
              <a:t>William</a:t>
            </a:r>
            <a:r>
              <a:rPr lang="ru-RU" sz="2800" b="1" i="1" dirty="0">
                <a:solidFill>
                  <a:srgbClr val="7030A0"/>
                </a:solidFill>
                <a:latin typeface="Times New Roman" pitchFamily="18" charset="0"/>
                <a:cs typeface="Times New Roman" pitchFamily="18" charset="0"/>
              </a:rPr>
              <a:t> </a:t>
            </a:r>
            <a:r>
              <a:rPr lang="ru-RU" sz="2800" b="1" i="1" dirty="0" err="1">
                <a:solidFill>
                  <a:srgbClr val="7030A0"/>
                </a:solidFill>
                <a:latin typeface="Times New Roman" pitchFamily="18" charset="0"/>
                <a:cs typeface="Times New Roman" pitchFamily="18" charset="0"/>
              </a:rPr>
              <a:t>Alexander</a:t>
            </a:r>
            <a:r>
              <a:rPr lang="en-US" sz="2800" b="1" i="1" dirty="0">
                <a:solidFill>
                  <a:srgbClr val="7030A0"/>
                </a:solidFill>
                <a:latin typeface="Times New Roman" pitchFamily="18" charset="0"/>
                <a:cs typeface="Times New Roman" pitchFamily="18" charset="0"/>
              </a:rPr>
              <a:t> </a:t>
            </a:r>
            <a:r>
              <a:rPr lang="ru-RU" sz="2800" b="1" i="1" dirty="0" err="1">
                <a:solidFill>
                  <a:srgbClr val="7030A0"/>
                </a:solidFill>
                <a:latin typeface="Times New Roman" pitchFamily="18" charset="0"/>
                <a:cs typeface="Times New Roman" pitchFamily="18" charset="0"/>
              </a:rPr>
              <a:t>Smith</a:t>
            </a:r>
            <a:r>
              <a:rPr lang="ru-RU" sz="2800" b="1" i="1" dirty="0">
                <a:solidFill>
                  <a:srgbClr val="7030A0"/>
                </a:solidFill>
                <a:latin typeface="Times New Roman" pitchFamily="18" charset="0"/>
                <a:cs typeface="Times New Roman" pitchFamily="18" charset="0"/>
              </a:rPr>
              <a:t> (</a:t>
            </a:r>
            <a:r>
              <a:rPr lang="ru-RU" sz="2800" b="1" i="1" dirty="0" err="1">
                <a:solidFill>
                  <a:srgbClr val="7030A0"/>
                </a:solidFill>
                <a:latin typeface="Times New Roman" pitchFamily="18" charset="0"/>
                <a:cs typeface="Times New Roman" pitchFamily="18" charset="0"/>
              </a:rPr>
              <a:t>October</a:t>
            </a:r>
            <a:r>
              <a:rPr lang="ru-RU" sz="2800" b="1" i="1" dirty="0">
                <a:solidFill>
                  <a:srgbClr val="7030A0"/>
                </a:solidFill>
                <a:latin typeface="Times New Roman" pitchFamily="18" charset="0"/>
                <a:cs typeface="Times New Roman" pitchFamily="18" charset="0"/>
              </a:rPr>
              <a:t> 27, 1854 - </a:t>
            </a:r>
            <a:r>
              <a:rPr lang="ru-RU" sz="2800" b="1" i="1" dirty="0" err="1">
                <a:solidFill>
                  <a:srgbClr val="7030A0"/>
                </a:solidFill>
                <a:latin typeface="Times New Roman" pitchFamily="18" charset="0"/>
                <a:cs typeface="Times New Roman" pitchFamily="18" charset="0"/>
              </a:rPr>
              <a:t>May</a:t>
            </a:r>
            <a:r>
              <a:rPr lang="ru-RU" sz="2800" b="1" i="1" dirty="0">
                <a:solidFill>
                  <a:srgbClr val="7030A0"/>
                </a:solidFill>
                <a:latin typeface="Times New Roman" pitchFamily="18" charset="0"/>
                <a:cs typeface="Times New Roman" pitchFamily="18" charset="0"/>
              </a:rPr>
              <a:t> 10, 1914), </a:t>
            </a:r>
            <a:r>
              <a:rPr lang="ru-RU" sz="2800" b="1" i="1" dirty="0" err="1">
                <a:solidFill>
                  <a:srgbClr val="7030A0"/>
                </a:solidFill>
                <a:latin typeface="Times New Roman" pitchFamily="18" charset="0"/>
                <a:cs typeface="Times New Roman" pitchFamily="18" charset="0"/>
              </a:rPr>
              <a:t>the</a:t>
            </a:r>
            <a:r>
              <a:rPr lang="ru-RU" sz="2800" b="1" i="1" dirty="0">
                <a:solidFill>
                  <a:srgbClr val="7030A0"/>
                </a:solidFill>
                <a:latin typeface="Times New Roman" pitchFamily="18" charset="0"/>
                <a:cs typeface="Times New Roman" pitchFamily="18" charset="0"/>
              </a:rPr>
              <a:t> </a:t>
            </a:r>
            <a:r>
              <a:rPr lang="ru-RU" sz="2800" b="1" i="1" dirty="0" err="1">
                <a:solidFill>
                  <a:srgbClr val="7030A0"/>
                </a:solidFill>
                <a:latin typeface="Times New Roman" pitchFamily="18" charset="0"/>
                <a:cs typeface="Times New Roman" pitchFamily="18" charset="0"/>
              </a:rPr>
              <a:t>founder</a:t>
            </a:r>
            <a:r>
              <a:rPr lang="ru-RU" sz="2800" b="1" i="1" dirty="0">
                <a:solidFill>
                  <a:srgbClr val="7030A0"/>
                </a:solidFill>
                <a:latin typeface="Times New Roman" pitchFamily="18" charset="0"/>
                <a:cs typeface="Times New Roman" pitchFamily="18" charset="0"/>
              </a:rPr>
              <a:t> </a:t>
            </a:r>
            <a:r>
              <a:rPr lang="ru-RU" sz="2800" b="1" i="1" dirty="0" err="1">
                <a:solidFill>
                  <a:srgbClr val="7030A0"/>
                </a:solidFill>
                <a:latin typeface="Times New Roman" pitchFamily="18" charset="0"/>
                <a:cs typeface="Times New Roman" pitchFamily="18" charset="0"/>
              </a:rPr>
              <a:t>of</a:t>
            </a:r>
            <a:r>
              <a:rPr lang="ru-RU" sz="2800" b="1" i="1" dirty="0">
                <a:solidFill>
                  <a:srgbClr val="7030A0"/>
                </a:solidFill>
                <a:latin typeface="Times New Roman" pitchFamily="18" charset="0"/>
                <a:cs typeface="Times New Roman" pitchFamily="18" charset="0"/>
              </a:rPr>
              <a:t> </a:t>
            </a:r>
            <a:r>
              <a:rPr lang="ru-RU" sz="2800" b="1" i="1" dirty="0" err="1">
                <a:solidFill>
                  <a:srgbClr val="7030A0"/>
                </a:solidFill>
                <a:latin typeface="Times New Roman" pitchFamily="18" charset="0"/>
                <a:cs typeface="Times New Roman" pitchFamily="18" charset="0"/>
              </a:rPr>
              <a:t>the</a:t>
            </a:r>
            <a:r>
              <a:rPr lang="ru-RU" sz="2800" b="1" i="1" dirty="0">
                <a:solidFill>
                  <a:srgbClr val="7030A0"/>
                </a:solidFill>
                <a:latin typeface="Times New Roman" pitchFamily="18" charset="0"/>
                <a:cs typeface="Times New Roman" pitchFamily="18" charset="0"/>
              </a:rPr>
              <a:t> </a:t>
            </a:r>
            <a:r>
              <a:rPr lang="ru-RU" sz="2800" b="1" i="1" dirty="0" err="1">
                <a:solidFill>
                  <a:srgbClr val="7030A0"/>
                </a:solidFill>
                <a:latin typeface="Times New Roman" pitchFamily="18" charset="0"/>
                <a:cs typeface="Times New Roman" pitchFamily="18" charset="0"/>
              </a:rPr>
              <a:t>Boys</a:t>
            </a:r>
            <a:r>
              <a:rPr lang="ru-RU" sz="2800" b="1" i="1" dirty="0">
                <a:solidFill>
                  <a:srgbClr val="7030A0"/>
                </a:solidFill>
                <a:latin typeface="Times New Roman" pitchFamily="18" charset="0"/>
                <a:cs typeface="Times New Roman" pitchFamily="18" charset="0"/>
              </a:rPr>
              <a:t>' </a:t>
            </a:r>
            <a:r>
              <a:rPr lang="ru-RU" sz="2800" b="1" i="1" dirty="0" err="1">
                <a:solidFill>
                  <a:srgbClr val="7030A0"/>
                </a:solidFill>
                <a:latin typeface="Times New Roman" pitchFamily="18" charset="0"/>
                <a:cs typeface="Times New Roman" pitchFamily="18" charset="0"/>
              </a:rPr>
              <a:t>Brigade</a:t>
            </a:r>
            <a:r>
              <a:rPr lang="en-US" sz="2800" b="1" i="1" dirty="0">
                <a:solidFill>
                  <a:srgbClr val="7030A0"/>
                </a:solidFill>
                <a:latin typeface="Times New Roman" pitchFamily="18" charset="0"/>
                <a:cs typeface="Times New Roman" pitchFamily="18" charset="0"/>
              </a:rPr>
              <a:t>.</a:t>
            </a:r>
            <a:r>
              <a:rPr lang="ru-RU" sz="2800" dirty="0">
                <a:solidFill>
                  <a:srgbClr val="7030A0"/>
                </a:solidFill>
                <a:latin typeface="Arial" charset="0"/>
              </a:rPr>
              <a:t>   </a:t>
            </a:r>
          </a:p>
        </p:txBody>
      </p:sp>
      <p:sp>
        <p:nvSpPr>
          <p:cNvPr id="12295" name="Text Box 7"/>
          <p:cNvSpPr txBox="1">
            <a:spLocks noChangeArrowheads="1"/>
          </p:cNvSpPr>
          <p:nvPr/>
        </p:nvSpPr>
        <p:spPr bwMode="auto">
          <a:xfrm>
            <a:off x="4800600" y="3733800"/>
            <a:ext cx="3810000" cy="1384995"/>
          </a:xfrm>
          <a:prstGeom prst="rect">
            <a:avLst/>
          </a:prstGeom>
          <a:noFill/>
          <a:ln w="9525">
            <a:noFill/>
            <a:miter lim="800000"/>
            <a:headEnd/>
            <a:tailEnd/>
          </a:ln>
          <a:effectLst/>
        </p:spPr>
        <p:txBody>
          <a:bodyPr>
            <a:spAutoFit/>
          </a:bodyPr>
          <a:lstStyle/>
          <a:p>
            <a:pPr>
              <a:spcBef>
                <a:spcPct val="50000"/>
              </a:spcBef>
            </a:pPr>
            <a:r>
              <a:rPr lang="en-US" sz="2800" b="1" i="1" dirty="0">
                <a:solidFill>
                  <a:srgbClr val="7030A0"/>
                </a:solidFill>
                <a:latin typeface="Times New Roman" pitchFamily="18" charset="0"/>
                <a:cs typeface="Times New Roman" pitchFamily="18" charset="0"/>
              </a:rPr>
              <a:t>The Boys' Brigade was founded in Glasgow, Scotland in 1883.</a:t>
            </a:r>
            <a:endParaRPr lang="ru-RU" sz="2800" b="1" i="1" dirty="0">
              <a:solidFill>
                <a:srgbClr val="7030A0"/>
              </a:solidFill>
              <a:latin typeface="Times New Roman" pitchFamily="18" charset="0"/>
              <a:cs typeface="Times New Roman" pitchFamily="18" charset="0"/>
            </a:endParaRPr>
          </a:p>
        </p:txBody>
      </p:sp>
      <p:pic>
        <p:nvPicPr>
          <p:cNvPr id="8" name="Picture 10" descr="Anchor"/>
          <p:cNvPicPr>
            <a:picLocks noChangeAspect="1" noChangeArrowheads="1"/>
          </p:cNvPicPr>
          <p:nvPr/>
        </p:nvPicPr>
        <p:blipFill>
          <a:blip r:embed="rId3"/>
          <a:srcRect/>
          <a:stretch>
            <a:fillRect/>
          </a:stretch>
        </p:blipFill>
        <p:spPr bwMode="auto">
          <a:xfrm>
            <a:off x="914400" y="228600"/>
            <a:ext cx="1038225" cy="1285875"/>
          </a:xfrm>
          <a:prstGeom prst="rect">
            <a:avLst/>
          </a:prstGeom>
          <a:noFill/>
          <a:ln w="38100">
            <a:solidFill>
              <a:srgbClr val="00206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5"/>
                                        </p:tgtEl>
                                        <p:attrNameLst>
                                          <p:attrName>style.visibility</p:attrName>
                                        </p:attrNameLst>
                                      </p:cBhvr>
                                      <p:to>
                                        <p:strVal val="visible"/>
                                      </p:to>
                                    </p:set>
                                    <p:anim calcmode="lin" valueType="num">
                                      <p:cBhvr additive="base">
                                        <p:cTn id="13" dur="500" fill="hold"/>
                                        <p:tgtEl>
                                          <p:spTgt spid="12295"/>
                                        </p:tgtEl>
                                        <p:attrNameLst>
                                          <p:attrName>ppt_x</p:attrName>
                                        </p:attrNameLst>
                                      </p:cBhvr>
                                      <p:tavLst>
                                        <p:tav tm="0">
                                          <p:val>
                                            <p:strVal val="#ppt_x"/>
                                          </p:val>
                                        </p:tav>
                                        <p:tav tm="100000">
                                          <p:val>
                                            <p:strVal val="#ppt_x"/>
                                          </p:val>
                                        </p:tav>
                                      </p:tavLst>
                                    </p:anim>
                                    <p:anim calcmode="lin" valueType="num">
                                      <p:cBhvr additive="base">
                                        <p:cTn id="14"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50938" y="214313"/>
            <a:ext cx="7216775" cy="917575"/>
          </a:xfrm>
        </p:spPr>
        <p:txBody>
          <a:bodyPr/>
          <a:lstStyle/>
          <a:p>
            <a:pPr algn="ctr"/>
            <a:r>
              <a:rPr lang="en-US" b="1" i="1" u="sng" dirty="0"/>
              <a:t>1917</a:t>
            </a:r>
            <a:endParaRPr lang="ru-RU" b="1" i="1" u="sng" dirty="0"/>
          </a:p>
        </p:txBody>
      </p:sp>
      <p:pic>
        <p:nvPicPr>
          <p:cNvPr id="13317" name="Picture 5" descr="Картинка 61 из 2338"/>
          <p:cNvPicPr>
            <a:picLocks noChangeAspect="1" noChangeArrowheads="1"/>
          </p:cNvPicPr>
          <p:nvPr/>
        </p:nvPicPr>
        <p:blipFill>
          <a:blip r:embed="rId2"/>
          <a:srcRect/>
          <a:stretch>
            <a:fillRect/>
          </a:stretch>
        </p:blipFill>
        <p:spPr bwMode="auto">
          <a:xfrm>
            <a:off x="3889375" y="1524000"/>
            <a:ext cx="5254625" cy="3392488"/>
          </a:xfrm>
          <a:prstGeom prst="rect">
            <a:avLst/>
          </a:prstGeom>
          <a:noFill/>
        </p:spPr>
      </p:pic>
      <p:pic>
        <p:nvPicPr>
          <p:cNvPr id="13319" name="Picture 7" descr="Картинка 63 из 2338"/>
          <p:cNvPicPr>
            <a:picLocks noChangeAspect="1" noChangeArrowheads="1"/>
          </p:cNvPicPr>
          <p:nvPr/>
        </p:nvPicPr>
        <p:blipFill>
          <a:blip r:embed="rId3"/>
          <a:srcRect/>
          <a:stretch>
            <a:fillRect/>
          </a:stretch>
        </p:blipFill>
        <p:spPr bwMode="auto">
          <a:xfrm>
            <a:off x="4648200" y="3886200"/>
            <a:ext cx="3417989" cy="2392362"/>
          </a:xfrm>
          <a:prstGeom prst="rect">
            <a:avLst/>
          </a:prstGeom>
          <a:noFill/>
        </p:spPr>
      </p:pic>
      <p:pic>
        <p:nvPicPr>
          <p:cNvPr id="13321" name="Picture 9" descr="Картинка 64 из 2338"/>
          <p:cNvPicPr>
            <a:picLocks noChangeAspect="1" noChangeArrowheads="1"/>
          </p:cNvPicPr>
          <p:nvPr/>
        </p:nvPicPr>
        <p:blipFill>
          <a:blip r:embed="rId4"/>
          <a:srcRect/>
          <a:stretch>
            <a:fillRect/>
          </a:stretch>
        </p:blipFill>
        <p:spPr bwMode="auto">
          <a:xfrm>
            <a:off x="381000" y="2057400"/>
            <a:ext cx="3220605" cy="4267200"/>
          </a:xfrm>
          <a:prstGeom prst="rect">
            <a:avLst/>
          </a:prstGeom>
          <a:noFill/>
        </p:spPr>
      </p:pic>
      <p:pic>
        <p:nvPicPr>
          <p:cNvPr id="7" name="Picture 10" descr="Anchor"/>
          <p:cNvPicPr>
            <a:picLocks noChangeAspect="1" noChangeArrowheads="1"/>
          </p:cNvPicPr>
          <p:nvPr/>
        </p:nvPicPr>
        <p:blipFill>
          <a:blip r:embed="rId5"/>
          <a:srcRect/>
          <a:stretch>
            <a:fillRect/>
          </a:stretch>
        </p:blipFill>
        <p:spPr bwMode="auto">
          <a:xfrm>
            <a:off x="990600" y="228600"/>
            <a:ext cx="1038225" cy="1285875"/>
          </a:xfrm>
          <a:prstGeom prst="rect">
            <a:avLst/>
          </a:prstGeom>
          <a:noFill/>
          <a:ln w="38100">
            <a:solidFill>
              <a:srgbClr val="00206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additive="base">
                                        <p:cTn id="7" dur="500" fill="hold"/>
                                        <p:tgtEl>
                                          <p:spTgt spid="13321"/>
                                        </p:tgtEl>
                                        <p:attrNameLst>
                                          <p:attrName>ppt_x</p:attrName>
                                        </p:attrNameLst>
                                      </p:cBhvr>
                                      <p:tavLst>
                                        <p:tav tm="0">
                                          <p:val>
                                            <p:strVal val="#ppt_x"/>
                                          </p:val>
                                        </p:tav>
                                        <p:tav tm="100000">
                                          <p:val>
                                            <p:strVal val="#ppt_x"/>
                                          </p:val>
                                        </p:tav>
                                      </p:tavLst>
                                    </p:anim>
                                    <p:anim calcmode="lin" valueType="num">
                                      <p:cBhvr additive="base">
                                        <p:cTn id="8"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7"/>
                                        </p:tgtEl>
                                        <p:attrNameLst>
                                          <p:attrName>style.visibility</p:attrName>
                                        </p:attrNameLst>
                                      </p:cBhvr>
                                      <p:to>
                                        <p:strVal val="visible"/>
                                      </p:to>
                                    </p:set>
                                    <p:anim calcmode="lin" valueType="num">
                                      <p:cBhvr additive="base">
                                        <p:cTn id="13" dur="500" fill="hold"/>
                                        <p:tgtEl>
                                          <p:spTgt spid="13317"/>
                                        </p:tgtEl>
                                        <p:attrNameLst>
                                          <p:attrName>ppt_x</p:attrName>
                                        </p:attrNameLst>
                                      </p:cBhvr>
                                      <p:tavLst>
                                        <p:tav tm="0">
                                          <p:val>
                                            <p:strVal val="#ppt_x"/>
                                          </p:val>
                                        </p:tav>
                                        <p:tav tm="100000">
                                          <p:val>
                                            <p:strVal val="#ppt_x"/>
                                          </p:val>
                                        </p:tav>
                                      </p:tavLst>
                                    </p:anim>
                                    <p:anim calcmode="lin" valueType="num">
                                      <p:cBhvr additive="base">
                                        <p:cTn id="14"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additive="base">
                                        <p:cTn id="19" dur="500" fill="hold"/>
                                        <p:tgtEl>
                                          <p:spTgt spid="13319"/>
                                        </p:tgtEl>
                                        <p:attrNameLst>
                                          <p:attrName>ppt_x</p:attrName>
                                        </p:attrNameLst>
                                      </p:cBhvr>
                                      <p:tavLst>
                                        <p:tav tm="0">
                                          <p:val>
                                            <p:strVal val="#ppt_x"/>
                                          </p:val>
                                        </p:tav>
                                        <p:tav tm="100000">
                                          <p:val>
                                            <p:strVal val="#ppt_x"/>
                                          </p:val>
                                        </p:tav>
                                      </p:tavLst>
                                    </p:anim>
                                    <p:anim calcmode="lin" valueType="num">
                                      <p:cBhvr additive="base">
                                        <p:cTn id="20"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ru-RU" sz="2400" b="1" i="1" dirty="0" smtClean="0">
                <a:latin typeface="Times New Roman" pitchFamily="18" charset="0"/>
                <a:cs typeface="Times New Roman" pitchFamily="18" charset="0"/>
              </a:rPr>
              <a:t>             </a:t>
            </a:r>
            <a:r>
              <a:rPr lang="en-US" sz="2400" b="1" i="1" dirty="0" smtClean="0">
                <a:solidFill>
                  <a:srgbClr val="7030A0"/>
                </a:solidFill>
                <a:latin typeface="Times New Roman" pitchFamily="18" charset="0"/>
                <a:cs typeface="Times New Roman" pitchFamily="18" charset="0"/>
              </a:rPr>
              <a:t>The </a:t>
            </a:r>
            <a:r>
              <a:rPr lang="en-US" sz="2400" b="1" i="1" dirty="0">
                <a:solidFill>
                  <a:srgbClr val="7030A0"/>
                </a:solidFill>
                <a:latin typeface="Times New Roman" pitchFamily="18" charset="0"/>
                <a:cs typeface="Times New Roman" pitchFamily="18" charset="0"/>
              </a:rPr>
              <a:t>Boys' Brigade provides a balanced </a:t>
            </a:r>
            <a:r>
              <a:rPr lang="en-US" sz="2400" b="1" i="1" dirty="0" err="1">
                <a:solidFill>
                  <a:srgbClr val="7030A0"/>
                </a:solidFill>
                <a:latin typeface="Times New Roman" pitchFamily="18" charset="0"/>
                <a:cs typeface="Times New Roman" pitchFamily="18" charset="0"/>
              </a:rPr>
              <a:t>programme</a:t>
            </a:r>
            <a:r>
              <a:rPr lang="en-US" sz="2400" b="1" i="1" dirty="0">
                <a:solidFill>
                  <a:srgbClr val="7030A0"/>
                </a:solidFill>
                <a:latin typeface="Times New Roman" pitchFamily="18" charset="0"/>
                <a:cs typeface="Times New Roman" pitchFamily="18" charset="0"/>
              </a:rPr>
              <a:t> </a:t>
            </a:r>
            <a:r>
              <a:rPr lang="ru-RU" sz="2400" b="1" i="1" dirty="0" smtClean="0">
                <a:solidFill>
                  <a:srgbClr val="7030A0"/>
                </a:solidFill>
                <a:latin typeface="Times New Roman" pitchFamily="18" charset="0"/>
                <a:cs typeface="Times New Roman" pitchFamily="18" charset="0"/>
              </a:rPr>
              <a:t>        </a:t>
            </a:r>
            <a:r>
              <a:rPr lang="en-US" sz="2400" b="1" i="1" dirty="0" smtClean="0">
                <a:solidFill>
                  <a:srgbClr val="7030A0"/>
                </a:solidFill>
                <a:latin typeface="Times New Roman" pitchFamily="18" charset="0"/>
                <a:cs typeface="Times New Roman" pitchFamily="18" charset="0"/>
              </a:rPr>
              <a:t>of </a:t>
            </a:r>
            <a:r>
              <a:rPr lang="en-US" sz="2400" b="1" i="1" dirty="0">
                <a:solidFill>
                  <a:srgbClr val="7030A0"/>
                </a:solidFill>
                <a:latin typeface="Times New Roman" pitchFamily="18" charset="0"/>
                <a:cs typeface="Times New Roman" pitchFamily="18" charset="0"/>
              </a:rPr>
              <a:t>activities for children and young </a:t>
            </a:r>
            <a:r>
              <a:rPr lang="en-US" sz="2400" b="1" i="1" dirty="0" smtClean="0">
                <a:solidFill>
                  <a:srgbClr val="7030A0"/>
                </a:solidFill>
                <a:latin typeface="Times New Roman" pitchFamily="18" charset="0"/>
                <a:cs typeface="Times New Roman" pitchFamily="18" charset="0"/>
              </a:rPr>
              <a:t>people</a:t>
            </a:r>
            <a:r>
              <a:rPr lang="ru-RU" sz="2400" b="1" i="1" dirty="0" smtClean="0">
                <a:solidFill>
                  <a:srgbClr val="7030A0"/>
                </a:solidFill>
                <a:latin typeface="Times New Roman" pitchFamily="18" charset="0"/>
                <a:cs typeface="Times New Roman" pitchFamily="18" charset="0"/>
              </a:rPr>
              <a:t/>
            </a:r>
            <a:br>
              <a:rPr lang="ru-RU" sz="2400" b="1" i="1" dirty="0" smtClean="0">
                <a:solidFill>
                  <a:srgbClr val="7030A0"/>
                </a:solidFill>
                <a:latin typeface="Times New Roman" pitchFamily="18" charset="0"/>
                <a:cs typeface="Times New Roman" pitchFamily="18" charset="0"/>
              </a:rPr>
            </a:br>
            <a:r>
              <a:rPr lang="en-US" sz="2400" b="1" i="1" dirty="0" smtClean="0">
                <a:solidFill>
                  <a:srgbClr val="7030A0"/>
                </a:solidFill>
                <a:latin typeface="Times New Roman" pitchFamily="18" charset="0"/>
                <a:cs typeface="Times New Roman" pitchFamily="18" charset="0"/>
              </a:rPr>
              <a:t> </a:t>
            </a:r>
            <a:r>
              <a:rPr lang="en-US" sz="2400" b="1" i="1" dirty="0">
                <a:solidFill>
                  <a:srgbClr val="7030A0"/>
                </a:solidFill>
                <a:latin typeface="Times New Roman" pitchFamily="18" charset="0"/>
                <a:cs typeface="Times New Roman" pitchFamily="18" charset="0"/>
              </a:rPr>
              <a:t>from 5 to 18 years old. </a:t>
            </a:r>
            <a:endParaRPr lang="ru-RU" sz="2400" b="1" i="1" dirty="0">
              <a:solidFill>
                <a:srgbClr val="7030A0"/>
              </a:solidFill>
              <a:latin typeface="Times New Roman" pitchFamily="18" charset="0"/>
              <a:cs typeface="Times New Roman" pitchFamily="18" charset="0"/>
            </a:endParaRPr>
          </a:p>
        </p:txBody>
      </p:sp>
      <p:pic>
        <p:nvPicPr>
          <p:cNvPr id="5125" name="Picture 5" descr="Who we are . . ."/>
          <p:cNvPicPr>
            <a:picLocks noChangeAspect="1" noChangeArrowheads="1"/>
          </p:cNvPicPr>
          <p:nvPr/>
        </p:nvPicPr>
        <p:blipFill>
          <a:blip r:embed="rId2"/>
          <a:srcRect/>
          <a:stretch>
            <a:fillRect/>
          </a:stretch>
        </p:blipFill>
        <p:spPr bwMode="auto">
          <a:xfrm>
            <a:off x="1143000" y="2133600"/>
            <a:ext cx="6858000" cy="2057400"/>
          </a:xfrm>
          <a:prstGeom prst="roundRect">
            <a:avLst>
              <a:gd name="adj" fmla="val 8594"/>
            </a:avLst>
          </a:prstGeom>
          <a:solidFill>
            <a:srgbClr val="FFFFFF">
              <a:shade val="85000"/>
            </a:srgbClr>
          </a:solidFill>
          <a:ln w="38100">
            <a:solidFill>
              <a:srgbClr val="002060"/>
            </a:solidFill>
          </a:ln>
          <a:effectLst>
            <a:reflection blurRad="12700" stA="38000" endPos="28000" dist="5000" dir="5400000" sy="-100000" algn="bl" rotWithShape="0"/>
          </a:effectLst>
        </p:spPr>
      </p:pic>
      <p:pic>
        <p:nvPicPr>
          <p:cNvPr id="5127" name="Picture 7" descr="Картинка 27 из 2338"/>
          <p:cNvPicPr>
            <a:picLocks noChangeAspect="1" noChangeArrowheads="1" noCrop="1"/>
          </p:cNvPicPr>
          <p:nvPr/>
        </p:nvPicPr>
        <p:blipFill>
          <a:blip r:embed="rId3"/>
          <a:srcRect/>
          <a:stretch>
            <a:fillRect/>
          </a:stretch>
        </p:blipFill>
        <p:spPr bwMode="auto">
          <a:xfrm>
            <a:off x="1066800" y="4648200"/>
            <a:ext cx="7315200" cy="1219200"/>
          </a:xfrm>
          <a:prstGeom prst="roundRect">
            <a:avLst>
              <a:gd name="adj" fmla="val 8594"/>
            </a:avLst>
          </a:prstGeom>
          <a:solidFill>
            <a:srgbClr val="FFFFFF">
              <a:shade val="85000"/>
            </a:srgbClr>
          </a:solidFill>
          <a:ln w="38100">
            <a:solidFill>
              <a:srgbClr val="002060"/>
            </a:solidFill>
          </a:ln>
          <a:effectLst>
            <a:reflection blurRad="12700" stA="38000" endPos="28000" dist="5000" dir="5400000" sy="-100000" algn="bl" rotWithShape="0"/>
          </a:effectLst>
        </p:spPr>
      </p:pic>
      <p:pic>
        <p:nvPicPr>
          <p:cNvPr id="6" name="Picture 10" descr="Anchor"/>
          <p:cNvPicPr>
            <a:picLocks noChangeAspect="1" noChangeArrowheads="1"/>
          </p:cNvPicPr>
          <p:nvPr/>
        </p:nvPicPr>
        <p:blipFill>
          <a:blip r:embed="rId4"/>
          <a:srcRect/>
          <a:stretch>
            <a:fillRect/>
          </a:stretch>
        </p:blipFill>
        <p:spPr bwMode="auto">
          <a:xfrm>
            <a:off x="914400" y="228600"/>
            <a:ext cx="1038225" cy="1285875"/>
          </a:xfrm>
          <a:prstGeom prst="rect">
            <a:avLst/>
          </a:prstGeom>
          <a:noFill/>
          <a:ln w="38100">
            <a:solidFill>
              <a:srgbClr val="00206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500" fill="hold"/>
                                        <p:tgtEl>
                                          <p:spTgt spid="5127"/>
                                        </p:tgtEl>
                                        <p:attrNameLst>
                                          <p:attrName>ppt_x</p:attrName>
                                        </p:attrNameLst>
                                      </p:cBhvr>
                                      <p:tavLst>
                                        <p:tav tm="0">
                                          <p:val>
                                            <p:strVal val="#ppt_x"/>
                                          </p:val>
                                        </p:tav>
                                        <p:tav tm="100000">
                                          <p:val>
                                            <p:strVal val="#ppt_x"/>
                                          </p:val>
                                        </p:tav>
                                      </p:tavLst>
                                    </p:anim>
                                    <p:anim calcmode="lin" valueType="num">
                                      <p:cBhvr additive="base">
                                        <p:cTn id="8"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ppt_x"/>
                                          </p:val>
                                        </p:tav>
                                        <p:tav tm="100000">
                                          <p:val>
                                            <p:strVal val="#ppt_x"/>
                                          </p:val>
                                        </p:tav>
                                      </p:tavLst>
                                    </p:anim>
                                    <p:anim calcmode="lin" valueType="num">
                                      <p:cBhvr additive="base">
                                        <p:cTn id="14"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533400"/>
            <a:ext cx="7383463" cy="1309688"/>
          </a:xfrm>
        </p:spPr>
        <p:txBody>
          <a:bodyPr/>
          <a:lstStyle/>
          <a:p>
            <a:pPr algn="ctr"/>
            <a:r>
              <a:rPr lang="ru-RU" sz="3600" b="1" i="1" u="sng" dirty="0" smtClean="0">
                <a:latin typeface="Times New Roman" pitchFamily="18" charset="0"/>
                <a:cs typeface="Times New Roman" pitchFamily="18" charset="0"/>
              </a:rPr>
              <a:t/>
            </a:r>
            <a:br>
              <a:rPr lang="ru-RU" sz="3600" b="1" i="1" u="sng" dirty="0" smtClean="0">
                <a:latin typeface="Times New Roman" pitchFamily="18" charset="0"/>
                <a:cs typeface="Times New Roman" pitchFamily="18" charset="0"/>
              </a:rPr>
            </a:br>
            <a:r>
              <a:rPr lang="ru-RU" sz="3600" b="1" i="1" u="sng" dirty="0" smtClean="0">
                <a:latin typeface="Times New Roman" pitchFamily="18" charset="0"/>
                <a:cs typeface="Times New Roman" pitchFamily="18" charset="0"/>
              </a:rPr>
              <a:t/>
            </a:r>
            <a:br>
              <a:rPr lang="ru-RU" sz="3600" b="1" i="1" u="sng" dirty="0" smtClean="0">
                <a:latin typeface="Times New Roman" pitchFamily="18" charset="0"/>
                <a:cs typeface="Times New Roman" pitchFamily="18" charset="0"/>
              </a:rPr>
            </a:br>
            <a:r>
              <a:rPr lang="ru-RU" sz="3600" b="1" i="1" u="sng" dirty="0" smtClean="0">
                <a:latin typeface="Times New Roman" pitchFamily="18" charset="0"/>
                <a:cs typeface="Times New Roman" pitchFamily="18" charset="0"/>
              </a:rPr>
              <a:t/>
            </a:r>
            <a:br>
              <a:rPr lang="ru-RU" sz="3600" b="1" i="1" u="sng" dirty="0" smtClean="0">
                <a:latin typeface="Times New Roman" pitchFamily="18" charset="0"/>
                <a:cs typeface="Times New Roman" pitchFamily="18" charset="0"/>
              </a:rPr>
            </a:br>
            <a:r>
              <a:rPr lang="en-US" sz="3200" b="1" i="1" u="sng" dirty="0" smtClean="0">
                <a:solidFill>
                  <a:srgbClr val="7030A0"/>
                </a:solidFill>
                <a:latin typeface="Times New Roman" pitchFamily="18" charset="0"/>
                <a:cs typeface="Times New Roman" pitchFamily="18" charset="0"/>
              </a:rPr>
              <a:t>The </a:t>
            </a:r>
            <a:r>
              <a:rPr lang="en-US" sz="3200" b="1" i="1" u="sng" dirty="0">
                <a:solidFill>
                  <a:srgbClr val="7030A0"/>
                </a:solidFill>
                <a:latin typeface="Times New Roman" pitchFamily="18" charset="0"/>
                <a:cs typeface="Times New Roman" pitchFamily="18" charset="0"/>
              </a:rPr>
              <a:t>Boys' Brigade work </a:t>
            </a:r>
            <a:r>
              <a:rPr lang="ru-RU" sz="3200" b="1" i="1" u="sng" dirty="0" smtClean="0">
                <a:solidFill>
                  <a:srgbClr val="7030A0"/>
                </a:solidFill>
                <a:latin typeface="Times New Roman" pitchFamily="18" charset="0"/>
                <a:cs typeface="Times New Roman" pitchFamily="18" charset="0"/>
              </a:rPr>
              <a:t/>
            </a:r>
            <a:br>
              <a:rPr lang="ru-RU" sz="3200" b="1" i="1" u="sng" dirty="0" smtClean="0">
                <a:solidFill>
                  <a:srgbClr val="7030A0"/>
                </a:solidFill>
                <a:latin typeface="Times New Roman" pitchFamily="18" charset="0"/>
                <a:cs typeface="Times New Roman" pitchFamily="18" charset="0"/>
              </a:rPr>
            </a:br>
            <a:r>
              <a:rPr lang="en-US" sz="3200" b="1" i="1" u="sng" dirty="0" smtClean="0">
                <a:solidFill>
                  <a:srgbClr val="7030A0"/>
                </a:solidFill>
                <a:latin typeface="Times New Roman" pitchFamily="18" charset="0"/>
                <a:cs typeface="Times New Roman" pitchFamily="18" charset="0"/>
              </a:rPr>
              <a:t>is </a:t>
            </a:r>
            <a:r>
              <a:rPr lang="en-US" sz="3200" b="1" i="1" u="sng" dirty="0">
                <a:solidFill>
                  <a:srgbClr val="7030A0"/>
                </a:solidFill>
                <a:latin typeface="Times New Roman" pitchFamily="18" charset="0"/>
                <a:cs typeface="Times New Roman" pitchFamily="18" charset="0"/>
              </a:rPr>
              <a:t>split into </a:t>
            </a:r>
            <a:r>
              <a:rPr lang="ru-RU" sz="3200" b="1" i="1" u="sng" dirty="0" smtClean="0">
                <a:solidFill>
                  <a:srgbClr val="7030A0"/>
                </a:solidFill>
                <a:latin typeface="Times New Roman" pitchFamily="18" charset="0"/>
                <a:cs typeface="Times New Roman" pitchFamily="18" charset="0"/>
              </a:rPr>
              <a:t/>
            </a:r>
            <a:br>
              <a:rPr lang="ru-RU" sz="3200" b="1" i="1" u="sng" dirty="0" smtClean="0">
                <a:solidFill>
                  <a:srgbClr val="7030A0"/>
                </a:solidFill>
                <a:latin typeface="Times New Roman" pitchFamily="18" charset="0"/>
                <a:cs typeface="Times New Roman" pitchFamily="18" charset="0"/>
              </a:rPr>
            </a:br>
            <a:r>
              <a:rPr lang="en-US" sz="3200" b="1" i="1" u="sng" dirty="0" smtClean="0">
                <a:solidFill>
                  <a:srgbClr val="7030A0"/>
                </a:solidFill>
                <a:latin typeface="Times New Roman" pitchFamily="18" charset="0"/>
                <a:cs typeface="Times New Roman" pitchFamily="18" charset="0"/>
              </a:rPr>
              <a:t>age </a:t>
            </a:r>
            <a:r>
              <a:rPr lang="en-US" sz="3200" b="1" i="1" u="sng" dirty="0">
                <a:solidFill>
                  <a:srgbClr val="7030A0"/>
                </a:solidFill>
                <a:latin typeface="Times New Roman" pitchFamily="18" charset="0"/>
                <a:cs typeface="Times New Roman" pitchFamily="18" charset="0"/>
              </a:rPr>
              <a:t>groups as follows:</a:t>
            </a:r>
            <a:endParaRPr lang="ru-RU" sz="3200" b="1" i="1" u="sng" dirty="0">
              <a:solidFill>
                <a:srgbClr val="7030A0"/>
              </a:solidFill>
              <a:latin typeface="Times New Roman" pitchFamily="18" charset="0"/>
              <a:cs typeface="Times New Roman" pitchFamily="18" charset="0"/>
            </a:endParaRPr>
          </a:p>
        </p:txBody>
      </p:sp>
      <p:sp>
        <p:nvSpPr>
          <p:cNvPr id="6147" name="Rectangle 3"/>
          <p:cNvSpPr>
            <a:spLocks noGrp="1" noChangeArrowheads="1"/>
          </p:cNvSpPr>
          <p:nvPr>
            <p:ph type="body" idx="1"/>
          </p:nvPr>
        </p:nvSpPr>
        <p:spPr>
          <a:xfrm>
            <a:off x="457200" y="1981200"/>
            <a:ext cx="8229600" cy="4525963"/>
          </a:xfrm>
        </p:spPr>
        <p:txBody>
          <a:bodyPr/>
          <a:lstStyle/>
          <a:p>
            <a:r>
              <a:rPr lang="en-US" b="1" dirty="0">
                <a:latin typeface="Times New Roman" pitchFamily="18" charset="0"/>
                <a:cs typeface="Times New Roman" pitchFamily="18" charset="0"/>
                <a:hlinkClick r:id="rId2" action="ppaction://hlinksldjump"/>
              </a:rPr>
              <a:t>Anchor Section</a:t>
            </a:r>
            <a:r>
              <a:rPr lang="en-US" b="1" dirty="0">
                <a:latin typeface="Times New Roman" pitchFamily="18" charset="0"/>
                <a:cs typeface="Times New Roman" pitchFamily="18" charset="0"/>
              </a:rPr>
              <a:t> - for Boys aged 5 to 8 years</a:t>
            </a:r>
            <a:endParaRPr lang="ru-RU" b="1" dirty="0">
              <a:latin typeface="Times New Roman" pitchFamily="18" charset="0"/>
              <a:cs typeface="Times New Roman" pitchFamily="18" charset="0"/>
            </a:endParaRPr>
          </a:p>
          <a:p>
            <a:r>
              <a:rPr lang="en-US" b="1" dirty="0">
                <a:latin typeface="Times New Roman" pitchFamily="18" charset="0"/>
                <a:cs typeface="Times New Roman" pitchFamily="18" charset="0"/>
                <a:hlinkClick r:id="rId3" action="ppaction://hlinksldjump"/>
              </a:rPr>
              <a:t>Junior Section</a:t>
            </a:r>
            <a:r>
              <a:rPr lang="en-US" b="1" dirty="0">
                <a:latin typeface="Times New Roman" pitchFamily="18" charset="0"/>
                <a:cs typeface="Times New Roman" pitchFamily="18" charset="0"/>
              </a:rPr>
              <a:t> - for Boys aged 8 to 11 years</a:t>
            </a:r>
            <a:endParaRPr lang="ru-RU" b="1" dirty="0">
              <a:latin typeface="Times New Roman" pitchFamily="18" charset="0"/>
              <a:cs typeface="Times New Roman" pitchFamily="18" charset="0"/>
            </a:endParaRPr>
          </a:p>
          <a:p>
            <a:r>
              <a:rPr lang="en-US" b="1" dirty="0">
                <a:latin typeface="Times New Roman" pitchFamily="18" charset="0"/>
                <a:cs typeface="Times New Roman" pitchFamily="18" charset="0"/>
                <a:hlinkClick r:id="rId4" action="ppaction://hlinksldjump"/>
              </a:rPr>
              <a:t>Company Section</a:t>
            </a:r>
            <a:r>
              <a:rPr lang="en-US" b="1" dirty="0">
                <a:latin typeface="Times New Roman" pitchFamily="18" charset="0"/>
                <a:cs typeface="Times New Roman" pitchFamily="18" charset="0"/>
              </a:rPr>
              <a:t> - for Boys aged 11 to 15 years</a:t>
            </a:r>
            <a:endParaRPr lang="ru-RU" b="1" dirty="0">
              <a:latin typeface="Times New Roman" pitchFamily="18" charset="0"/>
              <a:cs typeface="Times New Roman" pitchFamily="18" charset="0"/>
            </a:endParaRPr>
          </a:p>
          <a:p>
            <a:r>
              <a:rPr lang="en-US" b="1" dirty="0">
                <a:latin typeface="Times New Roman" pitchFamily="18" charset="0"/>
                <a:cs typeface="Times New Roman" pitchFamily="18" charset="0"/>
                <a:hlinkClick r:id="rId5" action="ppaction://hlinksldjump"/>
              </a:rPr>
              <a:t>Seniors</a:t>
            </a:r>
            <a:r>
              <a:rPr lang="en-US" b="1" dirty="0">
                <a:latin typeface="Times New Roman" pitchFamily="18" charset="0"/>
                <a:cs typeface="Times New Roman" pitchFamily="18" charset="0"/>
              </a:rPr>
              <a:t> - for young men aged 15 to 18 years</a:t>
            </a:r>
            <a:endParaRPr lang="ru-RU" b="1" dirty="0">
              <a:latin typeface="Times New Roman" pitchFamily="18" charset="0"/>
              <a:cs typeface="Times New Roman" pitchFamily="18" charset="0"/>
            </a:endParaRPr>
          </a:p>
          <a:p>
            <a:r>
              <a:rPr lang="en-US" b="1" u="sng" dirty="0">
                <a:latin typeface="Times New Roman" pitchFamily="18" charset="0"/>
                <a:cs typeface="Times New Roman" pitchFamily="18" charset="0"/>
                <a:hlinkClick r:id="rId6" action="ppaction://hlinksldjump"/>
              </a:rPr>
              <a:t>Volunteer</a:t>
            </a:r>
            <a:r>
              <a:rPr lang="ru-RU" b="1" dirty="0">
                <a:latin typeface="Times New Roman" pitchFamily="18" charset="0"/>
                <a:cs typeface="Times New Roman" pitchFamily="18" charset="0"/>
              </a:rPr>
              <a:t> </a:t>
            </a:r>
            <a:r>
              <a:rPr lang="en-US" b="1" dirty="0">
                <a:latin typeface="Times New Roman" pitchFamily="18" charset="0"/>
                <a:cs typeface="Times New Roman" pitchFamily="18" charset="0"/>
              </a:rPr>
              <a:t> - for young people aged 14 to 22 years</a:t>
            </a:r>
            <a:endParaRPr lang="ru-RU" b="1" dirty="0">
              <a:latin typeface="Times New Roman" pitchFamily="18" charset="0"/>
              <a:cs typeface="Times New Roman" pitchFamily="18" charset="0"/>
            </a:endParaRPr>
          </a:p>
          <a:p>
            <a:pPr>
              <a:buFont typeface="Wingdings" pitchFamily="2" charset="2"/>
              <a:buNone/>
            </a:pPr>
            <a:endParaRPr lang="ru-RU" b="1" dirty="0">
              <a:latin typeface="Times New Roman" pitchFamily="18" charset="0"/>
              <a:cs typeface="Times New Roman" pitchFamily="18" charset="0"/>
            </a:endParaRPr>
          </a:p>
        </p:txBody>
      </p:sp>
      <p:pic>
        <p:nvPicPr>
          <p:cNvPr id="5" name="Picture 10" descr="Anchor"/>
          <p:cNvPicPr>
            <a:picLocks noChangeAspect="1" noChangeArrowheads="1"/>
          </p:cNvPicPr>
          <p:nvPr/>
        </p:nvPicPr>
        <p:blipFill>
          <a:blip r:embed="rId7"/>
          <a:srcRect/>
          <a:stretch>
            <a:fillRect/>
          </a:stretch>
        </p:blipFill>
        <p:spPr bwMode="auto">
          <a:xfrm>
            <a:off x="990600" y="228600"/>
            <a:ext cx="1038225" cy="1285875"/>
          </a:xfrm>
          <a:prstGeom prst="rect">
            <a:avLst/>
          </a:prstGeom>
          <a:noFill/>
          <a:ln w="38100">
            <a:solidFill>
              <a:srgbClr val="002060"/>
            </a:solid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905000"/>
            <a:ext cx="8229600" cy="4525963"/>
          </a:xfrm>
        </p:spPr>
        <p:txBody>
          <a:bodyPr/>
          <a:lstStyle/>
          <a:p>
            <a:pPr>
              <a:buFont typeface="Wingdings" pitchFamily="2" charset="2"/>
              <a:buNone/>
            </a:pPr>
            <a:r>
              <a:rPr lang="ru-RU" sz="2400" dirty="0" err="1">
                <a:latin typeface="Times New Roman" pitchFamily="18" charset="0"/>
                <a:cs typeface="Times New Roman" pitchFamily="18" charset="0"/>
              </a:rPr>
              <a:t>Anchor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Boys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have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lots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fun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doing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different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activities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which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include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making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things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crafts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music</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games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sports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stories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going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visits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making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friends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and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working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towards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their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badges</a:t>
            </a:r>
            <a:r>
              <a:rPr lang="ru-RU" sz="2400" dirty="0">
                <a:latin typeface="Times New Roman" pitchFamily="18" charset="0"/>
                <a:cs typeface="Times New Roman" pitchFamily="18" charset="0"/>
              </a:rPr>
              <a:t>.</a:t>
            </a:r>
          </a:p>
          <a:p>
            <a:pPr>
              <a:buFont typeface="Wingdings" pitchFamily="2" charset="2"/>
              <a:buNone/>
            </a:pPr>
            <a:r>
              <a:rPr lang="ru-RU" sz="2400" dirty="0" err="1">
                <a:latin typeface="Times New Roman" pitchFamily="18" charset="0"/>
                <a:cs typeface="Times New Roman" pitchFamily="18" charset="0"/>
              </a:rPr>
              <a:t>All</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this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done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part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balanced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programme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that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separated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into</a:t>
            </a:r>
            <a:r>
              <a:rPr lang="ru-RU" sz="2400" dirty="0">
                <a:latin typeface="Times New Roman" pitchFamily="18" charset="0"/>
                <a:cs typeface="Times New Roman" pitchFamily="18" charset="0"/>
              </a:rPr>
              <a:t> 5 </a:t>
            </a:r>
            <a:r>
              <a:rPr lang="ru-RU" sz="2400" dirty="0" err="1">
                <a:latin typeface="Times New Roman" pitchFamily="18" charset="0"/>
                <a:cs typeface="Times New Roman" pitchFamily="18" charset="0"/>
              </a:rPr>
              <a:t>different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zones</a:t>
            </a:r>
            <a:r>
              <a:rPr lang="ru-RU" sz="2400" dirty="0">
                <a:latin typeface="Times New Roman" pitchFamily="18" charset="0"/>
                <a:cs typeface="Times New Roman" pitchFamily="18" charset="0"/>
              </a:rPr>
              <a:t> . . .</a:t>
            </a:r>
            <a:endParaRPr lang="ru-RU" sz="2400" b="1" dirty="0">
              <a:latin typeface="Times New Roman" pitchFamily="18" charset="0"/>
              <a:cs typeface="Times New Roman" pitchFamily="18" charset="0"/>
            </a:endParaRPr>
          </a:p>
          <a:p>
            <a:r>
              <a:rPr lang="ru-RU" sz="2400" b="1" dirty="0" err="1">
                <a:latin typeface="Times New Roman" pitchFamily="18" charset="0"/>
                <a:cs typeface="Times New Roman" pitchFamily="18" charset="0"/>
              </a:rPr>
              <a:t>Body</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fit</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for</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fun</a:t>
            </a:r>
            <a:endParaRPr lang="ru-RU" sz="2400" b="1" dirty="0">
              <a:latin typeface="Times New Roman" pitchFamily="18" charset="0"/>
              <a:cs typeface="Times New Roman" pitchFamily="18" charset="0"/>
            </a:endParaRPr>
          </a:p>
          <a:p>
            <a:r>
              <a:rPr lang="ru-RU" sz="2400" b="1" dirty="0" err="1">
                <a:latin typeface="Times New Roman" pitchFamily="18" charset="0"/>
                <a:cs typeface="Times New Roman" pitchFamily="18" charset="0"/>
              </a:rPr>
              <a:t>Mind</a:t>
            </a:r>
            <a:r>
              <a:rPr lang="ru-RU" sz="2400" b="1" dirty="0">
                <a:latin typeface="Times New Roman" pitchFamily="18" charset="0"/>
                <a:cs typeface="Times New Roman" pitchFamily="18" charset="0"/>
              </a:rPr>
              <a:t> - </a:t>
            </a:r>
            <a:r>
              <a:rPr lang="ru-RU" sz="2400" b="1" dirty="0" err="1">
                <a:latin typeface="Times New Roman" pitchFamily="18" charset="0"/>
                <a:cs typeface="Times New Roman" pitchFamily="18" charset="0"/>
              </a:rPr>
              <a:t>think</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and</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do</a:t>
            </a:r>
            <a:endParaRPr lang="ru-RU" sz="2400" b="1" dirty="0">
              <a:latin typeface="Times New Roman" pitchFamily="18" charset="0"/>
              <a:cs typeface="Times New Roman" pitchFamily="18" charset="0"/>
            </a:endParaRPr>
          </a:p>
          <a:p>
            <a:r>
              <a:rPr lang="ru-RU" sz="2400" b="1" dirty="0" err="1">
                <a:latin typeface="Times New Roman" pitchFamily="18" charset="0"/>
                <a:cs typeface="Times New Roman" pitchFamily="18" charset="0"/>
              </a:rPr>
              <a:t>Spirit</a:t>
            </a:r>
            <a:r>
              <a:rPr lang="ru-RU" sz="2400" b="1" dirty="0">
                <a:latin typeface="Times New Roman" pitchFamily="18" charset="0"/>
                <a:cs typeface="Times New Roman" pitchFamily="18" charset="0"/>
              </a:rPr>
              <a:t> - </a:t>
            </a:r>
            <a:r>
              <a:rPr lang="ru-RU" sz="2400" b="1" dirty="0" err="1">
                <a:latin typeface="Times New Roman" pitchFamily="18" charset="0"/>
                <a:cs typeface="Times New Roman" pitchFamily="18" charset="0"/>
              </a:rPr>
              <a:t>God</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and</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me</a:t>
            </a:r>
            <a:endParaRPr lang="ru-RU" sz="2400" b="1" dirty="0">
              <a:latin typeface="Times New Roman" pitchFamily="18" charset="0"/>
              <a:cs typeface="Times New Roman" pitchFamily="18" charset="0"/>
            </a:endParaRPr>
          </a:p>
          <a:p>
            <a:r>
              <a:rPr lang="ru-RU" sz="2400" b="1" dirty="0" err="1">
                <a:latin typeface="Times New Roman" pitchFamily="18" charset="0"/>
                <a:cs typeface="Times New Roman" pitchFamily="18" charset="0"/>
              </a:rPr>
              <a:t>Community</a:t>
            </a:r>
            <a:r>
              <a:rPr lang="ru-RU" sz="2400" b="1" dirty="0">
                <a:latin typeface="Times New Roman" pitchFamily="18" charset="0"/>
                <a:cs typeface="Times New Roman" pitchFamily="18" charset="0"/>
              </a:rPr>
              <a:t> - </a:t>
            </a:r>
            <a:r>
              <a:rPr lang="ru-RU" sz="2400" b="1" dirty="0" err="1">
                <a:latin typeface="Times New Roman" pitchFamily="18" charset="0"/>
                <a:cs typeface="Times New Roman" pitchFamily="18" charset="0"/>
              </a:rPr>
              <a:t>me</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and</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my</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world</a:t>
            </a:r>
            <a:endParaRPr lang="ru-RU" sz="2400" b="1" dirty="0">
              <a:latin typeface="Times New Roman" pitchFamily="18" charset="0"/>
              <a:cs typeface="Times New Roman" pitchFamily="18" charset="0"/>
            </a:endParaRPr>
          </a:p>
          <a:p>
            <a:r>
              <a:rPr lang="ru-RU" sz="2400" b="1" dirty="0" err="1">
                <a:latin typeface="Times New Roman" pitchFamily="18" charset="0"/>
                <a:cs typeface="Times New Roman" pitchFamily="18" charset="0"/>
              </a:rPr>
              <a:t>Creativity</a:t>
            </a:r>
            <a:r>
              <a:rPr lang="ru-RU" sz="2400" b="1" dirty="0">
                <a:latin typeface="Times New Roman" pitchFamily="18" charset="0"/>
                <a:cs typeface="Times New Roman" pitchFamily="18" charset="0"/>
              </a:rPr>
              <a:t> - </a:t>
            </a:r>
            <a:r>
              <a:rPr lang="ru-RU" sz="2400" b="1" dirty="0" err="1">
                <a:latin typeface="Times New Roman" pitchFamily="18" charset="0"/>
                <a:cs typeface="Times New Roman" pitchFamily="18" charset="0"/>
              </a:rPr>
              <a:t>make</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and</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do</a:t>
            </a:r>
            <a:endParaRPr lang="ru-RU" sz="2400" b="1" dirty="0">
              <a:latin typeface="Times New Roman" pitchFamily="18" charset="0"/>
              <a:cs typeface="Times New Roman" pitchFamily="18" charset="0"/>
            </a:endParaRPr>
          </a:p>
          <a:p>
            <a:pPr>
              <a:buFont typeface="Wingdings" pitchFamily="2" charset="2"/>
              <a:buNone/>
            </a:pPr>
            <a:endParaRPr lang="ru-RU" sz="2400" b="1" dirty="0">
              <a:latin typeface="Times New Roman" pitchFamily="18" charset="0"/>
              <a:cs typeface="Times New Roman" pitchFamily="18" charset="0"/>
            </a:endParaRPr>
          </a:p>
        </p:txBody>
      </p:sp>
      <p:pic>
        <p:nvPicPr>
          <p:cNvPr id="7173" name="Picture 5" descr="Anchors Logo"/>
          <p:cNvPicPr>
            <a:picLocks noChangeAspect="1" noChangeArrowheads="1"/>
          </p:cNvPicPr>
          <p:nvPr/>
        </p:nvPicPr>
        <p:blipFill>
          <a:blip r:embed="rId2"/>
          <a:srcRect/>
          <a:stretch>
            <a:fillRect/>
          </a:stretch>
        </p:blipFill>
        <p:spPr bwMode="auto">
          <a:xfrm>
            <a:off x="2667000" y="304800"/>
            <a:ext cx="3886200" cy="1587501"/>
          </a:xfrm>
          <a:prstGeom prst="rect">
            <a:avLst/>
          </a:prstGeom>
          <a:noFill/>
        </p:spPr>
      </p:pic>
      <p:pic>
        <p:nvPicPr>
          <p:cNvPr id="7175" name="Picture 7" descr="Картинка 36 из 2338"/>
          <p:cNvPicPr>
            <a:picLocks noChangeAspect="1" noChangeArrowheads="1"/>
          </p:cNvPicPr>
          <p:nvPr/>
        </p:nvPicPr>
        <p:blipFill>
          <a:blip r:embed="rId3"/>
          <a:srcRect/>
          <a:stretch>
            <a:fillRect/>
          </a:stretch>
        </p:blipFill>
        <p:spPr bwMode="auto">
          <a:xfrm>
            <a:off x="5257800" y="3276600"/>
            <a:ext cx="3505200" cy="2327275"/>
          </a:xfrm>
          <a:prstGeom prst="rect">
            <a:avLst/>
          </a:prstGeom>
          <a:noFill/>
        </p:spPr>
      </p:pic>
      <p:pic>
        <p:nvPicPr>
          <p:cNvPr id="6" name="Picture 10" descr="Anchor"/>
          <p:cNvPicPr>
            <a:picLocks noChangeAspect="1" noChangeArrowheads="1"/>
          </p:cNvPicPr>
          <p:nvPr/>
        </p:nvPicPr>
        <p:blipFill>
          <a:blip r:embed="rId4"/>
          <a:srcRect/>
          <a:stretch>
            <a:fillRect/>
          </a:stretch>
        </p:blipFill>
        <p:spPr bwMode="auto">
          <a:xfrm>
            <a:off x="990600" y="228600"/>
            <a:ext cx="1038225" cy="1285875"/>
          </a:xfrm>
          <a:prstGeom prst="rect">
            <a:avLst/>
          </a:prstGeom>
          <a:noFill/>
          <a:ln w="38100">
            <a:solidFill>
              <a:srgbClr val="00206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500" fill="hold"/>
                                        <p:tgtEl>
                                          <p:spTgt spid="7175"/>
                                        </p:tgtEl>
                                        <p:attrNameLst>
                                          <p:attrName>ppt_x</p:attrName>
                                        </p:attrNameLst>
                                      </p:cBhvr>
                                      <p:tavLst>
                                        <p:tav tm="0">
                                          <p:val>
                                            <p:strVal val="#ppt_x"/>
                                          </p:val>
                                        </p:tav>
                                        <p:tav tm="100000">
                                          <p:val>
                                            <p:strVal val="#ppt_x"/>
                                          </p:val>
                                        </p:tav>
                                      </p:tavLst>
                                    </p:anim>
                                    <p:anim calcmode="lin" valueType="num">
                                      <p:cBhvr additive="base">
                                        <p:cTn id="8"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p:txBody>
          <a:bodyPr/>
          <a:lstStyle/>
          <a:p>
            <a:pPr>
              <a:lnSpc>
                <a:spcPct val="90000"/>
              </a:lnSpc>
              <a:buFont typeface="Wingdings" pitchFamily="2" charset="2"/>
              <a:buNone/>
            </a:pPr>
            <a:r>
              <a:rPr lang="en-US" sz="2800" i="1" dirty="0">
                <a:solidFill>
                  <a:srgbClr val="7030A0"/>
                </a:solidFill>
                <a:latin typeface="Berlin Sans FB" pitchFamily="34" charset="0"/>
              </a:rPr>
              <a:t>Juniors have fun! </a:t>
            </a:r>
            <a:endParaRPr lang="ru-RU" sz="2800" i="1" dirty="0" smtClean="0">
              <a:solidFill>
                <a:srgbClr val="7030A0"/>
              </a:solidFill>
              <a:latin typeface="Berlin Sans FB" pitchFamily="34" charset="0"/>
            </a:endParaRPr>
          </a:p>
          <a:p>
            <a:pPr>
              <a:lnSpc>
                <a:spcPct val="90000"/>
              </a:lnSpc>
              <a:buFont typeface="Wingdings" pitchFamily="2" charset="2"/>
              <a:buNone/>
            </a:pPr>
            <a:r>
              <a:rPr lang="en-US" sz="2800" i="1" dirty="0" smtClean="0">
                <a:solidFill>
                  <a:srgbClr val="7030A0"/>
                </a:solidFill>
                <a:latin typeface="Berlin Sans FB" pitchFamily="34" charset="0"/>
              </a:rPr>
              <a:t>Their </a:t>
            </a:r>
            <a:r>
              <a:rPr lang="en-US" sz="2800" i="1" dirty="0">
                <a:solidFill>
                  <a:srgbClr val="7030A0"/>
                </a:solidFill>
                <a:latin typeface="Berlin Sans FB" pitchFamily="34" charset="0"/>
              </a:rPr>
              <a:t>meetings are crammed full of challenges, games and activities, usually ones that they themselves have suggested. There are hundreds of activities catering for just about every possible interest. At the same time leaders try to encourage them to explore other new interests. There is loads of variety and little chance of becoming bored! </a:t>
            </a:r>
            <a:endParaRPr lang="ru-RU" sz="2800" i="1" dirty="0">
              <a:solidFill>
                <a:srgbClr val="7030A0"/>
              </a:solidFill>
            </a:endParaRPr>
          </a:p>
        </p:txBody>
      </p:sp>
      <p:pic>
        <p:nvPicPr>
          <p:cNvPr id="8201" name="Picture 9" descr="Juniors Logo"/>
          <p:cNvPicPr>
            <a:picLocks noChangeAspect="1" noChangeArrowheads="1"/>
          </p:cNvPicPr>
          <p:nvPr/>
        </p:nvPicPr>
        <p:blipFill>
          <a:blip r:embed="rId2"/>
          <a:srcRect/>
          <a:stretch>
            <a:fillRect/>
          </a:stretch>
        </p:blipFill>
        <p:spPr bwMode="auto">
          <a:xfrm>
            <a:off x="2590800" y="609600"/>
            <a:ext cx="4038600" cy="1371600"/>
          </a:xfrm>
          <a:prstGeom prst="rect">
            <a:avLst/>
          </a:prstGeom>
          <a:noFill/>
        </p:spPr>
      </p:pic>
      <p:pic>
        <p:nvPicPr>
          <p:cNvPr id="5" name="Picture 10" descr="Anchor"/>
          <p:cNvPicPr>
            <a:picLocks noChangeAspect="1" noChangeArrowheads="1"/>
          </p:cNvPicPr>
          <p:nvPr/>
        </p:nvPicPr>
        <p:blipFill>
          <a:blip r:embed="rId3"/>
          <a:srcRect/>
          <a:stretch>
            <a:fillRect/>
          </a:stretch>
        </p:blipFill>
        <p:spPr bwMode="auto">
          <a:xfrm>
            <a:off x="1066800" y="304800"/>
            <a:ext cx="1038225" cy="1285875"/>
          </a:xfrm>
          <a:prstGeom prst="rect">
            <a:avLst/>
          </a:prstGeom>
          <a:noFill/>
          <a:ln w="38100">
            <a:solidFill>
              <a:srgbClr val="002060"/>
            </a:solid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p:txBody>
          <a:bodyPr/>
          <a:lstStyle/>
          <a:p>
            <a:pPr>
              <a:buFont typeface="Wingdings" pitchFamily="2" charset="2"/>
              <a:buNone/>
            </a:pPr>
            <a:r>
              <a:rPr lang="en-US" sz="2400" b="1" dirty="0">
                <a:solidFill>
                  <a:srgbClr val="7030A0"/>
                </a:solidFill>
                <a:latin typeface="Times New Roman" pitchFamily="18" charset="0"/>
                <a:cs typeface="Times New Roman" pitchFamily="18" charset="0"/>
              </a:rPr>
              <a:t>Those in the Company Section take part in the Discover </a:t>
            </a:r>
            <a:r>
              <a:rPr lang="en-US" sz="2400" b="1" dirty="0" err="1">
                <a:solidFill>
                  <a:srgbClr val="7030A0"/>
                </a:solidFill>
                <a:latin typeface="Times New Roman" pitchFamily="18" charset="0"/>
                <a:cs typeface="Times New Roman" pitchFamily="18" charset="0"/>
              </a:rPr>
              <a:t>programme</a:t>
            </a:r>
            <a:r>
              <a:rPr lang="en-US" sz="2400" b="1" dirty="0">
                <a:solidFill>
                  <a:srgbClr val="7030A0"/>
                </a:solidFill>
                <a:latin typeface="Times New Roman" pitchFamily="18" charset="0"/>
                <a:cs typeface="Times New Roman" pitchFamily="18" charset="0"/>
              </a:rPr>
              <a:t>, that enables you to . . .</a:t>
            </a:r>
          </a:p>
          <a:p>
            <a:r>
              <a:rPr lang="en-US" sz="2400" b="1" dirty="0">
                <a:solidFill>
                  <a:srgbClr val="7030A0"/>
                </a:solidFill>
                <a:latin typeface="Times New Roman" pitchFamily="18" charset="0"/>
                <a:cs typeface="Times New Roman" pitchFamily="18" charset="0"/>
              </a:rPr>
              <a:t>Take part in a </a:t>
            </a:r>
            <a:r>
              <a:rPr lang="en-US" sz="2400" b="1" dirty="0" err="1">
                <a:solidFill>
                  <a:srgbClr val="7030A0"/>
                </a:solidFill>
                <a:latin typeface="Times New Roman" pitchFamily="18" charset="0"/>
                <a:cs typeface="Times New Roman" pitchFamily="18" charset="0"/>
              </a:rPr>
              <a:t>a</a:t>
            </a:r>
            <a:r>
              <a:rPr lang="en-US" sz="2400" b="1" dirty="0">
                <a:solidFill>
                  <a:srgbClr val="7030A0"/>
                </a:solidFill>
                <a:latin typeface="Times New Roman" pitchFamily="18" charset="0"/>
                <a:cs typeface="Times New Roman" pitchFamily="18" charset="0"/>
              </a:rPr>
              <a:t> fun, balanced and challenging </a:t>
            </a:r>
            <a:r>
              <a:rPr lang="en-US" sz="2400" b="1" dirty="0" err="1">
                <a:solidFill>
                  <a:srgbClr val="7030A0"/>
                </a:solidFill>
                <a:latin typeface="Times New Roman" pitchFamily="18" charset="0"/>
                <a:cs typeface="Times New Roman" pitchFamily="18" charset="0"/>
              </a:rPr>
              <a:t>programme</a:t>
            </a:r>
            <a:endParaRPr lang="en-US" sz="2400" b="1" dirty="0">
              <a:solidFill>
                <a:srgbClr val="7030A0"/>
              </a:solidFill>
              <a:latin typeface="Times New Roman" pitchFamily="18" charset="0"/>
              <a:cs typeface="Times New Roman" pitchFamily="18" charset="0"/>
            </a:endParaRPr>
          </a:p>
          <a:p>
            <a:r>
              <a:rPr lang="en-US" sz="2400" b="1" dirty="0">
                <a:solidFill>
                  <a:srgbClr val="7030A0"/>
                </a:solidFill>
                <a:latin typeface="Times New Roman" pitchFamily="18" charset="0"/>
                <a:cs typeface="Times New Roman" pitchFamily="18" charset="0"/>
              </a:rPr>
              <a:t>Be recognized for your effort and achievement</a:t>
            </a:r>
            <a:endParaRPr lang="ru-RU" sz="2400" b="1" dirty="0">
              <a:solidFill>
                <a:srgbClr val="7030A0"/>
              </a:solidFill>
              <a:latin typeface="Times New Roman" pitchFamily="18" charset="0"/>
              <a:cs typeface="Times New Roman" pitchFamily="18" charset="0"/>
            </a:endParaRPr>
          </a:p>
          <a:p>
            <a:r>
              <a:rPr lang="ru-RU" sz="2400" b="1" dirty="0" err="1">
                <a:solidFill>
                  <a:srgbClr val="7030A0"/>
                </a:solidFill>
                <a:latin typeface="Times New Roman" pitchFamily="18" charset="0"/>
                <a:cs typeface="Times New Roman" pitchFamily="18" charset="0"/>
              </a:rPr>
              <a:t>Build</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trusting</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relationships</a:t>
            </a:r>
            <a:endParaRPr lang="ru-RU" sz="2400" b="1" dirty="0">
              <a:solidFill>
                <a:srgbClr val="7030A0"/>
              </a:solidFill>
              <a:latin typeface="Times New Roman" pitchFamily="18" charset="0"/>
              <a:cs typeface="Times New Roman" pitchFamily="18" charset="0"/>
            </a:endParaRPr>
          </a:p>
        </p:txBody>
      </p:sp>
      <p:pic>
        <p:nvPicPr>
          <p:cNvPr id="9221" name="Picture 5" descr="Картинка 73 из 2338"/>
          <p:cNvPicPr>
            <a:picLocks noChangeAspect="1" noChangeArrowheads="1"/>
          </p:cNvPicPr>
          <p:nvPr/>
        </p:nvPicPr>
        <p:blipFill>
          <a:blip r:embed="rId2"/>
          <a:srcRect/>
          <a:stretch>
            <a:fillRect/>
          </a:stretch>
        </p:blipFill>
        <p:spPr bwMode="auto">
          <a:xfrm>
            <a:off x="5638800" y="4343400"/>
            <a:ext cx="2667000" cy="1998663"/>
          </a:xfrm>
          <a:prstGeom prst="rect">
            <a:avLst/>
          </a:prstGeom>
          <a:noFill/>
        </p:spPr>
      </p:pic>
      <p:pic>
        <p:nvPicPr>
          <p:cNvPr id="9227" name="Picture 11" descr="Discover Logo"/>
          <p:cNvPicPr>
            <a:picLocks noChangeAspect="1" noChangeArrowheads="1"/>
          </p:cNvPicPr>
          <p:nvPr/>
        </p:nvPicPr>
        <p:blipFill>
          <a:blip r:embed="rId3"/>
          <a:srcRect/>
          <a:stretch>
            <a:fillRect/>
          </a:stretch>
        </p:blipFill>
        <p:spPr bwMode="auto">
          <a:xfrm>
            <a:off x="2743200" y="533400"/>
            <a:ext cx="3581400" cy="1315893"/>
          </a:xfrm>
          <a:prstGeom prst="rect">
            <a:avLst/>
          </a:prstGeom>
          <a:noFill/>
        </p:spPr>
      </p:pic>
      <p:pic>
        <p:nvPicPr>
          <p:cNvPr id="6" name="Picture 10" descr="Anchor"/>
          <p:cNvPicPr>
            <a:picLocks noChangeAspect="1" noChangeArrowheads="1"/>
          </p:cNvPicPr>
          <p:nvPr/>
        </p:nvPicPr>
        <p:blipFill>
          <a:blip r:embed="rId4"/>
          <a:srcRect/>
          <a:stretch>
            <a:fillRect/>
          </a:stretch>
        </p:blipFill>
        <p:spPr bwMode="auto">
          <a:xfrm>
            <a:off x="990600" y="228600"/>
            <a:ext cx="1038225" cy="1285875"/>
          </a:xfrm>
          <a:prstGeom prst="rect">
            <a:avLst/>
          </a:prstGeom>
          <a:noFill/>
          <a:ln w="38100">
            <a:solidFill>
              <a:srgbClr val="00206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Blends</Template>
  <TotalTime>227</TotalTime>
  <Words>389</Words>
  <Application>Microsoft PowerPoint</Application>
  <PresentationFormat>Экран (4:3)</PresentationFormat>
  <Paragraphs>43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Палитра</vt:lpstr>
      <vt:lpstr>Слайд 1</vt:lpstr>
      <vt:lpstr>        What are The Boys'          Brigade doing today?</vt:lpstr>
      <vt:lpstr>        Where have The Boys' Brigade   come from? </vt:lpstr>
      <vt:lpstr>1917</vt:lpstr>
      <vt:lpstr>             The Boys' Brigade provides a balanced programme         of activities for children and young people  from 5 to 18 years old. </vt:lpstr>
      <vt:lpstr>   The Boys' Brigade work  is split into  age groups as follows:</vt:lpstr>
      <vt:lpstr>Слайд 7</vt:lpstr>
      <vt:lpstr>Слайд 8</vt:lpstr>
      <vt:lpstr>Слайд 9</vt:lpstr>
      <vt:lpstr>Слайд 10</vt:lpstr>
      <vt:lpstr>Слайд 11</vt:lpstr>
      <vt:lpstr>The Boys' Brigade’s  Object</vt:lpstr>
      <vt:lpstr>Motto &amp; Emblem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cp:revision>
  <cp:lastPrinted>1601-01-01T00:00:00Z</cp:lastPrinted>
  <dcterms:created xsi:type="dcterms:W3CDTF">1601-01-01T00:00:00Z</dcterms:created>
  <dcterms:modified xsi:type="dcterms:W3CDTF">2012-03-05T18:25:22Z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