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21C9EA-B24A-4A9C-9F1A-85F4E4568582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4CCC3D-C02E-4951-BFEF-AE494465A41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828800"/>
          </a:xfrm>
        </p:spPr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17526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Определение и свойства алгоритма.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Происхождение понятия «Алгоритм»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Слово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«Алгоритм» </a:t>
            </a:r>
            <a:r>
              <a:rPr lang="ru-RU" dirty="0" smtClean="0"/>
              <a:t>происходит от имени Мухаммеда ибн Мусы аль-Хорезми, первым предложившего приёмы выполнения арифметических операций с многозначными числами.</a:t>
            </a:r>
          </a:p>
          <a:p>
            <a:pPr marL="137160" indent="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Исполнитель алгоритма</a:t>
            </a:r>
            <a:r>
              <a:rPr lang="ru-RU" dirty="0" smtClean="0"/>
              <a:t>- это тот объект, для управления которым составлен алгоритм.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15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Алгоритмический язык (АЯ)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лг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/>
              <a:t>Игра Баше</a:t>
            </a:r>
          </a:p>
          <a:p>
            <a:pPr marL="137160" indent="0">
              <a:buNone/>
            </a:pPr>
            <a:r>
              <a:rPr lang="ru-RU" b="1" dirty="0" err="1">
                <a:solidFill>
                  <a:schemeClr val="bg1"/>
                </a:solidFill>
              </a:rPr>
              <a:t>н</a:t>
            </a:r>
            <a:r>
              <a:rPr lang="ru-RU" b="1" dirty="0" err="1" smtClean="0">
                <a:solidFill>
                  <a:schemeClr val="bg1"/>
                </a:solidFill>
              </a:rPr>
              <a:t>ач</a:t>
            </a:r>
            <a:endParaRPr lang="ru-RU" b="1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1. Предоставить ход сопернику.</a:t>
            </a:r>
          </a:p>
          <a:p>
            <a:pPr marL="13716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2. Взять столько камней, чтобы в сумме с предыдущим ходом соперника получилось 5.</a:t>
            </a:r>
          </a:p>
          <a:p>
            <a:pPr marL="13716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3. Если остался один камень, то объявить о своём выигрыше, иначе вернуться к выполнению команды 1.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кон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188640"/>
            <a:ext cx="4978896" cy="66693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Название алгоритма</a:t>
            </a:r>
          </a:p>
          <a:p>
            <a:pPr marL="137160" indent="0">
              <a:buNone/>
            </a:pP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алг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/>
              <a:t>Игра Баше</a:t>
            </a:r>
          </a:p>
          <a:p>
            <a:pPr marL="137160" indent="0">
              <a:buNone/>
            </a:pPr>
            <a:r>
              <a:rPr lang="ru-RU" b="1" dirty="0" err="1">
                <a:solidFill>
                  <a:schemeClr val="bg1"/>
                </a:solidFill>
              </a:rPr>
              <a:t>нач</a:t>
            </a:r>
            <a:endParaRPr lang="ru-RU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b="1" dirty="0"/>
              <a:t>  1. Предоставить ход сопернику.</a:t>
            </a:r>
          </a:p>
          <a:p>
            <a:pPr marL="137160" indent="0">
              <a:buNone/>
            </a:pPr>
            <a:r>
              <a:rPr lang="ru-RU" b="1" dirty="0"/>
              <a:t>  2. Взять столько камней, чтобы в сумме с предыдущим ходом соперника получилось 5.</a:t>
            </a:r>
          </a:p>
          <a:p>
            <a:pPr marL="137160" indent="0">
              <a:buNone/>
            </a:pPr>
            <a:r>
              <a:rPr lang="ru-RU" b="1" dirty="0"/>
              <a:t>  3. Если остался один камень, то объявить о своём выигрыше, иначе вернуться к выполнению команды 1.</a:t>
            </a:r>
          </a:p>
          <a:p>
            <a:pPr marL="137160" indent="0">
              <a:buNone/>
            </a:pPr>
            <a:r>
              <a:rPr lang="ru-RU" b="1" dirty="0">
                <a:solidFill>
                  <a:schemeClr val="bg1"/>
                </a:solidFill>
              </a:rPr>
              <a:t>кон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341040"/>
            <a:ext cx="3419872" cy="61207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Font typeface="Wingdings 2"/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Служебные </a:t>
            </a:r>
          </a:p>
          <a:p>
            <a:pPr marL="137160" indent="0">
              <a:buFont typeface="Wingdings 2"/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слова</a:t>
            </a:r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Тело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алгоритма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23728" y="1268760"/>
            <a:ext cx="1728192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23728" y="1268760"/>
            <a:ext cx="1728192" cy="64807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23728" y="1268760"/>
            <a:ext cx="1656184" cy="511256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Левая фигурная скобка 10"/>
          <p:cNvSpPr/>
          <p:nvPr/>
        </p:nvSpPr>
        <p:spPr>
          <a:xfrm>
            <a:off x="3275856" y="2204864"/>
            <a:ext cx="576064" cy="3960440"/>
          </a:xfrm>
          <a:prstGeom prst="leftBrac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endCxn id="11" idx="1"/>
          </p:cNvCxnSpPr>
          <p:nvPr/>
        </p:nvCxnSpPr>
        <p:spPr>
          <a:xfrm>
            <a:off x="1547664" y="3401400"/>
            <a:ext cx="1728192" cy="7836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3169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Свойства алгоритма: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ДИСКРЕТНОСТЬ</a:t>
            </a:r>
            <a:r>
              <a:rPr lang="ru-RU" dirty="0" smtClean="0"/>
              <a:t>- процесс решения задачи должен быть разбит на последовательность отдельно выполняемых шагов.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ПОНЯТНОСТЬ</a:t>
            </a:r>
            <a:r>
              <a:rPr lang="ru-RU" dirty="0" smtClean="0"/>
              <a:t> – алгоритм, составленный для конкретного исполнителя, должен включать только те команды, которые входят в систему команд исполнителя.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ТОЧНОСТЬ </a:t>
            </a:r>
            <a:r>
              <a:rPr lang="ru-RU" dirty="0" smtClean="0"/>
              <a:t>– каждая команда алгоритма должна определять однозначное действие исполнителя.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КОНЕЧНОСТЬ</a:t>
            </a:r>
            <a:r>
              <a:rPr lang="ru-RU" dirty="0" smtClean="0"/>
              <a:t> – исполнение алгоритма должно  завершиться за конечное число шагов.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0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АЛГОРИТМ</a:t>
            </a:r>
            <a:r>
              <a:rPr lang="ru-RU" sz="4400" dirty="0" smtClean="0"/>
              <a:t> – понятное и точное предписание исполнителю выполнить конечную последовательность команд, приводящую от исходных данных к искомому результату.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350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Задание 1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/>
          <a:lstStyle/>
          <a:p>
            <a:pPr marL="137160" lvl="0" indent="0">
              <a:buNone/>
            </a:pPr>
            <a:r>
              <a:rPr lang="ru-RU" sz="2000" dirty="0"/>
              <a:t>Установите соответствие между свойствами алгоритма и ситуациями, в которых эти свойства были нарушены. Переставьте строки второго столбца, чтоб они соответствовали строкам первого. Запишите в ответе последовательность из пяти букв, соответствующую последовательности названий строк второго столбца.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741682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6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Задание 2.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185996"/>
              </p:ext>
            </p:extLst>
          </p:nvPr>
        </p:nvGraphicFramePr>
        <p:xfrm>
          <a:off x="251520" y="980728"/>
          <a:ext cx="8352928" cy="55446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52928"/>
              </a:tblGrid>
              <a:tr h="1008112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1. Запишите </a:t>
                      </a:r>
                      <a:r>
                        <a:rPr lang="ru-RU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исполнителей</a:t>
                      </a: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 для приведённых ниже видов работ: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 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Уборка мусора во дворе –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Перевозка пассажиров  в поезде –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Выдача заработной платы –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Приём экзаменов в школе –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Сдача экзамена в университете –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Набор текста на компьютере –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Приготовление еды в ресторане -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Verdana"/>
                        </a:rPr>
                        <a:t> 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295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Тема урока:</vt:lpstr>
      <vt:lpstr>Происхождение понятия «Алгоритм»</vt:lpstr>
      <vt:lpstr>Алгоритмический язык (АЯ)</vt:lpstr>
      <vt:lpstr>Презентация PowerPoint</vt:lpstr>
      <vt:lpstr>Свойства алгоритма: </vt:lpstr>
      <vt:lpstr>Презентация PowerPoint</vt:lpstr>
      <vt:lpstr>Задание 1 :</vt:lpstr>
      <vt:lpstr>Задание 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user</cp:lastModifiedBy>
  <cp:revision>6</cp:revision>
  <dcterms:created xsi:type="dcterms:W3CDTF">2014-02-15T04:32:23Z</dcterms:created>
  <dcterms:modified xsi:type="dcterms:W3CDTF">2014-03-24T03:36:59Z</dcterms:modified>
</cp:coreProperties>
</file>