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gif"/><Relationship Id="rId1" Type="http://schemas.openxmlformats.org/officeDocument/2006/relationships/image" Target="../media/image13.gif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ABB735-C3D2-460D-A301-5686EB1C6C9C}" type="doc">
      <dgm:prSet loTypeId="urn:microsoft.com/office/officeart/2005/8/layout/list1" loCatId="list" qsTypeId="urn:microsoft.com/office/officeart/2005/8/quickstyle/3d8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73001476-3698-4FBC-A25B-98A0BE0C4889}">
      <dgm:prSet phldrT="[Текст]"/>
      <dgm:spPr/>
      <dgm:t>
        <a:bodyPr/>
        <a:lstStyle/>
        <a:p>
          <a:r>
            <a:rPr lang="en-US" dirty="0" smtClean="0"/>
            <a:t>Sunday</a:t>
          </a:r>
          <a:endParaRPr lang="ru-RU" dirty="0"/>
        </a:p>
      </dgm:t>
    </dgm:pt>
    <dgm:pt modelId="{422E8B1C-2A1E-4D0A-B878-8C630615DA31}" type="parTrans" cxnId="{BBE381B4-4C6C-42B3-8FE6-6C72D919AA05}">
      <dgm:prSet/>
      <dgm:spPr/>
      <dgm:t>
        <a:bodyPr/>
        <a:lstStyle/>
        <a:p>
          <a:endParaRPr lang="ru-RU"/>
        </a:p>
      </dgm:t>
    </dgm:pt>
    <dgm:pt modelId="{3978BDBE-969E-4F54-BED3-B35716726437}" type="sibTrans" cxnId="{BBE381B4-4C6C-42B3-8FE6-6C72D919AA05}">
      <dgm:prSet/>
      <dgm:spPr/>
      <dgm:t>
        <a:bodyPr/>
        <a:lstStyle/>
        <a:p>
          <a:endParaRPr lang="ru-RU"/>
        </a:p>
      </dgm:t>
    </dgm:pt>
    <dgm:pt modelId="{925185AE-A93C-441B-AEEB-13D07D842700}">
      <dgm:prSet phldrT="[Текст]"/>
      <dgm:spPr/>
      <dgm:t>
        <a:bodyPr/>
        <a:lstStyle/>
        <a:p>
          <a:r>
            <a:rPr lang="en-US" dirty="0" smtClean="0"/>
            <a:t>Monday</a:t>
          </a:r>
          <a:endParaRPr lang="ru-RU" dirty="0"/>
        </a:p>
      </dgm:t>
    </dgm:pt>
    <dgm:pt modelId="{C13CA076-1234-4B0A-BA21-6154BA4357A7}" type="parTrans" cxnId="{A4672C10-B9A5-4F6C-95DF-4C69A3276DF5}">
      <dgm:prSet/>
      <dgm:spPr/>
      <dgm:t>
        <a:bodyPr/>
        <a:lstStyle/>
        <a:p>
          <a:endParaRPr lang="ru-RU"/>
        </a:p>
      </dgm:t>
    </dgm:pt>
    <dgm:pt modelId="{7167248C-0777-4C32-AF8E-E8717023E00A}" type="sibTrans" cxnId="{A4672C10-B9A5-4F6C-95DF-4C69A3276DF5}">
      <dgm:prSet/>
      <dgm:spPr/>
      <dgm:t>
        <a:bodyPr/>
        <a:lstStyle/>
        <a:p>
          <a:endParaRPr lang="ru-RU"/>
        </a:p>
      </dgm:t>
    </dgm:pt>
    <dgm:pt modelId="{A24F1359-78E6-444A-984D-60B2AA5B0B2F}">
      <dgm:prSet phldrT="[Текст]"/>
      <dgm:spPr/>
      <dgm:t>
        <a:bodyPr/>
        <a:lstStyle/>
        <a:p>
          <a:r>
            <a:rPr lang="en-US" dirty="0" smtClean="0"/>
            <a:t>Wednesday</a:t>
          </a:r>
          <a:endParaRPr lang="ru-RU" dirty="0"/>
        </a:p>
      </dgm:t>
    </dgm:pt>
    <dgm:pt modelId="{664EC5CC-367F-447F-AF14-357118A344A9}" type="parTrans" cxnId="{2C84CAB7-C38B-4F90-8C53-01E79197E7CE}">
      <dgm:prSet/>
      <dgm:spPr/>
      <dgm:t>
        <a:bodyPr/>
        <a:lstStyle/>
        <a:p>
          <a:endParaRPr lang="ru-RU"/>
        </a:p>
      </dgm:t>
    </dgm:pt>
    <dgm:pt modelId="{2DEC0F72-0D53-4734-B256-ABCD35CFA45E}" type="sibTrans" cxnId="{2C84CAB7-C38B-4F90-8C53-01E79197E7CE}">
      <dgm:prSet/>
      <dgm:spPr/>
      <dgm:t>
        <a:bodyPr/>
        <a:lstStyle/>
        <a:p>
          <a:endParaRPr lang="ru-RU"/>
        </a:p>
      </dgm:t>
    </dgm:pt>
    <dgm:pt modelId="{8890927D-7155-467E-9D3E-8D2D320569EB}">
      <dgm:prSet/>
      <dgm:spPr/>
      <dgm:t>
        <a:bodyPr/>
        <a:lstStyle/>
        <a:p>
          <a:r>
            <a:rPr lang="en-US" dirty="0" smtClean="0"/>
            <a:t>Thursday</a:t>
          </a:r>
          <a:endParaRPr lang="ru-RU" dirty="0"/>
        </a:p>
      </dgm:t>
    </dgm:pt>
    <dgm:pt modelId="{C96213EB-A430-4EC2-AE83-E683058D13FD}" type="parTrans" cxnId="{6D40A5AC-475A-42C5-B16E-CC0CD82EB6DF}">
      <dgm:prSet/>
      <dgm:spPr/>
      <dgm:t>
        <a:bodyPr/>
        <a:lstStyle/>
        <a:p>
          <a:endParaRPr lang="ru-RU"/>
        </a:p>
      </dgm:t>
    </dgm:pt>
    <dgm:pt modelId="{A4241B18-02B7-4C12-8395-7FE864DF362A}" type="sibTrans" cxnId="{6D40A5AC-475A-42C5-B16E-CC0CD82EB6DF}">
      <dgm:prSet/>
      <dgm:spPr/>
      <dgm:t>
        <a:bodyPr/>
        <a:lstStyle/>
        <a:p>
          <a:endParaRPr lang="ru-RU"/>
        </a:p>
      </dgm:t>
    </dgm:pt>
    <dgm:pt modelId="{6225474F-86BE-41E5-87B0-6347CC80E9B5}">
      <dgm:prSet/>
      <dgm:spPr/>
      <dgm:t>
        <a:bodyPr/>
        <a:lstStyle/>
        <a:p>
          <a:r>
            <a:rPr lang="en-US" dirty="0" smtClean="0"/>
            <a:t>Friday</a:t>
          </a:r>
          <a:endParaRPr lang="ru-RU" dirty="0"/>
        </a:p>
      </dgm:t>
    </dgm:pt>
    <dgm:pt modelId="{50D53A67-5DEC-4899-8213-984A8EE53854}" type="parTrans" cxnId="{5CA6A1BD-8602-4840-B2A5-33D156C96152}">
      <dgm:prSet/>
      <dgm:spPr/>
      <dgm:t>
        <a:bodyPr/>
        <a:lstStyle/>
        <a:p>
          <a:endParaRPr lang="ru-RU"/>
        </a:p>
      </dgm:t>
    </dgm:pt>
    <dgm:pt modelId="{94C7E07C-03CD-4472-917F-389DBA0CF161}" type="sibTrans" cxnId="{5CA6A1BD-8602-4840-B2A5-33D156C96152}">
      <dgm:prSet/>
      <dgm:spPr/>
      <dgm:t>
        <a:bodyPr/>
        <a:lstStyle/>
        <a:p>
          <a:endParaRPr lang="ru-RU"/>
        </a:p>
      </dgm:t>
    </dgm:pt>
    <dgm:pt modelId="{99A2E04E-E27C-4AF1-BC5F-D1F18B3AFA78}">
      <dgm:prSet/>
      <dgm:spPr/>
      <dgm:t>
        <a:bodyPr/>
        <a:lstStyle/>
        <a:p>
          <a:r>
            <a:rPr lang="en-US" dirty="0" smtClean="0"/>
            <a:t>Saturday</a:t>
          </a:r>
          <a:endParaRPr lang="ru-RU" dirty="0"/>
        </a:p>
      </dgm:t>
    </dgm:pt>
    <dgm:pt modelId="{0DC0AD6C-B427-4292-A598-3F9A4B3DB275}" type="parTrans" cxnId="{10AA040C-AFFC-4FB1-A0C1-34E988CAE6FA}">
      <dgm:prSet/>
      <dgm:spPr/>
      <dgm:t>
        <a:bodyPr/>
        <a:lstStyle/>
        <a:p>
          <a:endParaRPr lang="ru-RU"/>
        </a:p>
      </dgm:t>
    </dgm:pt>
    <dgm:pt modelId="{76CDB5BE-5FDB-428D-97F2-398C42043DA7}" type="sibTrans" cxnId="{10AA040C-AFFC-4FB1-A0C1-34E988CAE6FA}">
      <dgm:prSet/>
      <dgm:spPr/>
      <dgm:t>
        <a:bodyPr/>
        <a:lstStyle/>
        <a:p>
          <a:endParaRPr lang="ru-RU"/>
        </a:p>
      </dgm:t>
    </dgm:pt>
    <dgm:pt modelId="{25755032-9E61-46AE-B0BC-FA250317429D}">
      <dgm:prSet phldrT="[Текст]"/>
      <dgm:spPr/>
      <dgm:t>
        <a:bodyPr/>
        <a:lstStyle/>
        <a:p>
          <a:r>
            <a:rPr lang="en-US" dirty="0" smtClean="0"/>
            <a:t>Tuesday</a:t>
          </a:r>
          <a:endParaRPr lang="ru-RU" dirty="0"/>
        </a:p>
      </dgm:t>
    </dgm:pt>
    <dgm:pt modelId="{12FA0AB9-DC20-4EB5-9B6C-40545C86A6AA}" type="parTrans" cxnId="{ED30F76E-A2E2-434D-B768-9C6B7CE80A6F}">
      <dgm:prSet/>
      <dgm:spPr/>
      <dgm:t>
        <a:bodyPr/>
        <a:lstStyle/>
        <a:p>
          <a:endParaRPr lang="ru-RU"/>
        </a:p>
      </dgm:t>
    </dgm:pt>
    <dgm:pt modelId="{C357222C-2752-4D61-AD7D-B311CDC25D4E}" type="sibTrans" cxnId="{ED30F76E-A2E2-434D-B768-9C6B7CE80A6F}">
      <dgm:prSet/>
      <dgm:spPr/>
      <dgm:t>
        <a:bodyPr/>
        <a:lstStyle/>
        <a:p>
          <a:endParaRPr lang="ru-RU"/>
        </a:p>
      </dgm:t>
    </dgm:pt>
    <dgm:pt modelId="{F6041100-466B-429E-B740-C188A5AF0452}" type="pres">
      <dgm:prSet presAssocID="{B9ABB735-C3D2-460D-A301-5686EB1C6C9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AEFA56-8C74-49BA-87B0-0A9409B37E9E}" type="pres">
      <dgm:prSet presAssocID="{73001476-3698-4FBC-A25B-98A0BE0C4889}" presName="parentLin" presStyleCnt="0"/>
      <dgm:spPr/>
    </dgm:pt>
    <dgm:pt modelId="{F6ED9B56-6F4E-4557-BFFA-6713127F254F}" type="pres">
      <dgm:prSet presAssocID="{73001476-3698-4FBC-A25B-98A0BE0C4889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566B40E0-C667-4A78-99E2-B59B1560B555}" type="pres">
      <dgm:prSet presAssocID="{73001476-3698-4FBC-A25B-98A0BE0C4889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4A3735-346D-4EA5-B564-A86978AD8729}" type="pres">
      <dgm:prSet presAssocID="{73001476-3698-4FBC-A25B-98A0BE0C4889}" presName="negativeSpace" presStyleCnt="0"/>
      <dgm:spPr/>
    </dgm:pt>
    <dgm:pt modelId="{980D5085-DF7D-4F00-A3AE-56EC781E6050}" type="pres">
      <dgm:prSet presAssocID="{73001476-3698-4FBC-A25B-98A0BE0C4889}" presName="childText" presStyleLbl="conFgAcc1" presStyleIdx="0" presStyleCnt="7">
        <dgm:presLayoutVars>
          <dgm:bulletEnabled val="1"/>
        </dgm:presLayoutVars>
      </dgm:prSet>
      <dgm:spPr/>
    </dgm:pt>
    <dgm:pt modelId="{26359651-99DA-4149-86D0-9E0C9E8426C3}" type="pres">
      <dgm:prSet presAssocID="{3978BDBE-969E-4F54-BED3-B35716726437}" presName="spaceBetweenRectangles" presStyleCnt="0"/>
      <dgm:spPr/>
    </dgm:pt>
    <dgm:pt modelId="{6F86F6F8-F2BC-4C67-8BF8-430D64D960E1}" type="pres">
      <dgm:prSet presAssocID="{925185AE-A93C-441B-AEEB-13D07D842700}" presName="parentLin" presStyleCnt="0"/>
      <dgm:spPr/>
    </dgm:pt>
    <dgm:pt modelId="{91EC3A9B-FA89-4240-A49B-38238EBEDF6F}" type="pres">
      <dgm:prSet presAssocID="{925185AE-A93C-441B-AEEB-13D07D842700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7FF2A7E5-C5C1-4EF9-9954-A68760719E93}" type="pres">
      <dgm:prSet presAssocID="{925185AE-A93C-441B-AEEB-13D07D842700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96A49F-C387-41FF-8299-EB257509384A}" type="pres">
      <dgm:prSet presAssocID="{925185AE-A93C-441B-AEEB-13D07D842700}" presName="negativeSpace" presStyleCnt="0"/>
      <dgm:spPr/>
    </dgm:pt>
    <dgm:pt modelId="{EFE94D9E-D9DB-4B74-9E75-ECBCF9FDAC5C}" type="pres">
      <dgm:prSet presAssocID="{925185AE-A93C-441B-AEEB-13D07D842700}" presName="childText" presStyleLbl="conFgAcc1" presStyleIdx="1" presStyleCnt="7">
        <dgm:presLayoutVars>
          <dgm:bulletEnabled val="1"/>
        </dgm:presLayoutVars>
      </dgm:prSet>
      <dgm:spPr/>
    </dgm:pt>
    <dgm:pt modelId="{47EE23AD-2B8E-4D84-91CE-67140E4C8E23}" type="pres">
      <dgm:prSet presAssocID="{7167248C-0777-4C32-AF8E-E8717023E00A}" presName="spaceBetweenRectangles" presStyleCnt="0"/>
      <dgm:spPr/>
    </dgm:pt>
    <dgm:pt modelId="{72F51212-8CB3-424C-84B3-D1F8DE39907B}" type="pres">
      <dgm:prSet presAssocID="{25755032-9E61-46AE-B0BC-FA250317429D}" presName="parentLin" presStyleCnt="0"/>
      <dgm:spPr/>
    </dgm:pt>
    <dgm:pt modelId="{3A8BF973-63A6-495C-A727-47B50180B0B6}" type="pres">
      <dgm:prSet presAssocID="{25755032-9E61-46AE-B0BC-FA250317429D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5C9971CF-EA14-4E0A-A47B-E979D1622F0E}" type="pres">
      <dgm:prSet presAssocID="{25755032-9E61-46AE-B0BC-FA250317429D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AB7074-903C-4FFC-9A12-DD41361DD96C}" type="pres">
      <dgm:prSet presAssocID="{25755032-9E61-46AE-B0BC-FA250317429D}" presName="negativeSpace" presStyleCnt="0"/>
      <dgm:spPr/>
    </dgm:pt>
    <dgm:pt modelId="{67A11153-4511-4F04-821E-372CB5285898}" type="pres">
      <dgm:prSet presAssocID="{25755032-9E61-46AE-B0BC-FA250317429D}" presName="childText" presStyleLbl="conFgAcc1" presStyleIdx="2" presStyleCnt="7">
        <dgm:presLayoutVars>
          <dgm:bulletEnabled val="1"/>
        </dgm:presLayoutVars>
      </dgm:prSet>
      <dgm:spPr/>
    </dgm:pt>
    <dgm:pt modelId="{43DADE4D-EC6F-4335-9ACC-D757732DFF51}" type="pres">
      <dgm:prSet presAssocID="{C357222C-2752-4D61-AD7D-B311CDC25D4E}" presName="spaceBetweenRectangles" presStyleCnt="0"/>
      <dgm:spPr/>
    </dgm:pt>
    <dgm:pt modelId="{0A7955C4-3C27-4AEF-A919-886843B82515}" type="pres">
      <dgm:prSet presAssocID="{A24F1359-78E6-444A-984D-60B2AA5B0B2F}" presName="parentLin" presStyleCnt="0"/>
      <dgm:spPr/>
    </dgm:pt>
    <dgm:pt modelId="{8C6BE454-472E-4487-92B4-68416F71D90A}" type="pres">
      <dgm:prSet presAssocID="{A24F1359-78E6-444A-984D-60B2AA5B0B2F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806D9CA1-74B9-46E4-B7FD-1B2786FC238B}" type="pres">
      <dgm:prSet presAssocID="{A24F1359-78E6-444A-984D-60B2AA5B0B2F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5D97CF-7B58-4C36-89EC-904D700128B3}" type="pres">
      <dgm:prSet presAssocID="{A24F1359-78E6-444A-984D-60B2AA5B0B2F}" presName="negativeSpace" presStyleCnt="0"/>
      <dgm:spPr/>
    </dgm:pt>
    <dgm:pt modelId="{7E466A17-0F2E-4D81-AFA6-3DF236D71D88}" type="pres">
      <dgm:prSet presAssocID="{A24F1359-78E6-444A-984D-60B2AA5B0B2F}" presName="childText" presStyleLbl="conFgAcc1" presStyleIdx="3" presStyleCnt="7">
        <dgm:presLayoutVars>
          <dgm:bulletEnabled val="1"/>
        </dgm:presLayoutVars>
      </dgm:prSet>
      <dgm:spPr/>
    </dgm:pt>
    <dgm:pt modelId="{BEF151D2-338E-45AC-BDD8-E273C3874FF9}" type="pres">
      <dgm:prSet presAssocID="{2DEC0F72-0D53-4734-B256-ABCD35CFA45E}" presName="spaceBetweenRectangles" presStyleCnt="0"/>
      <dgm:spPr/>
    </dgm:pt>
    <dgm:pt modelId="{74E5C515-B1F4-4E8E-ABD4-03E6A59C7C0A}" type="pres">
      <dgm:prSet presAssocID="{8890927D-7155-467E-9D3E-8D2D320569EB}" presName="parentLin" presStyleCnt="0"/>
      <dgm:spPr/>
    </dgm:pt>
    <dgm:pt modelId="{A2410FA5-601B-4BFA-B7F1-86884C322669}" type="pres">
      <dgm:prSet presAssocID="{8890927D-7155-467E-9D3E-8D2D320569EB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BC89D0E2-E128-4D49-A6AC-C5ADE6926EEC}" type="pres">
      <dgm:prSet presAssocID="{8890927D-7155-467E-9D3E-8D2D320569E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E8B3E5-61BB-49E6-B073-059BF350D41A}" type="pres">
      <dgm:prSet presAssocID="{8890927D-7155-467E-9D3E-8D2D320569EB}" presName="negativeSpace" presStyleCnt="0"/>
      <dgm:spPr/>
    </dgm:pt>
    <dgm:pt modelId="{680E0C26-2F3A-4BA9-A1EB-0F39036167A9}" type="pres">
      <dgm:prSet presAssocID="{8890927D-7155-467E-9D3E-8D2D320569EB}" presName="childText" presStyleLbl="conFgAcc1" presStyleIdx="4" presStyleCnt="7">
        <dgm:presLayoutVars>
          <dgm:bulletEnabled val="1"/>
        </dgm:presLayoutVars>
      </dgm:prSet>
      <dgm:spPr/>
    </dgm:pt>
    <dgm:pt modelId="{A4AE5FFB-49A3-40D9-90DB-0D5B95AF1C5E}" type="pres">
      <dgm:prSet presAssocID="{A4241B18-02B7-4C12-8395-7FE864DF362A}" presName="spaceBetweenRectangles" presStyleCnt="0"/>
      <dgm:spPr/>
    </dgm:pt>
    <dgm:pt modelId="{54D0864C-9338-4F68-A5BB-F210271B3C12}" type="pres">
      <dgm:prSet presAssocID="{6225474F-86BE-41E5-87B0-6347CC80E9B5}" presName="parentLin" presStyleCnt="0"/>
      <dgm:spPr/>
    </dgm:pt>
    <dgm:pt modelId="{CB989189-EBAE-495A-99C9-956F3A96375D}" type="pres">
      <dgm:prSet presAssocID="{6225474F-86BE-41E5-87B0-6347CC80E9B5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F7011C9A-CBE9-4498-B556-DDDBDE50A826}" type="pres">
      <dgm:prSet presAssocID="{6225474F-86BE-41E5-87B0-6347CC80E9B5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55636-BEB5-4C2E-B400-1E26F56BB5B7}" type="pres">
      <dgm:prSet presAssocID="{6225474F-86BE-41E5-87B0-6347CC80E9B5}" presName="negativeSpace" presStyleCnt="0"/>
      <dgm:spPr/>
    </dgm:pt>
    <dgm:pt modelId="{BEF784CE-D46C-4C03-A667-1CD7EC77FBBE}" type="pres">
      <dgm:prSet presAssocID="{6225474F-86BE-41E5-87B0-6347CC80E9B5}" presName="childText" presStyleLbl="conFgAcc1" presStyleIdx="5" presStyleCnt="7">
        <dgm:presLayoutVars>
          <dgm:bulletEnabled val="1"/>
        </dgm:presLayoutVars>
      </dgm:prSet>
      <dgm:spPr/>
    </dgm:pt>
    <dgm:pt modelId="{75ACF429-2CFA-432E-B9A7-B60480926BA1}" type="pres">
      <dgm:prSet presAssocID="{94C7E07C-03CD-4472-917F-389DBA0CF161}" presName="spaceBetweenRectangles" presStyleCnt="0"/>
      <dgm:spPr/>
    </dgm:pt>
    <dgm:pt modelId="{CE4DC17F-CE4E-4113-B803-576E4A036DE8}" type="pres">
      <dgm:prSet presAssocID="{99A2E04E-E27C-4AF1-BC5F-D1F18B3AFA78}" presName="parentLin" presStyleCnt="0"/>
      <dgm:spPr/>
    </dgm:pt>
    <dgm:pt modelId="{7C84ADE2-8281-4B74-A08D-7483144D0924}" type="pres">
      <dgm:prSet presAssocID="{99A2E04E-E27C-4AF1-BC5F-D1F18B3AFA78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41B938EA-019A-4DCC-B555-2581443524F8}" type="pres">
      <dgm:prSet presAssocID="{99A2E04E-E27C-4AF1-BC5F-D1F18B3AFA7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67851-5085-46A0-B54E-27CD32EF35E9}" type="pres">
      <dgm:prSet presAssocID="{99A2E04E-E27C-4AF1-BC5F-D1F18B3AFA78}" presName="negativeSpace" presStyleCnt="0"/>
      <dgm:spPr/>
    </dgm:pt>
    <dgm:pt modelId="{718329DC-77A1-4049-9903-7EBA154AE203}" type="pres">
      <dgm:prSet presAssocID="{99A2E04E-E27C-4AF1-BC5F-D1F18B3AFA7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D40A5AC-475A-42C5-B16E-CC0CD82EB6DF}" srcId="{B9ABB735-C3D2-460D-A301-5686EB1C6C9C}" destId="{8890927D-7155-467E-9D3E-8D2D320569EB}" srcOrd="4" destOrd="0" parTransId="{C96213EB-A430-4EC2-AE83-E683058D13FD}" sibTransId="{A4241B18-02B7-4C12-8395-7FE864DF362A}"/>
    <dgm:cxn modelId="{C6ED2B8C-C2EE-4E12-BA3B-8ECC09B4FECE}" type="presOf" srcId="{B9ABB735-C3D2-460D-A301-5686EB1C6C9C}" destId="{F6041100-466B-429E-B740-C188A5AF0452}" srcOrd="0" destOrd="0" presId="urn:microsoft.com/office/officeart/2005/8/layout/list1"/>
    <dgm:cxn modelId="{93FF99F6-E969-4BDB-B5E8-3363FE66DEBB}" type="presOf" srcId="{73001476-3698-4FBC-A25B-98A0BE0C4889}" destId="{566B40E0-C667-4A78-99E2-B59B1560B555}" srcOrd="1" destOrd="0" presId="urn:microsoft.com/office/officeart/2005/8/layout/list1"/>
    <dgm:cxn modelId="{10AA040C-AFFC-4FB1-A0C1-34E988CAE6FA}" srcId="{B9ABB735-C3D2-460D-A301-5686EB1C6C9C}" destId="{99A2E04E-E27C-4AF1-BC5F-D1F18B3AFA78}" srcOrd="6" destOrd="0" parTransId="{0DC0AD6C-B427-4292-A598-3F9A4B3DB275}" sibTransId="{76CDB5BE-5FDB-428D-97F2-398C42043DA7}"/>
    <dgm:cxn modelId="{ED30F76E-A2E2-434D-B768-9C6B7CE80A6F}" srcId="{B9ABB735-C3D2-460D-A301-5686EB1C6C9C}" destId="{25755032-9E61-46AE-B0BC-FA250317429D}" srcOrd="2" destOrd="0" parTransId="{12FA0AB9-DC20-4EB5-9B6C-40545C86A6AA}" sibTransId="{C357222C-2752-4D61-AD7D-B311CDC25D4E}"/>
    <dgm:cxn modelId="{24152BFF-A797-4896-BA71-FEE1C701C434}" type="presOf" srcId="{99A2E04E-E27C-4AF1-BC5F-D1F18B3AFA78}" destId="{7C84ADE2-8281-4B74-A08D-7483144D0924}" srcOrd="0" destOrd="0" presId="urn:microsoft.com/office/officeart/2005/8/layout/list1"/>
    <dgm:cxn modelId="{FC29E5C1-1CB6-4B91-A0E6-06D702107D9F}" type="presOf" srcId="{925185AE-A93C-441B-AEEB-13D07D842700}" destId="{91EC3A9B-FA89-4240-A49B-38238EBEDF6F}" srcOrd="0" destOrd="0" presId="urn:microsoft.com/office/officeart/2005/8/layout/list1"/>
    <dgm:cxn modelId="{7CED8C7A-45D6-4C7F-9C1C-ABC435B87EC7}" type="presOf" srcId="{6225474F-86BE-41E5-87B0-6347CC80E9B5}" destId="{F7011C9A-CBE9-4498-B556-DDDBDE50A826}" srcOrd="1" destOrd="0" presId="urn:microsoft.com/office/officeart/2005/8/layout/list1"/>
    <dgm:cxn modelId="{3B1AFD04-BE31-4A1E-BED9-1E8FF8150985}" type="presOf" srcId="{A24F1359-78E6-444A-984D-60B2AA5B0B2F}" destId="{806D9CA1-74B9-46E4-B7FD-1B2786FC238B}" srcOrd="1" destOrd="0" presId="urn:microsoft.com/office/officeart/2005/8/layout/list1"/>
    <dgm:cxn modelId="{2C84CAB7-C38B-4F90-8C53-01E79197E7CE}" srcId="{B9ABB735-C3D2-460D-A301-5686EB1C6C9C}" destId="{A24F1359-78E6-444A-984D-60B2AA5B0B2F}" srcOrd="3" destOrd="0" parTransId="{664EC5CC-367F-447F-AF14-357118A344A9}" sibTransId="{2DEC0F72-0D53-4734-B256-ABCD35CFA45E}"/>
    <dgm:cxn modelId="{5CA6A1BD-8602-4840-B2A5-33D156C96152}" srcId="{B9ABB735-C3D2-460D-A301-5686EB1C6C9C}" destId="{6225474F-86BE-41E5-87B0-6347CC80E9B5}" srcOrd="5" destOrd="0" parTransId="{50D53A67-5DEC-4899-8213-984A8EE53854}" sibTransId="{94C7E07C-03CD-4472-917F-389DBA0CF161}"/>
    <dgm:cxn modelId="{67C73DCE-2E0B-4AB9-8734-6A395F5D26EC}" type="presOf" srcId="{25755032-9E61-46AE-B0BC-FA250317429D}" destId="{3A8BF973-63A6-495C-A727-47B50180B0B6}" srcOrd="0" destOrd="0" presId="urn:microsoft.com/office/officeart/2005/8/layout/list1"/>
    <dgm:cxn modelId="{A4672C10-B9A5-4F6C-95DF-4C69A3276DF5}" srcId="{B9ABB735-C3D2-460D-A301-5686EB1C6C9C}" destId="{925185AE-A93C-441B-AEEB-13D07D842700}" srcOrd="1" destOrd="0" parTransId="{C13CA076-1234-4B0A-BA21-6154BA4357A7}" sibTransId="{7167248C-0777-4C32-AF8E-E8717023E00A}"/>
    <dgm:cxn modelId="{BBE381B4-4C6C-42B3-8FE6-6C72D919AA05}" srcId="{B9ABB735-C3D2-460D-A301-5686EB1C6C9C}" destId="{73001476-3698-4FBC-A25B-98A0BE0C4889}" srcOrd="0" destOrd="0" parTransId="{422E8B1C-2A1E-4D0A-B878-8C630615DA31}" sibTransId="{3978BDBE-969E-4F54-BED3-B35716726437}"/>
    <dgm:cxn modelId="{06640CDC-D5F3-4E62-9262-C7C17512D5C0}" type="presOf" srcId="{8890927D-7155-467E-9D3E-8D2D320569EB}" destId="{A2410FA5-601B-4BFA-B7F1-86884C322669}" srcOrd="0" destOrd="0" presId="urn:microsoft.com/office/officeart/2005/8/layout/list1"/>
    <dgm:cxn modelId="{5312347A-5F4A-4DE6-809B-A77A7EDB757A}" type="presOf" srcId="{73001476-3698-4FBC-A25B-98A0BE0C4889}" destId="{F6ED9B56-6F4E-4557-BFFA-6713127F254F}" srcOrd="0" destOrd="0" presId="urn:microsoft.com/office/officeart/2005/8/layout/list1"/>
    <dgm:cxn modelId="{44C948E1-6927-4CD7-BA36-F0994293ED41}" type="presOf" srcId="{925185AE-A93C-441B-AEEB-13D07D842700}" destId="{7FF2A7E5-C5C1-4EF9-9954-A68760719E93}" srcOrd="1" destOrd="0" presId="urn:microsoft.com/office/officeart/2005/8/layout/list1"/>
    <dgm:cxn modelId="{111D0DF7-9C15-49FD-9918-2AABFE31C886}" type="presOf" srcId="{8890927D-7155-467E-9D3E-8D2D320569EB}" destId="{BC89D0E2-E128-4D49-A6AC-C5ADE6926EEC}" srcOrd="1" destOrd="0" presId="urn:microsoft.com/office/officeart/2005/8/layout/list1"/>
    <dgm:cxn modelId="{A135DDEE-0FC3-4BB0-BA8B-34F41F6E1CCB}" type="presOf" srcId="{99A2E04E-E27C-4AF1-BC5F-D1F18B3AFA78}" destId="{41B938EA-019A-4DCC-B555-2581443524F8}" srcOrd="1" destOrd="0" presId="urn:microsoft.com/office/officeart/2005/8/layout/list1"/>
    <dgm:cxn modelId="{412BEB70-9BA7-430C-923F-54077C813C30}" type="presOf" srcId="{25755032-9E61-46AE-B0BC-FA250317429D}" destId="{5C9971CF-EA14-4E0A-A47B-E979D1622F0E}" srcOrd="1" destOrd="0" presId="urn:microsoft.com/office/officeart/2005/8/layout/list1"/>
    <dgm:cxn modelId="{FA1E7101-3BFE-4504-A7B8-41722EF801C5}" type="presOf" srcId="{6225474F-86BE-41E5-87B0-6347CC80E9B5}" destId="{CB989189-EBAE-495A-99C9-956F3A96375D}" srcOrd="0" destOrd="0" presId="urn:microsoft.com/office/officeart/2005/8/layout/list1"/>
    <dgm:cxn modelId="{46183D53-B02D-4C31-B440-1BE443A96C2F}" type="presOf" srcId="{A24F1359-78E6-444A-984D-60B2AA5B0B2F}" destId="{8C6BE454-472E-4487-92B4-68416F71D90A}" srcOrd="0" destOrd="0" presId="urn:microsoft.com/office/officeart/2005/8/layout/list1"/>
    <dgm:cxn modelId="{195719E8-84E6-4841-A6DE-CB4D6D8F647F}" type="presParOf" srcId="{F6041100-466B-429E-B740-C188A5AF0452}" destId="{45AEFA56-8C74-49BA-87B0-0A9409B37E9E}" srcOrd="0" destOrd="0" presId="urn:microsoft.com/office/officeart/2005/8/layout/list1"/>
    <dgm:cxn modelId="{13FFA47A-15BC-417F-94EF-C06E7B8C93B1}" type="presParOf" srcId="{45AEFA56-8C74-49BA-87B0-0A9409B37E9E}" destId="{F6ED9B56-6F4E-4557-BFFA-6713127F254F}" srcOrd="0" destOrd="0" presId="urn:microsoft.com/office/officeart/2005/8/layout/list1"/>
    <dgm:cxn modelId="{F81D47E2-DE28-4A88-BEBD-0338F733389C}" type="presParOf" srcId="{45AEFA56-8C74-49BA-87B0-0A9409B37E9E}" destId="{566B40E0-C667-4A78-99E2-B59B1560B555}" srcOrd="1" destOrd="0" presId="urn:microsoft.com/office/officeart/2005/8/layout/list1"/>
    <dgm:cxn modelId="{4E82A426-E97F-4BBB-A75D-C2DD4485E612}" type="presParOf" srcId="{F6041100-466B-429E-B740-C188A5AF0452}" destId="{274A3735-346D-4EA5-B564-A86978AD8729}" srcOrd="1" destOrd="0" presId="urn:microsoft.com/office/officeart/2005/8/layout/list1"/>
    <dgm:cxn modelId="{063C76D1-1FCC-4C5E-8A3A-C3D509F57395}" type="presParOf" srcId="{F6041100-466B-429E-B740-C188A5AF0452}" destId="{980D5085-DF7D-4F00-A3AE-56EC781E6050}" srcOrd="2" destOrd="0" presId="urn:microsoft.com/office/officeart/2005/8/layout/list1"/>
    <dgm:cxn modelId="{2B3502A8-3148-4645-9DDA-5515F3E723F7}" type="presParOf" srcId="{F6041100-466B-429E-B740-C188A5AF0452}" destId="{26359651-99DA-4149-86D0-9E0C9E8426C3}" srcOrd="3" destOrd="0" presId="urn:microsoft.com/office/officeart/2005/8/layout/list1"/>
    <dgm:cxn modelId="{17266224-A6BE-402D-9ABC-C7F806A6635E}" type="presParOf" srcId="{F6041100-466B-429E-B740-C188A5AF0452}" destId="{6F86F6F8-F2BC-4C67-8BF8-430D64D960E1}" srcOrd="4" destOrd="0" presId="urn:microsoft.com/office/officeart/2005/8/layout/list1"/>
    <dgm:cxn modelId="{A5C52EC2-184E-45AE-8E76-F64D67733B8B}" type="presParOf" srcId="{6F86F6F8-F2BC-4C67-8BF8-430D64D960E1}" destId="{91EC3A9B-FA89-4240-A49B-38238EBEDF6F}" srcOrd="0" destOrd="0" presId="urn:microsoft.com/office/officeart/2005/8/layout/list1"/>
    <dgm:cxn modelId="{0775D8BB-B605-429C-8966-0432BF94DC28}" type="presParOf" srcId="{6F86F6F8-F2BC-4C67-8BF8-430D64D960E1}" destId="{7FF2A7E5-C5C1-4EF9-9954-A68760719E93}" srcOrd="1" destOrd="0" presId="urn:microsoft.com/office/officeart/2005/8/layout/list1"/>
    <dgm:cxn modelId="{E202698D-AA55-4AF5-8756-010CB3E6D599}" type="presParOf" srcId="{F6041100-466B-429E-B740-C188A5AF0452}" destId="{7596A49F-C387-41FF-8299-EB257509384A}" srcOrd="5" destOrd="0" presId="urn:microsoft.com/office/officeart/2005/8/layout/list1"/>
    <dgm:cxn modelId="{35BCFC4C-4FCB-4084-9D46-CDFC8728B1A9}" type="presParOf" srcId="{F6041100-466B-429E-B740-C188A5AF0452}" destId="{EFE94D9E-D9DB-4B74-9E75-ECBCF9FDAC5C}" srcOrd="6" destOrd="0" presId="urn:microsoft.com/office/officeart/2005/8/layout/list1"/>
    <dgm:cxn modelId="{7C0FBED8-9C6D-4A04-BDC1-39CF3C930E6C}" type="presParOf" srcId="{F6041100-466B-429E-B740-C188A5AF0452}" destId="{47EE23AD-2B8E-4D84-91CE-67140E4C8E23}" srcOrd="7" destOrd="0" presId="urn:microsoft.com/office/officeart/2005/8/layout/list1"/>
    <dgm:cxn modelId="{F9459F7F-B168-4EC0-A5D9-A8216D0F66BD}" type="presParOf" srcId="{F6041100-466B-429E-B740-C188A5AF0452}" destId="{72F51212-8CB3-424C-84B3-D1F8DE39907B}" srcOrd="8" destOrd="0" presId="urn:microsoft.com/office/officeart/2005/8/layout/list1"/>
    <dgm:cxn modelId="{C132D9FA-D753-4230-83B2-3B9EFD2E2AAB}" type="presParOf" srcId="{72F51212-8CB3-424C-84B3-D1F8DE39907B}" destId="{3A8BF973-63A6-495C-A727-47B50180B0B6}" srcOrd="0" destOrd="0" presId="urn:microsoft.com/office/officeart/2005/8/layout/list1"/>
    <dgm:cxn modelId="{E3636489-5F5B-46CF-AF20-D80C566165A9}" type="presParOf" srcId="{72F51212-8CB3-424C-84B3-D1F8DE39907B}" destId="{5C9971CF-EA14-4E0A-A47B-E979D1622F0E}" srcOrd="1" destOrd="0" presId="urn:microsoft.com/office/officeart/2005/8/layout/list1"/>
    <dgm:cxn modelId="{9EF9BF64-491B-43C7-9EA2-CD0EE47AB592}" type="presParOf" srcId="{F6041100-466B-429E-B740-C188A5AF0452}" destId="{8BAB7074-903C-4FFC-9A12-DD41361DD96C}" srcOrd="9" destOrd="0" presId="urn:microsoft.com/office/officeart/2005/8/layout/list1"/>
    <dgm:cxn modelId="{75B256FE-B39D-49E8-85FD-57DB66D1130F}" type="presParOf" srcId="{F6041100-466B-429E-B740-C188A5AF0452}" destId="{67A11153-4511-4F04-821E-372CB5285898}" srcOrd="10" destOrd="0" presId="urn:microsoft.com/office/officeart/2005/8/layout/list1"/>
    <dgm:cxn modelId="{450752F4-DF0F-4021-B580-27C564ED7D33}" type="presParOf" srcId="{F6041100-466B-429E-B740-C188A5AF0452}" destId="{43DADE4D-EC6F-4335-9ACC-D757732DFF51}" srcOrd="11" destOrd="0" presId="urn:microsoft.com/office/officeart/2005/8/layout/list1"/>
    <dgm:cxn modelId="{310CE99D-5D3F-493E-9255-E8F7F6786814}" type="presParOf" srcId="{F6041100-466B-429E-B740-C188A5AF0452}" destId="{0A7955C4-3C27-4AEF-A919-886843B82515}" srcOrd="12" destOrd="0" presId="urn:microsoft.com/office/officeart/2005/8/layout/list1"/>
    <dgm:cxn modelId="{7C95DCD7-6C77-4B17-99FD-29F4BF5159B5}" type="presParOf" srcId="{0A7955C4-3C27-4AEF-A919-886843B82515}" destId="{8C6BE454-472E-4487-92B4-68416F71D90A}" srcOrd="0" destOrd="0" presId="urn:microsoft.com/office/officeart/2005/8/layout/list1"/>
    <dgm:cxn modelId="{80216A8E-FAD7-4928-BC28-C68A513AE5BD}" type="presParOf" srcId="{0A7955C4-3C27-4AEF-A919-886843B82515}" destId="{806D9CA1-74B9-46E4-B7FD-1B2786FC238B}" srcOrd="1" destOrd="0" presId="urn:microsoft.com/office/officeart/2005/8/layout/list1"/>
    <dgm:cxn modelId="{51ACFFC6-7367-4A07-833A-884882CEF13E}" type="presParOf" srcId="{F6041100-466B-429E-B740-C188A5AF0452}" destId="{575D97CF-7B58-4C36-89EC-904D700128B3}" srcOrd="13" destOrd="0" presId="urn:microsoft.com/office/officeart/2005/8/layout/list1"/>
    <dgm:cxn modelId="{F64EF606-B501-45DA-92B8-6F6615F0AD2F}" type="presParOf" srcId="{F6041100-466B-429E-B740-C188A5AF0452}" destId="{7E466A17-0F2E-4D81-AFA6-3DF236D71D88}" srcOrd="14" destOrd="0" presId="urn:microsoft.com/office/officeart/2005/8/layout/list1"/>
    <dgm:cxn modelId="{74BD7DA7-87DF-44A4-B216-115E678A9808}" type="presParOf" srcId="{F6041100-466B-429E-B740-C188A5AF0452}" destId="{BEF151D2-338E-45AC-BDD8-E273C3874FF9}" srcOrd="15" destOrd="0" presId="urn:microsoft.com/office/officeart/2005/8/layout/list1"/>
    <dgm:cxn modelId="{4DCAFF21-2756-4972-89E3-795B86718867}" type="presParOf" srcId="{F6041100-466B-429E-B740-C188A5AF0452}" destId="{74E5C515-B1F4-4E8E-ABD4-03E6A59C7C0A}" srcOrd="16" destOrd="0" presId="urn:microsoft.com/office/officeart/2005/8/layout/list1"/>
    <dgm:cxn modelId="{8B481735-CBE1-4692-BC57-A3AC7BC27FB0}" type="presParOf" srcId="{74E5C515-B1F4-4E8E-ABD4-03E6A59C7C0A}" destId="{A2410FA5-601B-4BFA-B7F1-86884C322669}" srcOrd="0" destOrd="0" presId="urn:microsoft.com/office/officeart/2005/8/layout/list1"/>
    <dgm:cxn modelId="{1D68FF88-08A1-41C3-82BA-3806B4EDEFA8}" type="presParOf" srcId="{74E5C515-B1F4-4E8E-ABD4-03E6A59C7C0A}" destId="{BC89D0E2-E128-4D49-A6AC-C5ADE6926EEC}" srcOrd="1" destOrd="0" presId="urn:microsoft.com/office/officeart/2005/8/layout/list1"/>
    <dgm:cxn modelId="{37A3F973-0987-4AAD-9A0A-45A48A415956}" type="presParOf" srcId="{F6041100-466B-429E-B740-C188A5AF0452}" destId="{CCE8B3E5-61BB-49E6-B073-059BF350D41A}" srcOrd="17" destOrd="0" presId="urn:microsoft.com/office/officeart/2005/8/layout/list1"/>
    <dgm:cxn modelId="{BE794D59-46EF-4C62-8354-89F446D25E92}" type="presParOf" srcId="{F6041100-466B-429E-B740-C188A5AF0452}" destId="{680E0C26-2F3A-4BA9-A1EB-0F39036167A9}" srcOrd="18" destOrd="0" presId="urn:microsoft.com/office/officeart/2005/8/layout/list1"/>
    <dgm:cxn modelId="{E4B85A9A-53F6-491F-B234-71C27AA4B646}" type="presParOf" srcId="{F6041100-466B-429E-B740-C188A5AF0452}" destId="{A4AE5FFB-49A3-40D9-90DB-0D5B95AF1C5E}" srcOrd="19" destOrd="0" presId="urn:microsoft.com/office/officeart/2005/8/layout/list1"/>
    <dgm:cxn modelId="{41CE8324-8BEA-4366-8D08-6806AF8ECA88}" type="presParOf" srcId="{F6041100-466B-429E-B740-C188A5AF0452}" destId="{54D0864C-9338-4F68-A5BB-F210271B3C12}" srcOrd="20" destOrd="0" presId="urn:microsoft.com/office/officeart/2005/8/layout/list1"/>
    <dgm:cxn modelId="{48FDD62A-69AC-4C32-8764-6C868A09C559}" type="presParOf" srcId="{54D0864C-9338-4F68-A5BB-F210271B3C12}" destId="{CB989189-EBAE-495A-99C9-956F3A96375D}" srcOrd="0" destOrd="0" presId="urn:microsoft.com/office/officeart/2005/8/layout/list1"/>
    <dgm:cxn modelId="{AD438F66-9428-49B1-B445-B044F5E96435}" type="presParOf" srcId="{54D0864C-9338-4F68-A5BB-F210271B3C12}" destId="{F7011C9A-CBE9-4498-B556-DDDBDE50A826}" srcOrd="1" destOrd="0" presId="urn:microsoft.com/office/officeart/2005/8/layout/list1"/>
    <dgm:cxn modelId="{5FE71375-88E1-4202-8B5B-846A7A2D8EF0}" type="presParOf" srcId="{F6041100-466B-429E-B740-C188A5AF0452}" destId="{CEE55636-BEB5-4C2E-B400-1E26F56BB5B7}" srcOrd="21" destOrd="0" presId="urn:microsoft.com/office/officeart/2005/8/layout/list1"/>
    <dgm:cxn modelId="{E7EB5D63-A945-4500-957B-306A0BF38C4F}" type="presParOf" srcId="{F6041100-466B-429E-B740-C188A5AF0452}" destId="{BEF784CE-D46C-4C03-A667-1CD7EC77FBBE}" srcOrd="22" destOrd="0" presId="urn:microsoft.com/office/officeart/2005/8/layout/list1"/>
    <dgm:cxn modelId="{6B039138-C1CB-46A7-A8F4-845975373A5D}" type="presParOf" srcId="{F6041100-466B-429E-B740-C188A5AF0452}" destId="{75ACF429-2CFA-432E-B9A7-B60480926BA1}" srcOrd="23" destOrd="0" presId="urn:microsoft.com/office/officeart/2005/8/layout/list1"/>
    <dgm:cxn modelId="{4CF1504B-F9DB-46BF-BB98-063EF23BBC43}" type="presParOf" srcId="{F6041100-466B-429E-B740-C188A5AF0452}" destId="{CE4DC17F-CE4E-4113-B803-576E4A036DE8}" srcOrd="24" destOrd="0" presId="urn:microsoft.com/office/officeart/2005/8/layout/list1"/>
    <dgm:cxn modelId="{31D33A26-FBC3-4698-8105-052896FADC55}" type="presParOf" srcId="{CE4DC17F-CE4E-4113-B803-576E4A036DE8}" destId="{7C84ADE2-8281-4B74-A08D-7483144D0924}" srcOrd="0" destOrd="0" presId="urn:microsoft.com/office/officeart/2005/8/layout/list1"/>
    <dgm:cxn modelId="{220B17A3-39B6-4D61-BECF-25C5CD1851D8}" type="presParOf" srcId="{CE4DC17F-CE4E-4113-B803-576E4A036DE8}" destId="{41B938EA-019A-4DCC-B555-2581443524F8}" srcOrd="1" destOrd="0" presId="urn:microsoft.com/office/officeart/2005/8/layout/list1"/>
    <dgm:cxn modelId="{6B618622-0910-4B30-A597-F53104924593}" type="presParOf" srcId="{F6041100-466B-429E-B740-C188A5AF0452}" destId="{DEF67851-5085-46A0-B54E-27CD32EF35E9}" srcOrd="25" destOrd="0" presId="urn:microsoft.com/office/officeart/2005/8/layout/list1"/>
    <dgm:cxn modelId="{71005865-964A-4746-A50D-99D97533A356}" type="presParOf" srcId="{F6041100-466B-429E-B740-C188A5AF0452}" destId="{718329DC-77A1-4049-9903-7EBA154AE203}" srcOrd="26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1D7EC5-9A11-496D-A13F-6202DB3B548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ED8DF2-F0DF-491C-BB82-D65E8F01CC98}">
      <dgm:prSet phldrT="[Текст]"/>
      <dgm:spPr/>
      <dgm:t>
        <a:bodyPr/>
        <a:lstStyle/>
        <a:p>
          <a:r>
            <a:rPr lang="en-US" dirty="0" smtClean="0"/>
            <a:t>MONDAY – the longest school day</a:t>
          </a:r>
          <a:endParaRPr lang="ru-RU" dirty="0"/>
        </a:p>
      </dgm:t>
    </dgm:pt>
    <dgm:pt modelId="{D21DF501-C386-4CC4-895F-DB357B32C27D}" type="parTrans" cxnId="{02D07A5F-F066-4BC2-98CA-23EC7B3A4739}">
      <dgm:prSet/>
      <dgm:spPr/>
      <dgm:t>
        <a:bodyPr/>
        <a:lstStyle/>
        <a:p>
          <a:endParaRPr lang="ru-RU"/>
        </a:p>
      </dgm:t>
    </dgm:pt>
    <dgm:pt modelId="{863B6B9C-5713-45F6-ACAC-B1635F7A744F}" type="sibTrans" cxnId="{02D07A5F-F066-4BC2-98CA-23EC7B3A4739}">
      <dgm:prSet/>
      <dgm:spPr/>
      <dgm:t>
        <a:bodyPr/>
        <a:lstStyle/>
        <a:p>
          <a:endParaRPr lang="ru-RU"/>
        </a:p>
      </dgm:t>
    </dgm:pt>
    <dgm:pt modelId="{D491DEF1-0DCC-4D5A-B7CF-DD780084C866}">
      <dgm:prSet phldrT="[Текст]"/>
      <dgm:spPr/>
      <dgm:t>
        <a:bodyPr/>
        <a:lstStyle/>
        <a:p>
          <a:r>
            <a:rPr lang="en-US" dirty="0" smtClean="0"/>
            <a:t>TUESDAY – reading day</a:t>
          </a:r>
          <a:endParaRPr lang="ru-RU" dirty="0"/>
        </a:p>
      </dgm:t>
    </dgm:pt>
    <dgm:pt modelId="{62731BE9-35A9-4A3D-B59A-596FC901F9AF}" type="parTrans" cxnId="{453AF9E0-BD81-450B-8E9E-4175F795CB61}">
      <dgm:prSet/>
      <dgm:spPr/>
      <dgm:t>
        <a:bodyPr/>
        <a:lstStyle/>
        <a:p>
          <a:endParaRPr lang="ru-RU"/>
        </a:p>
      </dgm:t>
    </dgm:pt>
    <dgm:pt modelId="{271193FE-E1EB-4012-A308-9D9C97560DE2}" type="sibTrans" cxnId="{453AF9E0-BD81-450B-8E9E-4175F795CB61}">
      <dgm:prSet/>
      <dgm:spPr/>
      <dgm:t>
        <a:bodyPr/>
        <a:lstStyle/>
        <a:p>
          <a:endParaRPr lang="ru-RU"/>
        </a:p>
      </dgm:t>
    </dgm:pt>
    <dgm:pt modelId="{AECFC742-72F6-4201-A50B-8A60E66E27A7}">
      <dgm:prSet phldrT="[Текст]"/>
      <dgm:spPr/>
      <dgm:t>
        <a:bodyPr/>
        <a:lstStyle/>
        <a:p>
          <a:r>
            <a:rPr lang="en-US" dirty="0" smtClean="0"/>
            <a:t>WEDNESDAY – helping about the house day </a:t>
          </a:r>
          <a:endParaRPr lang="ru-RU" dirty="0"/>
        </a:p>
      </dgm:t>
    </dgm:pt>
    <dgm:pt modelId="{4F377099-BE66-47AD-94FB-ACA6A4CB7CDB}" type="parTrans" cxnId="{69DB6FD5-2694-41FA-B7EF-59FFDC3F65B9}">
      <dgm:prSet/>
      <dgm:spPr/>
      <dgm:t>
        <a:bodyPr/>
        <a:lstStyle/>
        <a:p>
          <a:endParaRPr lang="ru-RU"/>
        </a:p>
      </dgm:t>
    </dgm:pt>
    <dgm:pt modelId="{E48E25F5-7C39-4291-9EDE-2BAF80BBEF55}" type="sibTrans" cxnId="{69DB6FD5-2694-41FA-B7EF-59FFDC3F65B9}">
      <dgm:prSet/>
      <dgm:spPr/>
      <dgm:t>
        <a:bodyPr/>
        <a:lstStyle/>
        <a:p>
          <a:endParaRPr lang="ru-RU"/>
        </a:p>
      </dgm:t>
    </dgm:pt>
    <dgm:pt modelId="{35C407BA-71AC-49C6-8556-34204B20EC7A}">
      <dgm:prSet phldrT="[Текст]"/>
      <dgm:spPr/>
      <dgm:t>
        <a:bodyPr/>
        <a:lstStyle/>
        <a:p>
          <a:r>
            <a:rPr lang="en-US" dirty="0" smtClean="0"/>
            <a:t>SANDAY – play day</a:t>
          </a:r>
          <a:endParaRPr lang="ru-RU" dirty="0"/>
        </a:p>
      </dgm:t>
    </dgm:pt>
    <dgm:pt modelId="{0CE73E0D-72A9-40F6-9C43-05C5815EBF6C}" type="parTrans" cxnId="{DA4AA022-60E8-4637-B3E1-33D23AD25E58}">
      <dgm:prSet/>
      <dgm:spPr/>
      <dgm:t>
        <a:bodyPr/>
        <a:lstStyle/>
        <a:p>
          <a:endParaRPr lang="ru-RU"/>
        </a:p>
      </dgm:t>
    </dgm:pt>
    <dgm:pt modelId="{A71C40B7-D3AA-4769-B089-0D243D2598AC}" type="sibTrans" cxnId="{DA4AA022-60E8-4637-B3E1-33D23AD25E58}">
      <dgm:prSet/>
      <dgm:spPr/>
      <dgm:t>
        <a:bodyPr/>
        <a:lstStyle/>
        <a:p>
          <a:endParaRPr lang="ru-RU"/>
        </a:p>
      </dgm:t>
    </dgm:pt>
    <dgm:pt modelId="{D3BCDB0F-97B1-4C8C-A540-6910313E7ED7}">
      <dgm:prSet phldrT="[Текст]"/>
      <dgm:spPr/>
      <dgm:t>
        <a:bodyPr/>
        <a:lstStyle/>
        <a:p>
          <a:r>
            <a:rPr lang="en-US" dirty="0" smtClean="0"/>
            <a:t>THURSDAY – cooking day</a:t>
          </a:r>
          <a:endParaRPr lang="ru-RU" dirty="0"/>
        </a:p>
      </dgm:t>
    </dgm:pt>
    <dgm:pt modelId="{BF3BDB69-C94B-4A1C-8DF9-CB2C5B5DC999}" type="parTrans" cxnId="{2908A768-445A-43A7-AACD-76E9758153E2}">
      <dgm:prSet/>
      <dgm:spPr/>
      <dgm:t>
        <a:bodyPr/>
        <a:lstStyle/>
        <a:p>
          <a:endParaRPr lang="ru-RU"/>
        </a:p>
      </dgm:t>
    </dgm:pt>
    <dgm:pt modelId="{662D224A-EA01-45F2-AA5B-A3236C87C7DB}" type="sibTrans" cxnId="{2908A768-445A-43A7-AACD-76E9758153E2}">
      <dgm:prSet/>
      <dgm:spPr/>
      <dgm:t>
        <a:bodyPr/>
        <a:lstStyle/>
        <a:p>
          <a:endParaRPr lang="ru-RU"/>
        </a:p>
      </dgm:t>
    </dgm:pt>
    <dgm:pt modelId="{1AACEDB9-B50A-453E-9496-A3C63B1B88D8}">
      <dgm:prSet phldrT="[Текст]"/>
      <dgm:spPr/>
      <dgm:t>
        <a:bodyPr/>
        <a:lstStyle/>
        <a:p>
          <a:r>
            <a:rPr lang="en-US" dirty="0" smtClean="0"/>
            <a:t>FRIDAY – shopping day</a:t>
          </a:r>
          <a:endParaRPr lang="ru-RU" dirty="0"/>
        </a:p>
      </dgm:t>
    </dgm:pt>
    <dgm:pt modelId="{1624D31A-7913-49C4-A7AA-8AF52D6E8474}" type="parTrans" cxnId="{A1EC26F9-BFD4-470F-8B01-CDF21501DA3C}">
      <dgm:prSet/>
      <dgm:spPr/>
      <dgm:t>
        <a:bodyPr/>
        <a:lstStyle/>
        <a:p>
          <a:endParaRPr lang="ru-RU"/>
        </a:p>
      </dgm:t>
    </dgm:pt>
    <dgm:pt modelId="{95298789-4416-48E1-8DC4-B2F4BEE05482}" type="sibTrans" cxnId="{A1EC26F9-BFD4-470F-8B01-CDF21501DA3C}">
      <dgm:prSet/>
      <dgm:spPr/>
      <dgm:t>
        <a:bodyPr/>
        <a:lstStyle/>
        <a:p>
          <a:endParaRPr lang="ru-RU"/>
        </a:p>
      </dgm:t>
    </dgm:pt>
    <dgm:pt modelId="{650C8DC6-288D-477D-A400-531034B92938}">
      <dgm:prSet phldrT="[Текст]"/>
      <dgm:spPr/>
      <dgm:t>
        <a:bodyPr/>
        <a:lstStyle/>
        <a:p>
          <a:r>
            <a:rPr lang="en-US" dirty="0" smtClean="0"/>
            <a:t>SATURDAY – tennis day</a:t>
          </a:r>
          <a:endParaRPr lang="ru-RU" dirty="0"/>
        </a:p>
      </dgm:t>
    </dgm:pt>
    <dgm:pt modelId="{01B8BBFD-1E94-4C3A-8BB6-E730A921876E}" type="parTrans" cxnId="{335E36DF-7273-4094-A839-D3203E06C8F1}">
      <dgm:prSet/>
      <dgm:spPr/>
      <dgm:t>
        <a:bodyPr/>
        <a:lstStyle/>
        <a:p>
          <a:endParaRPr lang="ru-RU"/>
        </a:p>
      </dgm:t>
    </dgm:pt>
    <dgm:pt modelId="{C9ED04A8-43BF-4351-A0A8-3035B7E6191E}" type="sibTrans" cxnId="{335E36DF-7273-4094-A839-D3203E06C8F1}">
      <dgm:prSet/>
      <dgm:spPr/>
      <dgm:t>
        <a:bodyPr/>
        <a:lstStyle/>
        <a:p>
          <a:endParaRPr lang="ru-RU"/>
        </a:p>
      </dgm:t>
    </dgm:pt>
    <dgm:pt modelId="{D311F179-8BEF-4DD4-8ECA-CD03CE0165FF}" type="pres">
      <dgm:prSet presAssocID="{081D7EC5-9A11-496D-A13F-6202DB3B548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3D5417-AD63-4990-9669-6A9C0B4EABD7}" type="pres">
      <dgm:prSet presAssocID="{D7ED8DF2-F0DF-491C-BB82-D65E8F01CC98}" presName="composite" presStyleCnt="0"/>
      <dgm:spPr/>
    </dgm:pt>
    <dgm:pt modelId="{12AC461F-38A7-430D-BB21-259B66B42C67}" type="pres">
      <dgm:prSet presAssocID="{D7ED8DF2-F0DF-491C-BB82-D65E8F01CC98}" presName="imgShp" presStyleLbl="fgImgPlace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59B517C-9134-40DF-BDC2-6ABAF7A50684}" type="pres">
      <dgm:prSet presAssocID="{D7ED8DF2-F0DF-491C-BB82-D65E8F01CC98}" presName="tx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3F382-6757-4684-8FF7-3AE66B7DFB7D}" type="pres">
      <dgm:prSet presAssocID="{863B6B9C-5713-45F6-ACAC-B1635F7A744F}" presName="spacing" presStyleCnt="0"/>
      <dgm:spPr/>
    </dgm:pt>
    <dgm:pt modelId="{0E621860-EBB9-48B7-8B4B-6C0FDB090544}" type="pres">
      <dgm:prSet presAssocID="{D491DEF1-0DCC-4D5A-B7CF-DD780084C866}" presName="composite" presStyleCnt="0"/>
      <dgm:spPr/>
    </dgm:pt>
    <dgm:pt modelId="{ADDA6B73-0323-4057-87D2-FA55A885CF75}" type="pres">
      <dgm:prSet presAssocID="{D491DEF1-0DCC-4D5A-B7CF-DD780084C866}" presName="imgShp" presStyleLbl="fgImgPlace1" presStyleIdx="1" presStyleCnt="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577D7C9-5BF9-40EC-9FF7-BB69CC138912}" type="pres">
      <dgm:prSet presAssocID="{D491DEF1-0DCC-4D5A-B7CF-DD780084C866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124A56-8BCA-4CD6-BA74-D96E1D438DB9}" type="pres">
      <dgm:prSet presAssocID="{271193FE-E1EB-4012-A308-9D9C97560DE2}" presName="spacing" presStyleCnt="0"/>
      <dgm:spPr/>
    </dgm:pt>
    <dgm:pt modelId="{84371039-AD3C-48ED-9651-15DE14E4941A}" type="pres">
      <dgm:prSet presAssocID="{AECFC742-72F6-4201-A50B-8A60E66E27A7}" presName="composite" presStyleCnt="0"/>
      <dgm:spPr/>
    </dgm:pt>
    <dgm:pt modelId="{A598A94F-1F49-4057-8DA3-E3E848470EE6}" type="pres">
      <dgm:prSet presAssocID="{AECFC742-72F6-4201-A50B-8A60E66E27A7}" presName="imgShp" presStyleLbl="fgImgPlace1" presStyleIdx="2" presStyleCnt="7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10084EA-C5B0-4560-9B3B-DC541B9C4148}" type="pres">
      <dgm:prSet presAssocID="{AECFC742-72F6-4201-A50B-8A60E66E27A7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4E9D7-73D8-4F98-81AA-ED4EF31BA24C}" type="pres">
      <dgm:prSet presAssocID="{E48E25F5-7C39-4291-9EDE-2BAF80BBEF55}" presName="spacing" presStyleCnt="0"/>
      <dgm:spPr/>
    </dgm:pt>
    <dgm:pt modelId="{EBBD8DE4-BE85-4C27-AA95-2A81398E53D5}" type="pres">
      <dgm:prSet presAssocID="{D3BCDB0F-97B1-4C8C-A540-6910313E7ED7}" presName="composite" presStyleCnt="0"/>
      <dgm:spPr/>
    </dgm:pt>
    <dgm:pt modelId="{21E2B885-754D-46B0-87CE-9FF13267FED6}" type="pres">
      <dgm:prSet presAssocID="{D3BCDB0F-97B1-4C8C-A540-6910313E7ED7}" presName="imgShp" presStyleLbl="fgImgPlace1" presStyleIdx="3" presStyleCnt="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CA8F6849-7666-48F7-8DE0-259528AE4D37}" type="pres">
      <dgm:prSet presAssocID="{D3BCDB0F-97B1-4C8C-A540-6910313E7ED7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1E5297-2F01-4EAA-9615-9CE6CB5E2511}" type="pres">
      <dgm:prSet presAssocID="{662D224A-EA01-45F2-AA5B-A3236C87C7DB}" presName="spacing" presStyleCnt="0"/>
      <dgm:spPr/>
    </dgm:pt>
    <dgm:pt modelId="{C7B1ADAD-7B56-46BE-A386-D0460926C967}" type="pres">
      <dgm:prSet presAssocID="{1AACEDB9-B50A-453E-9496-A3C63B1B88D8}" presName="composite" presStyleCnt="0"/>
      <dgm:spPr/>
    </dgm:pt>
    <dgm:pt modelId="{9F60EB00-E15C-4D9B-994C-95998B3747AD}" type="pres">
      <dgm:prSet presAssocID="{1AACEDB9-B50A-453E-9496-A3C63B1B88D8}" presName="imgShp" presStyleLbl="fgImgPlace1" presStyleIdx="4" presStyleCnt="7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3F367E58-47E6-4281-9B7A-E835187CF67F}" type="pres">
      <dgm:prSet presAssocID="{1AACEDB9-B50A-453E-9496-A3C63B1B88D8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54304-0B7D-42A8-86FD-6A01DCDA5F8D}" type="pres">
      <dgm:prSet presAssocID="{95298789-4416-48E1-8DC4-B2F4BEE05482}" presName="spacing" presStyleCnt="0"/>
      <dgm:spPr/>
    </dgm:pt>
    <dgm:pt modelId="{8803174A-187F-425C-B64D-75D93A6908E8}" type="pres">
      <dgm:prSet presAssocID="{650C8DC6-288D-477D-A400-531034B92938}" presName="composite" presStyleCnt="0"/>
      <dgm:spPr/>
    </dgm:pt>
    <dgm:pt modelId="{917A1202-D086-42AB-B433-4B4799383B64}" type="pres">
      <dgm:prSet presAssocID="{650C8DC6-288D-477D-A400-531034B92938}" presName="imgShp" presStyleLbl="fgImgPlace1" presStyleIdx="5" presStyleCnt="7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80B252FF-9190-4182-BB35-EC4F1FC5D22B}" type="pres">
      <dgm:prSet presAssocID="{650C8DC6-288D-477D-A400-531034B92938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C3FC8-D1BE-4700-876A-67AADB703ABE}" type="pres">
      <dgm:prSet presAssocID="{C9ED04A8-43BF-4351-A0A8-3035B7E6191E}" presName="spacing" presStyleCnt="0"/>
      <dgm:spPr/>
    </dgm:pt>
    <dgm:pt modelId="{B5B3897A-0C7B-43B1-875D-48D3B436B3F7}" type="pres">
      <dgm:prSet presAssocID="{35C407BA-71AC-49C6-8556-34204B20EC7A}" presName="composite" presStyleCnt="0"/>
      <dgm:spPr/>
    </dgm:pt>
    <dgm:pt modelId="{10EB7701-55D3-4BB2-926F-F8CAD4E405EC}" type="pres">
      <dgm:prSet presAssocID="{35C407BA-71AC-49C6-8556-34204B20EC7A}" presName="imgShp" presStyleLbl="fgImgPlace1" presStyleIdx="6" presStyleCnt="7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  <dgm:pt modelId="{94967500-AAF6-4923-BC6E-AB807B4D44E9}" type="pres">
      <dgm:prSet presAssocID="{35C407BA-71AC-49C6-8556-34204B20EC7A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C40245-B9D2-4CA1-B882-FA5CCCF0C577}" type="presOf" srcId="{650C8DC6-288D-477D-A400-531034B92938}" destId="{80B252FF-9190-4182-BB35-EC4F1FC5D22B}" srcOrd="0" destOrd="0" presId="urn:microsoft.com/office/officeart/2005/8/layout/vList3"/>
    <dgm:cxn modelId="{02D07A5F-F066-4BC2-98CA-23EC7B3A4739}" srcId="{081D7EC5-9A11-496D-A13F-6202DB3B5486}" destId="{D7ED8DF2-F0DF-491C-BB82-D65E8F01CC98}" srcOrd="0" destOrd="0" parTransId="{D21DF501-C386-4CC4-895F-DB357B32C27D}" sibTransId="{863B6B9C-5713-45F6-ACAC-B1635F7A744F}"/>
    <dgm:cxn modelId="{57B98E17-1C29-48F6-A8DF-B794DEB9CCB5}" type="presOf" srcId="{D7ED8DF2-F0DF-491C-BB82-D65E8F01CC98}" destId="{B59B517C-9134-40DF-BDC2-6ABAF7A50684}" srcOrd="0" destOrd="0" presId="urn:microsoft.com/office/officeart/2005/8/layout/vList3"/>
    <dgm:cxn modelId="{69DB6FD5-2694-41FA-B7EF-59FFDC3F65B9}" srcId="{081D7EC5-9A11-496D-A13F-6202DB3B5486}" destId="{AECFC742-72F6-4201-A50B-8A60E66E27A7}" srcOrd="2" destOrd="0" parTransId="{4F377099-BE66-47AD-94FB-ACA6A4CB7CDB}" sibTransId="{E48E25F5-7C39-4291-9EDE-2BAF80BBEF55}"/>
    <dgm:cxn modelId="{DA4AA022-60E8-4637-B3E1-33D23AD25E58}" srcId="{081D7EC5-9A11-496D-A13F-6202DB3B5486}" destId="{35C407BA-71AC-49C6-8556-34204B20EC7A}" srcOrd="6" destOrd="0" parTransId="{0CE73E0D-72A9-40F6-9C43-05C5815EBF6C}" sibTransId="{A71C40B7-D3AA-4769-B089-0D243D2598AC}"/>
    <dgm:cxn modelId="{6AEB1CAA-1A63-4201-A1DD-6B932976B2FD}" type="presOf" srcId="{D3BCDB0F-97B1-4C8C-A540-6910313E7ED7}" destId="{CA8F6849-7666-48F7-8DE0-259528AE4D37}" srcOrd="0" destOrd="0" presId="urn:microsoft.com/office/officeart/2005/8/layout/vList3"/>
    <dgm:cxn modelId="{300C7E4B-7B0D-41B0-BFBD-C43BE53F8EEA}" type="presOf" srcId="{35C407BA-71AC-49C6-8556-34204B20EC7A}" destId="{94967500-AAF6-4923-BC6E-AB807B4D44E9}" srcOrd="0" destOrd="0" presId="urn:microsoft.com/office/officeart/2005/8/layout/vList3"/>
    <dgm:cxn modelId="{453AF9E0-BD81-450B-8E9E-4175F795CB61}" srcId="{081D7EC5-9A11-496D-A13F-6202DB3B5486}" destId="{D491DEF1-0DCC-4D5A-B7CF-DD780084C866}" srcOrd="1" destOrd="0" parTransId="{62731BE9-35A9-4A3D-B59A-596FC901F9AF}" sibTransId="{271193FE-E1EB-4012-A308-9D9C97560DE2}"/>
    <dgm:cxn modelId="{A1EC26F9-BFD4-470F-8B01-CDF21501DA3C}" srcId="{081D7EC5-9A11-496D-A13F-6202DB3B5486}" destId="{1AACEDB9-B50A-453E-9496-A3C63B1B88D8}" srcOrd="4" destOrd="0" parTransId="{1624D31A-7913-49C4-A7AA-8AF52D6E8474}" sibTransId="{95298789-4416-48E1-8DC4-B2F4BEE05482}"/>
    <dgm:cxn modelId="{2908A768-445A-43A7-AACD-76E9758153E2}" srcId="{081D7EC5-9A11-496D-A13F-6202DB3B5486}" destId="{D3BCDB0F-97B1-4C8C-A540-6910313E7ED7}" srcOrd="3" destOrd="0" parTransId="{BF3BDB69-C94B-4A1C-8DF9-CB2C5B5DC999}" sibTransId="{662D224A-EA01-45F2-AA5B-A3236C87C7DB}"/>
    <dgm:cxn modelId="{335E36DF-7273-4094-A839-D3203E06C8F1}" srcId="{081D7EC5-9A11-496D-A13F-6202DB3B5486}" destId="{650C8DC6-288D-477D-A400-531034B92938}" srcOrd="5" destOrd="0" parTransId="{01B8BBFD-1E94-4C3A-8BB6-E730A921876E}" sibTransId="{C9ED04A8-43BF-4351-A0A8-3035B7E6191E}"/>
    <dgm:cxn modelId="{06210C54-6412-4764-BE70-54624C6F9167}" type="presOf" srcId="{D491DEF1-0DCC-4D5A-B7CF-DD780084C866}" destId="{7577D7C9-5BF9-40EC-9FF7-BB69CC138912}" srcOrd="0" destOrd="0" presId="urn:microsoft.com/office/officeart/2005/8/layout/vList3"/>
    <dgm:cxn modelId="{205B78FF-4F82-4566-B4DC-2485A2F5DC2A}" type="presOf" srcId="{AECFC742-72F6-4201-A50B-8A60E66E27A7}" destId="{410084EA-C5B0-4560-9B3B-DC541B9C4148}" srcOrd="0" destOrd="0" presId="urn:microsoft.com/office/officeart/2005/8/layout/vList3"/>
    <dgm:cxn modelId="{797F0FB1-CE7D-46CD-B11E-D753C6C72479}" type="presOf" srcId="{081D7EC5-9A11-496D-A13F-6202DB3B5486}" destId="{D311F179-8BEF-4DD4-8ECA-CD03CE0165FF}" srcOrd="0" destOrd="0" presId="urn:microsoft.com/office/officeart/2005/8/layout/vList3"/>
    <dgm:cxn modelId="{DCA34614-ADC3-4442-BCE7-033F3BFE8B05}" type="presOf" srcId="{1AACEDB9-B50A-453E-9496-A3C63B1B88D8}" destId="{3F367E58-47E6-4281-9B7A-E835187CF67F}" srcOrd="0" destOrd="0" presId="urn:microsoft.com/office/officeart/2005/8/layout/vList3"/>
    <dgm:cxn modelId="{EEF00B1D-61C1-4D10-96A7-17A78EFBFAF7}" type="presParOf" srcId="{D311F179-8BEF-4DD4-8ECA-CD03CE0165FF}" destId="{123D5417-AD63-4990-9669-6A9C0B4EABD7}" srcOrd="0" destOrd="0" presId="urn:microsoft.com/office/officeart/2005/8/layout/vList3"/>
    <dgm:cxn modelId="{D04D4584-1133-447A-AAFD-2E536E8138F4}" type="presParOf" srcId="{123D5417-AD63-4990-9669-6A9C0B4EABD7}" destId="{12AC461F-38A7-430D-BB21-259B66B42C67}" srcOrd="0" destOrd="0" presId="urn:microsoft.com/office/officeart/2005/8/layout/vList3"/>
    <dgm:cxn modelId="{F4DCC304-9DC8-42D2-A66D-8D3BC284BCDE}" type="presParOf" srcId="{123D5417-AD63-4990-9669-6A9C0B4EABD7}" destId="{B59B517C-9134-40DF-BDC2-6ABAF7A50684}" srcOrd="1" destOrd="0" presId="urn:microsoft.com/office/officeart/2005/8/layout/vList3"/>
    <dgm:cxn modelId="{E6D2DA5B-221D-4C9F-9ADA-6B141EC52591}" type="presParOf" srcId="{D311F179-8BEF-4DD4-8ECA-CD03CE0165FF}" destId="{4243F382-6757-4684-8FF7-3AE66B7DFB7D}" srcOrd="1" destOrd="0" presId="urn:microsoft.com/office/officeart/2005/8/layout/vList3"/>
    <dgm:cxn modelId="{3E9C4946-8CE4-46AD-98BF-8C0F49059050}" type="presParOf" srcId="{D311F179-8BEF-4DD4-8ECA-CD03CE0165FF}" destId="{0E621860-EBB9-48B7-8B4B-6C0FDB090544}" srcOrd="2" destOrd="0" presId="urn:microsoft.com/office/officeart/2005/8/layout/vList3"/>
    <dgm:cxn modelId="{D5F444E9-2B39-45A3-8D14-AAFEB6B713C9}" type="presParOf" srcId="{0E621860-EBB9-48B7-8B4B-6C0FDB090544}" destId="{ADDA6B73-0323-4057-87D2-FA55A885CF75}" srcOrd="0" destOrd="0" presId="urn:microsoft.com/office/officeart/2005/8/layout/vList3"/>
    <dgm:cxn modelId="{B189CE04-5F31-4BE2-A34F-4952EE33BE3F}" type="presParOf" srcId="{0E621860-EBB9-48B7-8B4B-6C0FDB090544}" destId="{7577D7C9-5BF9-40EC-9FF7-BB69CC138912}" srcOrd="1" destOrd="0" presId="urn:microsoft.com/office/officeart/2005/8/layout/vList3"/>
    <dgm:cxn modelId="{522071B5-E2D8-475F-816C-E218847C3C13}" type="presParOf" srcId="{D311F179-8BEF-4DD4-8ECA-CD03CE0165FF}" destId="{99124A56-8BCA-4CD6-BA74-D96E1D438DB9}" srcOrd="3" destOrd="0" presId="urn:microsoft.com/office/officeart/2005/8/layout/vList3"/>
    <dgm:cxn modelId="{35130F00-F725-4AE7-9591-5DCE64B8EC4B}" type="presParOf" srcId="{D311F179-8BEF-4DD4-8ECA-CD03CE0165FF}" destId="{84371039-AD3C-48ED-9651-15DE14E4941A}" srcOrd="4" destOrd="0" presId="urn:microsoft.com/office/officeart/2005/8/layout/vList3"/>
    <dgm:cxn modelId="{6BA6428D-8D9C-4DC3-A8AA-9E10FD44750E}" type="presParOf" srcId="{84371039-AD3C-48ED-9651-15DE14E4941A}" destId="{A598A94F-1F49-4057-8DA3-E3E848470EE6}" srcOrd="0" destOrd="0" presId="urn:microsoft.com/office/officeart/2005/8/layout/vList3"/>
    <dgm:cxn modelId="{33BB4F25-2FCD-48C0-86E7-E876A56B85C5}" type="presParOf" srcId="{84371039-AD3C-48ED-9651-15DE14E4941A}" destId="{410084EA-C5B0-4560-9B3B-DC541B9C4148}" srcOrd="1" destOrd="0" presId="urn:microsoft.com/office/officeart/2005/8/layout/vList3"/>
    <dgm:cxn modelId="{4B3E97F0-3C72-4AEE-B8DA-EE6BA0029B94}" type="presParOf" srcId="{D311F179-8BEF-4DD4-8ECA-CD03CE0165FF}" destId="{46E4E9D7-73D8-4F98-81AA-ED4EF31BA24C}" srcOrd="5" destOrd="0" presId="urn:microsoft.com/office/officeart/2005/8/layout/vList3"/>
    <dgm:cxn modelId="{C5271AB0-EDCA-409B-964B-0971F3E0B89B}" type="presParOf" srcId="{D311F179-8BEF-4DD4-8ECA-CD03CE0165FF}" destId="{EBBD8DE4-BE85-4C27-AA95-2A81398E53D5}" srcOrd="6" destOrd="0" presId="urn:microsoft.com/office/officeart/2005/8/layout/vList3"/>
    <dgm:cxn modelId="{9EAEF183-54FB-49E7-A793-A75512DB7298}" type="presParOf" srcId="{EBBD8DE4-BE85-4C27-AA95-2A81398E53D5}" destId="{21E2B885-754D-46B0-87CE-9FF13267FED6}" srcOrd="0" destOrd="0" presId="urn:microsoft.com/office/officeart/2005/8/layout/vList3"/>
    <dgm:cxn modelId="{D3491140-ECD6-45D9-8B01-36B58D6C28A7}" type="presParOf" srcId="{EBBD8DE4-BE85-4C27-AA95-2A81398E53D5}" destId="{CA8F6849-7666-48F7-8DE0-259528AE4D37}" srcOrd="1" destOrd="0" presId="urn:microsoft.com/office/officeart/2005/8/layout/vList3"/>
    <dgm:cxn modelId="{470D5DBB-F99D-4A87-8E78-9C0075CE2676}" type="presParOf" srcId="{D311F179-8BEF-4DD4-8ECA-CD03CE0165FF}" destId="{4B1E5297-2F01-4EAA-9615-9CE6CB5E2511}" srcOrd="7" destOrd="0" presId="urn:microsoft.com/office/officeart/2005/8/layout/vList3"/>
    <dgm:cxn modelId="{7FBCEEE8-CDD0-4CBA-A23C-2EDF0974D88E}" type="presParOf" srcId="{D311F179-8BEF-4DD4-8ECA-CD03CE0165FF}" destId="{C7B1ADAD-7B56-46BE-A386-D0460926C967}" srcOrd="8" destOrd="0" presId="urn:microsoft.com/office/officeart/2005/8/layout/vList3"/>
    <dgm:cxn modelId="{8B43B2EE-8907-4F41-9BB1-7842AC44284A}" type="presParOf" srcId="{C7B1ADAD-7B56-46BE-A386-D0460926C967}" destId="{9F60EB00-E15C-4D9B-994C-95998B3747AD}" srcOrd="0" destOrd="0" presId="urn:microsoft.com/office/officeart/2005/8/layout/vList3"/>
    <dgm:cxn modelId="{03E21339-68C2-4D04-97CA-EFDF0F788AB8}" type="presParOf" srcId="{C7B1ADAD-7B56-46BE-A386-D0460926C967}" destId="{3F367E58-47E6-4281-9B7A-E835187CF67F}" srcOrd="1" destOrd="0" presId="urn:microsoft.com/office/officeart/2005/8/layout/vList3"/>
    <dgm:cxn modelId="{A758897F-E679-4E29-BE44-49CBB74B3E0C}" type="presParOf" srcId="{D311F179-8BEF-4DD4-8ECA-CD03CE0165FF}" destId="{B4154304-0B7D-42A8-86FD-6A01DCDA5F8D}" srcOrd="9" destOrd="0" presId="urn:microsoft.com/office/officeart/2005/8/layout/vList3"/>
    <dgm:cxn modelId="{A6FC69B3-B96C-43AA-9073-33BFFEAE0686}" type="presParOf" srcId="{D311F179-8BEF-4DD4-8ECA-CD03CE0165FF}" destId="{8803174A-187F-425C-B64D-75D93A6908E8}" srcOrd="10" destOrd="0" presId="urn:microsoft.com/office/officeart/2005/8/layout/vList3"/>
    <dgm:cxn modelId="{3F54D841-883A-4792-8962-10DC81B0A091}" type="presParOf" srcId="{8803174A-187F-425C-B64D-75D93A6908E8}" destId="{917A1202-D086-42AB-B433-4B4799383B64}" srcOrd="0" destOrd="0" presId="urn:microsoft.com/office/officeart/2005/8/layout/vList3"/>
    <dgm:cxn modelId="{721375B0-11C5-4B17-925A-DA2E2A85A2BD}" type="presParOf" srcId="{8803174A-187F-425C-B64D-75D93A6908E8}" destId="{80B252FF-9190-4182-BB35-EC4F1FC5D22B}" srcOrd="1" destOrd="0" presId="urn:microsoft.com/office/officeart/2005/8/layout/vList3"/>
    <dgm:cxn modelId="{E086303F-BFA2-4777-81EB-BF7AF8E32981}" type="presParOf" srcId="{D311F179-8BEF-4DD4-8ECA-CD03CE0165FF}" destId="{021C3FC8-D1BE-4700-876A-67AADB703ABE}" srcOrd="11" destOrd="0" presId="urn:microsoft.com/office/officeart/2005/8/layout/vList3"/>
    <dgm:cxn modelId="{0BD58326-E5F4-424C-BF14-EA068AC21118}" type="presParOf" srcId="{D311F179-8BEF-4DD4-8ECA-CD03CE0165FF}" destId="{B5B3897A-0C7B-43B1-875D-48D3B436B3F7}" srcOrd="12" destOrd="0" presId="urn:microsoft.com/office/officeart/2005/8/layout/vList3"/>
    <dgm:cxn modelId="{A475C2FB-D871-44AA-8C65-80E08B3C113D}" type="presParOf" srcId="{B5B3897A-0C7B-43B1-875D-48D3B436B3F7}" destId="{10EB7701-55D3-4BB2-926F-F8CAD4E405EC}" srcOrd="0" destOrd="0" presId="urn:microsoft.com/office/officeart/2005/8/layout/vList3"/>
    <dgm:cxn modelId="{30925206-DD85-49A8-9F58-AB19BDBE2C50}" type="presParOf" srcId="{B5B3897A-0C7B-43B1-875D-48D3B436B3F7}" destId="{94967500-AAF6-4923-BC6E-AB807B4D44E9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78429DB-95E5-4C80-B736-BA24DEC95578}" type="datetimeFigureOut">
              <a:rPr lang="ru-RU" smtClean="0"/>
              <a:pPr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260A6E4-96B8-42DF-8F09-4FE12B886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Day of week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with Disney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mult-pict.narod.ru14[1]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3071810"/>
            <a:ext cx="2195989" cy="3320966"/>
          </a:xfrm>
          <a:prstGeom prst="rect">
            <a:avLst/>
          </a:prstGeom>
        </p:spPr>
      </p:pic>
      <p:pic>
        <p:nvPicPr>
          <p:cNvPr id="5" name="Рисунок 4" descr="mult-pict.narod.ru154[1]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071810"/>
            <a:ext cx="2476514" cy="2971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43560" cy="2082792"/>
          </a:xfrm>
        </p:spPr>
        <p:txBody>
          <a:bodyPr/>
          <a:lstStyle/>
          <a:p>
            <a:r>
              <a:rPr lang="en-US" dirty="0" smtClean="0"/>
              <a:t>Oops! I lost some letters in words.</a:t>
            </a:r>
            <a:endParaRPr lang="ru-RU" dirty="0"/>
          </a:p>
        </p:txBody>
      </p:sp>
      <p:pic>
        <p:nvPicPr>
          <p:cNvPr id="4" name="Содержимое 3" descr="mult-pict.narod.ru107_small[1]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0762" y="1071547"/>
            <a:ext cx="2690305" cy="2500330"/>
          </a:xfrm>
        </p:spPr>
      </p:pic>
      <p:sp>
        <p:nvSpPr>
          <p:cNvPr id="5" name="TextBox 4"/>
          <p:cNvSpPr txBox="1"/>
          <p:nvPr/>
        </p:nvSpPr>
        <p:spPr>
          <a:xfrm>
            <a:off x="428596" y="1928802"/>
            <a:ext cx="55007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</a:rPr>
              <a:t>S_nday</a:t>
            </a:r>
            <a:endParaRPr lang="en-US" sz="4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</a:rPr>
              <a:t>Mon_ay</a:t>
            </a:r>
            <a:endParaRPr lang="en-US" sz="4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</a:rPr>
              <a:t>Tuesda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_</a:t>
            </a:r>
          </a:p>
          <a:p>
            <a:pPr algn="ctr"/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</a:rPr>
              <a:t>We_nesday</a:t>
            </a:r>
            <a:endParaRPr lang="en-US" sz="4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</a:rPr>
              <a:t>Thu_sday</a:t>
            </a:r>
            <a:endParaRPr lang="en-US" sz="4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</a:rPr>
              <a:t>Frid_y</a:t>
            </a:r>
            <a:endParaRPr lang="en-US" sz="4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</a:rPr>
              <a:t>Sa_urday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1736" y="1857364"/>
            <a:ext cx="428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a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214678" y="2643182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714744" y="3214686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y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2571736" y="385762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2928926" y="4429132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286116" y="5000636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643174" y="564357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9378" cy="1511288"/>
          </a:xfrm>
        </p:spPr>
        <p:txBody>
          <a:bodyPr/>
          <a:lstStyle/>
          <a:p>
            <a:r>
              <a:rPr lang="en-US" dirty="0" smtClean="0"/>
              <a:t>Peter Pen’s diary</a:t>
            </a:r>
            <a:endParaRPr lang="ru-RU" dirty="0"/>
          </a:p>
        </p:txBody>
      </p:sp>
      <p:pic>
        <p:nvPicPr>
          <p:cNvPr id="4" name="Содержимое 3" descr="mult-pict.narod.ru8_small[1]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15140" y="357166"/>
            <a:ext cx="2214578" cy="2192432"/>
          </a:xfrm>
        </p:spPr>
      </p:pic>
      <p:graphicFrame>
        <p:nvGraphicFramePr>
          <p:cNvPr id="7" name="Схема 6"/>
          <p:cNvGraphicFramePr/>
          <p:nvPr/>
        </p:nvGraphicFramePr>
        <p:xfrm>
          <a:off x="571472" y="1428736"/>
          <a:ext cx="704852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of week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66B40E0-C667-4A78-99E2-B59B1560B5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66B40E0-C667-4A78-99E2-B59B1560B5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0D5085-DF7D-4F00-A3AE-56EC781E6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80D5085-DF7D-4F00-A3AE-56EC781E60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F2A7E5-C5C1-4EF9-9954-A68760719E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7FF2A7E5-C5C1-4EF9-9954-A68760719E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E94D9E-D9DB-4B74-9E75-ECBCF9FDAC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EFE94D9E-D9DB-4B74-9E75-ECBCF9FDAC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C9971CF-EA14-4E0A-A47B-E979D1622F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5C9971CF-EA14-4E0A-A47B-E979D1622F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A11153-4511-4F04-821E-372CB52858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67A11153-4511-4F04-821E-372CB52858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6D9CA1-74B9-46E4-B7FD-1B2786FC23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806D9CA1-74B9-46E4-B7FD-1B2786FC23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466A17-0F2E-4D81-AFA6-3DF236D71D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7E466A17-0F2E-4D81-AFA6-3DF236D71D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89D0E2-E128-4D49-A6AC-C5ADE6926E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BC89D0E2-E128-4D49-A6AC-C5ADE6926E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0E0C26-2F3A-4BA9-A1EB-0F39036167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680E0C26-2F3A-4BA9-A1EB-0F39036167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011C9A-CBE9-4498-B556-DDDBDE50A8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F7011C9A-CBE9-4498-B556-DDDBDE50A8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EF784CE-D46C-4C03-A667-1CD7EC77FB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>
                                            <p:graphicEl>
                                              <a:dgm id="{BEF784CE-D46C-4C03-A667-1CD7EC77FB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B938EA-019A-4DCC-B555-2581443524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graphicEl>
                                              <a:dgm id="{41B938EA-019A-4DCC-B555-2581443524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8329DC-77A1-4049-9903-7EBA154AE2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">
                                            <p:graphicEl>
                                              <a:dgm id="{718329DC-77A1-4049-9903-7EBA154AE2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274638"/>
            <a:ext cx="3686172" cy="6083320"/>
          </a:xfrm>
        </p:spPr>
        <p:txBody>
          <a:bodyPr/>
          <a:lstStyle/>
          <a:p>
            <a:r>
              <a:rPr lang="en-US" dirty="0" smtClean="0"/>
              <a:t>On the last Sunday we played with our friends in our garden.</a:t>
            </a:r>
            <a:endParaRPr lang="ru-RU" dirty="0"/>
          </a:p>
        </p:txBody>
      </p:sp>
      <p:pic>
        <p:nvPicPr>
          <p:cNvPr id="4" name="Содержимое 3" descr="mult-pict.narod.ru142_small[1]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4572032" cy="466805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5654692"/>
          </a:xfrm>
        </p:spPr>
        <p:txBody>
          <a:bodyPr/>
          <a:lstStyle/>
          <a:p>
            <a:r>
              <a:rPr lang="en-US" dirty="0" smtClean="0"/>
              <a:t>On Monday I went to school. It’s difficult </a:t>
            </a:r>
            <a:r>
              <a:rPr lang="en-US" dirty="0" smtClean="0"/>
              <a:t>after</a:t>
            </a:r>
            <a:r>
              <a:rPr lang="en-US" dirty="0" smtClean="0"/>
              <a:t> Sunday</a:t>
            </a:r>
            <a:r>
              <a:rPr lang="en-US" dirty="0" smtClean="0"/>
              <a:t>. </a:t>
            </a:r>
            <a:endParaRPr lang="ru-RU" dirty="0"/>
          </a:p>
        </p:txBody>
      </p:sp>
      <p:pic>
        <p:nvPicPr>
          <p:cNvPr id="4" name="Содержимое 3" descr="mult-pict.narod.ru156[1]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1857364"/>
            <a:ext cx="3119456" cy="385765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274638"/>
            <a:ext cx="4972056" cy="5440378"/>
          </a:xfrm>
        </p:spPr>
        <p:txBody>
          <a:bodyPr/>
          <a:lstStyle/>
          <a:p>
            <a:r>
              <a:rPr lang="en-US" dirty="0" smtClean="0"/>
              <a:t>I like Tuesday! On Tuesday we usually go to swimming pool.</a:t>
            </a:r>
            <a:endParaRPr lang="ru-RU" dirty="0"/>
          </a:p>
        </p:txBody>
      </p:sp>
      <p:pic>
        <p:nvPicPr>
          <p:cNvPr id="4" name="Содержимое 3" descr="mult-pict.narod.ru117_small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785926"/>
            <a:ext cx="2743200" cy="34838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0552" cy="5940444"/>
          </a:xfrm>
        </p:spPr>
        <p:txBody>
          <a:bodyPr/>
          <a:lstStyle/>
          <a:p>
            <a:r>
              <a:rPr lang="en-US" dirty="0" smtClean="0"/>
              <a:t>On Wednesday  my friends go to the theatre.  </a:t>
            </a:r>
            <a:endParaRPr lang="ru-RU" dirty="0"/>
          </a:p>
        </p:txBody>
      </p:sp>
      <p:pic>
        <p:nvPicPr>
          <p:cNvPr id="4" name="Содержимое 3" descr="mult-pict.narod.ru197[1]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1571612"/>
            <a:ext cx="360783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818" y="274638"/>
            <a:ext cx="3328982" cy="6083320"/>
          </a:xfrm>
        </p:spPr>
        <p:txBody>
          <a:bodyPr/>
          <a:lstStyle/>
          <a:p>
            <a:r>
              <a:rPr lang="en-US" dirty="0" smtClean="0"/>
              <a:t>On the last Thursday I lost my tail.  </a:t>
            </a:r>
            <a:endParaRPr lang="ru-RU" dirty="0"/>
          </a:p>
        </p:txBody>
      </p:sp>
      <p:pic>
        <p:nvPicPr>
          <p:cNvPr id="4" name="Содержимое 3" descr="mult-pict.narod.ru108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143116"/>
            <a:ext cx="4495444" cy="40005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8982" cy="6297634"/>
          </a:xfrm>
        </p:spPr>
        <p:txBody>
          <a:bodyPr/>
          <a:lstStyle/>
          <a:p>
            <a:r>
              <a:rPr lang="en-US" dirty="0" smtClean="0"/>
              <a:t>On Friday we have last working day.</a:t>
            </a:r>
            <a:endParaRPr lang="ru-RU" dirty="0"/>
          </a:p>
        </p:txBody>
      </p:sp>
      <p:pic>
        <p:nvPicPr>
          <p:cNvPr id="4" name="Содержимое 3" descr="mult-pict.narod.ru106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4744" y="1571612"/>
            <a:ext cx="4857784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86040" cy="6154758"/>
          </a:xfrm>
        </p:spPr>
        <p:txBody>
          <a:bodyPr/>
          <a:lstStyle/>
          <a:p>
            <a:r>
              <a:rPr lang="en-US" dirty="0" smtClean="0"/>
              <a:t>On Saturday we go to the forest for picnic.</a:t>
            </a:r>
            <a:endParaRPr lang="ru-RU" dirty="0"/>
          </a:p>
        </p:txBody>
      </p:sp>
      <p:pic>
        <p:nvPicPr>
          <p:cNvPr id="4" name="Содержимое 3" descr="mult-pict.narod.ru94_small[1]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928670"/>
            <a:ext cx="5715000" cy="48156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140</TotalTime>
  <Words>147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Тема4</vt:lpstr>
      <vt:lpstr>Day of week with Disney</vt:lpstr>
      <vt:lpstr>Day of week</vt:lpstr>
      <vt:lpstr>On the last Sunday we played with our friends in our garden.</vt:lpstr>
      <vt:lpstr>On Monday I went to school. It’s difficult after Sunday. </vt:lpstr>
      <vt:lpstr>I like Tuesday! On Tuesday we usually go to swimming pool.</vt:lpstr>
      <vt:lpstr>On Wednesday  my friends go to the theatre.  </vt:lpstr>
      <vt:lpstr>On the last Thursday I lost my tail.  </vt:lpstr>
      <vt:lpstr>On Friday we have last working day.</vt:lpstr>
      <vt:lpstr>On Saturday we go to the forest for picnic.</vt:lpstr>
      <vt:lpstr>Oops! I lost some letters in words.</vt:lpstr>
      <vt:lpstr>Peter Pen’s diary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of week with Disney</dc:title>
  <dc:creator>Рина</dc:creator>
  <cp:lastModifiedBy>Рина</cp:lastModifiedBy>
  <cp:revision>15</cp:revision>
  <dcterms:created xsi:type="dcterms:W3CDTF">2011-09-22T10:08:16Z</dcterms:created>
  <dcterms:modified xsi:type="dcterms:W3CDTF">2011-09-22T16:34:42Z</dcterms:modified>
</cp:coreProperties>
</file>