
<file path=[Content_Types].xml><?xml version="1.0" encoding="utf-8"?>
<Types xmlns="http://schemas.openxmlformats.org/package/2006/content-types"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22" autoAdjust="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77762E0-EC5F-41EA-8BDF-7533889F06C2}" type="datetimeFigureOut">
              <a:rPr lang="ru-RU" smtClean="0"/>
              <a:pPr/>
              <a:t>11.05.2014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DFB19D74-057D-430C-9270-AE7F573C9E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wmf"/><Relationship Id="rId5" Type="http://schemas.openxmlformats.org/officeDocument/2006/relationships/image" Target="../media/image13.wmf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14414" y="1785926"/>
            <a:ext cx="7406640" cy="1472184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bg2">
                    <a:lumMod val="75000"/>
                  </a:schemeClr>
                </a:solidFill>
              </a:rPr>
              <a:t>Презентация</a:t>
            </a:r>
            <a:br>
              <a:rPr lang="ru-RU" dirty="0" smtClean="0">
                <a:solidFill>
                  <a:schemeClr val="bg2">
                    <a:lumMod val="75000"/>
                  </a:schemeClr>
                </a:solidFill>
              </a:rPr>
            </a:br>
            <a:r>
              <a:rPr lang="ru-RU" sz="2400" dirty="0" smtClean="0">
                <a:solidFill>
                  <a:schemeClr val="bg2">
                    <a:lumMod val="75000"/>
                  </a:schemeClr>
                </a:solidFill>
              </a:rPr>
              <a:t>На тему: «История создания ЭБМ».</a:t>
            </a:r>
            <a:endParaRPr lang="ru-RU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14414" y="4000504"/>
            <a:ext cx="7406640" cy="1752600"/>
          </a:xfrm>
        </p:spPr>
        <p:txBody>
          <a:bodyPr>
            <a:normAutofit/>
          </a:bodyPr>
          <a:lstStyle/>
          <a:p>
            <a:pPr algn="ctr"/>
            <a:endParaRPr lang="ru-RU" sz="20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title"/>
          </p:nvPr>
        </p:nvSpPr>
        <p:spPr>
          <a:xfrm>
            <a:off x="5857884" y="3000372"/>
            <a:ext cx="2743200" cy="904884"/>
          </a:xfrm>
        </p:spPr>
        <p:txBody>
          <a:bodyPr/>
          <a:lstStyle/>
          <a:p>
            <a:pPr algn="ctr"/>
            <a:r>
              <a:rPr lang="ru-RU" sz="1600" i="1" dirty="0" smtClean="0">
                <a:solidFill>
                  <a:schemeClr val="accent5">
                    <a:lumMod val="75000"/>
                  </a:schemeClr>
                </a:solidFill>
                <a:latin typeface="Comic Sans MS" pitchFamily="66" charset="0"/>
              </a:rPr>
              <a:t>Миллионы лет назад, когда не было даже букв, люди использовали  иероглифы.</a:t>
            </a:r>
            <a:endParaRPr lang="ru-RU" sz="1600" i="1" dirty="0">
              <a:solidFill>
                <a:schemeClr val="accent5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5" name="Рисунок 14"/>
          <p:cNvSpPr>
            <a:spLocks noGrp="1"/>
          </p:cNvSpPr>
          <p:nvPr>
            <p:ph type="pic" idx="1"/>
          </p:nvPr>
        </p:nvSpPr>
        <p:spPr/>
      </p:sp>
      <p:sp>
        <p:nvSpPr>
          <p:cNvPr id="16" name="Текст 15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Изображение 099.jpg"/>
          <p:cNvPicPr>
            <a:picLocks noChangeAspect="1"/>
          </p:cNvPicPr>
          <p:nvPr/>
        </p:nvPicPr>
        <p:blipFill>
          <a:blip r:embed="rId2"/>
          <a:srcRect l="4763" t="80169" r="63103" b="397"/>
          <a:stretch>
            <a:fillRect/>
          </a:stretch>
        </p:blipFill>
        <p:spPr>
          <a:xfrm rot="16200000">
            <a:off x="876931" y="1409029"/>
            <a:ext cx="4205215" cy="3816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000240"/>
            <a:ext cx="2743200" cy="2643206"/>
          </a:xfrm>
        </p:spPr>
        <p:txBody>
          <a:bodyPr/>
          <a:lstStyle/>
          <a:p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>1. В 5-ом веке до нашей эры в Египте и Греции  получил распространение </a:t>
            </a:r>
            <a:r>
              <a:rPr lang="ru-RU" sz="1600" i="1" u="sng" dirty="0" smtClean="0"/>
              <a:t>абак.</a:t>
            </a:r>
            <a:br>
              <a:rPr lang="ru-RU" sz="1600" i="1" u="sng" dirty="0" smtClean="0"/>
            </a:br>
            <a:r>
              <a:rPr lang="ru-RU" sz="1600" dirty="0" smtClean="0"/>
              <a:t>2.Счеты.</a:t>
            </a:r>
            <a:br>
              <a:rPr lang="ru-RU" sz="1600" dirty="0" smtClean="0"/>
            </a:br>
            <a:r>
              <a:rPr lang="ru-RU" sz="1600" dirty="0" smtClean="0"/>
              <a:t>3.Логарифмическая линейка.</a:t>
            </a:r>
            <a:br>
              <a:rPr lang="ru-RU" sz="1600" dirty="0" smtClean="0"/>
            </a:br>
            <a:r>
              <a:rPr lang="ru-RU" sz="1600" dirty="0" smtClean="0"/>
              <a:t>4.Арифмометр.</a:t>
            </a:r>
            <a:br>
              <a:rPr lang="ru-RU" sz="1600" dirty="0" smtClean="0"/>
            </a:br>
            <a:r>
              <a:rPr lang="ru-RU" sz="1600" dirty="0" smtClean="0"/>
              <a:t>5.Калькурятор.</a:t>
            </a:r>
            <a:endParaRPr lang="ru-RU" sz="1600" i="1" u="sng" dirty="0"/>
          </a:p>
        </p:txBody>
      </p:sp>
      <p:pic>
        <p:nvPicPr>
          <p:cNvPr id="5" name="Рисунок 4" descr="Изображение 100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1504" t="9401" r="49372" b="72078"/>
          <a:stretch>
            <a:fillRect/>
          </a:stretch>
        </p:blipFill>
        <p:spPr>
          <a:xfrm rot="16200000">
            <a:off x="818140" y="967754"/>
            <a:ext cx="4364448" cy="4714908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5857884" y="3000372"/>
            <a:ext cx="2743200" cy="1981200"/>
          </a:xfrm>
        </p:spPr>
        <p:txBody>
          <a:bodyPr/>
          <a:lstStyle/>
          <a:p>
            <a:r>
              <a:rPr lang="ru-RU" sz="2400" i="1" dirty="0" smtClean="0">
                <a:solidFill>
                  <a:schemeClr val="bg2">
                    <a:lumMod val="75000"/>
                  </a:schemeClr>
                </a:solidFill>
              </a:rPr>
              <a:t>Сейчас же человечество редко использует счеты и абаки, но все чаще в квартирах появляются современные ЭБМ.</a:t>
            </a:r>
            <a:endParaRPr lang="ru-RU" sz="2400" i="1" dirty="0">
              <a:solidFill>
                <a:schemeClr val="bg2">
                  <a:lumMod val="75000"/>
                </a:schemeClr>
              </a:solidFill>
            </a:endParaRPr>
          </a:p>
        </p:txBody>
      </p:sp>
      <p:pic>
        <p:nvPicPr>
          <p:cNvPr id="1026" name="Picture 2" descr="C:\Documents and Settings\Пользователь\Рабочий стол\У нас на сайте История компьютера, ЭВМ, Принтеры, Сканеры, Компьютер будущего.files\ind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4480" r="4480"/>
          <a:stretch>
            <a:fillRect/>
          </a:stretch>
        </p:blipFill>
        <p:spPr bwMode="auto">
          <a:prstGeom prst="rect">
            <a:avLst/>
          </a:prstGeom>
          <a:noFill/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29322" y="2357430"/>
            <a:ext cx="2743200" cy="1981200"/>
          </a:xfrm>
        </p:spPr>
        <p:txBody>
          <a:bodyPr/>
          <a:lstStyle/>
          <a:p>
            <a:r>
              <a:rPr lang="ru-RU" i="1" dirty="0" smtClean="0"/>
              <a:t>Автором первого проекта вычислительного автомата был профессор Кембриджского университета Чарльз Беббидж. </a:t>
            </a:r>
            <a:endParaRPr lang="ru-RU" i="1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Documents and Settings\Пользователь\Рабочий стол\У нас на сайте История компьютера, ЭВМ, Принтеры, Сканеры, Компьютер будущего.files\1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4764" t="15099" r="18455" b="13852"/>
          <a:stretch>
            <a:fillRect/>
          </a:stretch>
        </p:blipFill>
        <p:spPr bwMode="auto">
          <a:xfrm>
            <a:off x="1000100" y="1000108"/>
            <a:ext cx="3968203" cy="4644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400" dirty="0" smtClean="0"/>
              <a:t>На компьютере можно:</a:t>
            </a:r>
            <a:endParaRPr lang="ru-RU" sz="2400" dirty="0"/>
          </a:p>
        </p:txBody>
      </p:sp>
      <p:pic>
        <p:nvPicPr>
          <p:cNvPr id="3074" name="Picture 2" descr="C:\Documents and Settings\Пользователь\Рабочий стол\У нас на сайте История компьютера, ЭВМ, Принтеры, Сканеры, Компьютер будущего.files\и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9227" t="8685" r="13328" b="8685"/>
          <a:stretch>
            <a:fillRect/>
          </a:stretch>
        </p:blipFill>
        <p:spPr bwMode="auto">
          <a:xfrm rot="10800000">
            <a:off x="1682421" y="1287006"/>
            <a:ext cx="2719288" cy="1370069"/>
          </a:xfrm>
          <a:prstGeom prst="rect">
            <a:avLst/>
          </a:prstGeom>
          <a:noFill/>
        </p:spPr>
      </p:pic>
      <p:pic>
        <p:nvPicPr>
          <p:cNvPr id="3075" name="Picture 3" descr="C:\Documents and Settings\Пользователь\Рабочий стол\У нас на сайте История компьютера, ЭВМ, Принтеры, Сканеры, Компьютер будущего.files\с.jpg"/>
          <p:cNvPicPr>
            <a:picLocks noChangeAspect="1" noChangeArrowheads="1"/>
          </p:cNvPicPr>
          <p:nvPr/>
        </p:nvPicPr>
        <p:blipFill>
          <a:blip r:embed="rId3"/>
          <a:srcRect l="8102" t="19138" r="20705" b="4101"/>
          <a:stretch>
            <a:fillRect/>
          </a:stretch>
        </p:blipFill>
        <p:spPr bwMode="auto">
          <a:xfrm rot="10800000">
            <a:off x="5643570" y="1500174"/>
            <a:ext cx="2846870" cy="2021421"/>
          </a:xfrm>
          <a:prstGeom prst="rect">
            <a:avLst/>
          </a:prstGeom>
          <a:noFill/>
        </p:spPr>
      </p:pic>
      <p:pic>
        <p:nvPicPr>
          <p:cNvPr id="3076" name="Picture 4" descr="C:\Documents and Settings\Пользователь\Рабочий стол\У нас на сайте История компьютера, ЭВМ, Принтеры, Сканеры, Компьютер будущего.files\щ.jpg"/>
          <p:cNvPicPr>
            <a:picLocks noChangeAspect="1" noChangeArrowheads="1"/>
          </p:cNvPicPr>
          <p:nvPr/>
        </p:nvPicPr>
        <p:blipFill>
          <a:blip r:embed="rId4"/>
          <a:srcRect l="3955" t="50538" r="15818" b="15899"/>
          <a:stretch>
            <a:fillRect/>
          </a:stretch>
        </p:blipFill>
        <p:spPr bwMode="auto">
          <a:xfrm rot="10800000">
            <a:off x="3929058" y="4729986"/>
            <a:ext cx="2190560" cy="2128014"/>
          </a:xfrm>
          <a:prstGeom prst="rect">
            <a:avLst/>
          </a:prstGeom>
          <a:noFill/>
        </p:spPr>
      </p:pic>
      <p:pic>
        <p:nvPicPr>
          <p:cNvPr id="3077" name="Picture 5" descr="C:\Documents and Settings\Пользователь\Рабочий стол\У нас на сайте История компьютера, ЭВМ, Принтеры, Сканеры, Компьютер будущего.files\щ.jpg"/>
          <p:cNvPicPr>
            <a:picLocks noChangeAspect="1" noChangeArrowheads="1"/>
          </p:cNvPicPr>
          <p:nvPr/>
        </p:nvPicPr>
        <p:blipFill>
          <a:blip r:embed="rId4"/>
          <a:srcRect l="6591" t="4543" r="13182" b="77794"/>
          <a:stretch>
            <a:fillRect/>
          </a:stretch>
        </p:blipFill>
        <p:spPr bwMode="auto">
          <a:xfrm>
            <a:off x="1285852" y="4286256"/>
            <a:ext cx="2190578" cy="1119730"/>
          </a:xfrm>
          <a:prstGeom prst="rect">
            <a:avLst/>
          </a:prstGeom>
          <a:noFill/>
        </p:spPr>
      </p:pic>
      <p:pic>
        <p:nvPicPr>
          <p:cNvPr id="3078" name="Picture 6" descr="C:\Documents and Settings\Пользователь\Рабочий стол\У нас на сайте История компьютера, ЭВМ, Принтеры, Сканеры, Компьютер будущего.files\щ.jpg"/>
          <p:cNvPicPr>
            <a:picLocks noChangeAspect="1" noChangeArrowheads="1"/>
          </p:cNvPicPr>
          <p:nvPr/>
        </p:nvPicPr>
        <p:blipFill>
          <a:blip r:embed="rId4"/>
          <a:srcRect l="6591" t="29528" r="13182" b="56216"/>
          <a:stretch>
            <a:fillRect/>
          </a:stretch>
        </p:blipFill>
        <p:spPr bwMode="auto">
          <a:xfrm rot="10800000">
            <a:off x="6500826" y="5143512"/>
            <a:ext cx="2190578" cy="903716"/>
          </a:xfrm>
          <a:prstGeom prst="rect">
            <a:avLst/>
          </a:prstGeom>
          <a:noFill/>
        </p:spPr>
      </p:pic>
      <p:pic>
        <p:nvPicPr>
          <p:cNvPr id="3079" name="Picture 7" descr="C:\Documents and Settings\Пользователь\Рабочий стол\У нас на сайте История компьютера, ЭВМ, Принтеры, Сканеры, Компьютер будущего.files\3.jpg"/>
          <p:cNvPicPr>
            <a:picLocks noChangeAspect="1" noChangeArrowheads="1"/>
          </p:cNvPicPr>
          <p:nvPr/>
        </p:nvPicPr>
        <p:blipFill>
          <a:blip r:embed="rId5"/>
          <a:srcRect l="2517" t="11357" r="4194" b="19874"/>
          <a:stretch>
            <a:fillRect/>
          </a:stretch>
        </p:blipFill>
        <p:spPr bwMode="auto">
          <a:xfrm rot="11074176">
            <a:off x="2671559" y="3515638"/>
            <a:ext cx="4003077" cy="8722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так же входить в интернет.</a:t>
            </a:r>
            <a:endParaRPr lang="ru-RU" dirty="0"/>
          </a:p>
        </p:txBody>
      </p:sp>
      <p:pic>
        <p:nvPicPr>
          <p:cNvPr id="4098" name="Picture 2" descr="C:\Documents and Settings\Пользователь\Рабочий стол\У нас на сайте История компьютера, ЭВМ, Принтеры, Сканеры, Компьютер будущего.files\com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143380"/>
            <a:ext cx="2441477" cy="1836000"/>
          </a:xfrm>
          <a:prstGeom prst="rect">
            <a:avLst/>
          </a:prstGeom>
          <a:noFill/>
        </p:spPr>
      </p:pic>
      <p:pic>
        <p:nvPicPr>
          <p:cNvPr id="4099" name="Picture 3" descr="C:\Documents and Settings\Пользователь\Рабочий стол\У нас на сайте История компьютера, ЭВМ, Принтеры, Сканеры, Компьютер будущего.files\б.jpg"/>
          <p:cNvPicPr>
            <a:picLocks noChangeAspect="1" noChangeArrowheads="1"/>
          </p:cNvPicPr>
          <p:nvPr/>
        </p:nvPicPr>
        <p:blipFill>
          <a:blip r:embed="rId3"/>
          <a:srcRect l="8826" t="2461" r="11233" b="17224"/>
          <a:stretch>
            <a:fillRect/>
          </a:stretch>
        </p:blipFill>
        <p:spPr bwMode="auto">
          <a:xfrm>
            <a:off x="4857752" y="3929066"/>
            <a:ext cx="3586293" cy="2349790"/>
          </a:xfrm>
          <a:prstGeom prst="rect">
            <a:avLst/>
          </a:prstGeom>
          <a:noFill/>
        </p:spPr>
      </p:pic>
      <p:pic>
        <p:nvPicPr>
          <p:cNvPr id="4100" name="Picture 4" descr="C:\Program Files\Microsoft Office\MEDIA\CAGCAT10\j0195384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1785926"/>
            <a:ext cx="1795882" cy="1833372"/>
          </a:xfrm>
          <a:prstGeom prst="rect">
            <a:avLst/>
          </a:prstGeom>
          <a:noFill/>
        </p:spPr>
      </p:pic>
      <p:pic>
        <p:nvPicPr>
          <p:cNvPr id="4101" name="Picture 5" descr="C:\Program Files\Microsoft Office\MEDIA\CAGCAT10\j0205466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508948">
            <a:off x="2071670" y="1714488"/>
            <a:ext cx="1818742" cy="1809598"/>
          </a:xfrm>
          <a:prstGeom prst="rect">
            <a:avLst/>
          </a:prstGeom>
          <a:noFill/>
        </p:spPr>
      </p:pic>
      <p:pic>
        <p:nvPicPr>
          <p:cNvPr id="4102" name="Picture 6" descr="C:\Program Files\Microsoft Office\MEDIA\CAGCAT10\j025130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358082" y="928670"/>
            <a:ext cx="1537659" cy="1296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105</TotalTime>
  <Words>56</Words>
  <Application>Microsoft Office PowerPoint</Application>
  <PresentationFormat>Экран (4:3)</PresentationFormat>
  <Paragraphs>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Солнцестояние</vt:lpstr>
      <vt:lpstr>Презентация На тему: «История создания ЭБМ».</vt:lpstr>
      <vt:lpstr>Миллионы лет назад, когда не было даже букв, люди использовали  иероглифы.</vt:lpstr>
      <vt:lpstr>      1. В 5-ом веке до нашей эры в Египте и Греции  получил распространение абак. 2.Счеты. 3.Логарифмическая линейка. 4.Арифмометр. 5.Калькурятор.</vt:lpstr>
      <vt:lpstr>Сейчас же человечество редко использует счеты и абаки, но все чаще в квартирах появляются современные ЭБМ.</vt:lpstr>
      <vt:lpstr>Автором первого проекта вычислительного автомата был профессор Кембриджского университета Чарльз Беббидж. </vt:lpstr>
      <vt:lpstr>На компьютере можно:</vt:lpstr>
      <vt:lpstr>А так же входить в интернет.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pc7</dc:creator>
  <cp:lastModifiedBy>школа</cp:lastModifiedBy>
  <cp:revision>13</cp:revision>
  <dcterms:created xsi:type="dcterms:W3CDTF">2009-02-09T09:48:06Z</dcterms:created>
  <dcterms:modified xsi:type="dcterms:W3CDTF">2014-05-11T14:45:48Z</dcterms:modified>
</cp:coreProperties>
</file>