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62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9581-6B80-45F2-8086-36AD0626DD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392E-083D-48BB-9789-614DDE232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9581-6B80-45F2-8086-36AD0626DD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392E-083D-48BB-9789-614DDE232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9581-6B80-45F2-8086-36AD0626DD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392E-083D-48BB-9789-614DDE232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9581-6B80-45F2-8086-36AD0626DD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392E-083D-48BB-9789-614DDE232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9581-6B80-45F2-8086-36AD0626DD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392E-083D-48BB-9789-614DDE232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9581-6B80-45F2-8086-36AD0626DD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392E-083D-48BB-9789-614DDE232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9581-6B80-45F2-8086-36AD0626DD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392E-083D-48BB-9789-614DDE232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9581-6B80-45F2-8086-36AD0626DD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1E392E-083D-48BB-9789-614DDE2328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9581-6B80-45F2-8086-36AD0626DD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392E-083D-48BB-9789-614DDE232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9581-6B80-45F2-8086-36AD0626DD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D1E392E-083D-48BB-9789-614DDE232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C289581-6B80-45F2-8086-36AD0626DD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392E-083D-48BB-9789-614DDE232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C289581-6B80-45F2-8086-36AD0626DD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1E392E-083D-48BB-9789-614DDE232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068960"/>
            <a:ext cx="8568952" cy="352839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Две плоскости называются параллельными, если они </a:t>
            </a: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 пересекаются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0"/>
            <a:ext cx="6696744" cy="198884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4800" dirty="0" smtClean="0"/>
              <a:t>ПАРАЛЛЕЛЬНОСТЬ </a:t>
            </a:r>
            <a:r>
              <a:rPr lang="ru-RU" sz="4800" dirty="0" smtClean="0"/>
              <a:t>ПЛОСКОСТЕЙ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Содержимое 9" descr="icon_3921_view - коп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764704"/>
            <a:ext cx="7918268" cy="5010576"/>
          </a:xfrm>
          <a:ln w="76200"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796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Свойства параллельных плоскостей</a:t>
            </a:r>
            <a:endParaRPr lang="ru-RU" b="1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499992" y="1268760"/>
            <a:ext cx="4041775" cy="1224136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Отрезки параллельных прямых, заключенные между параллельными плоскостями. равны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51520" y="1196752"/>
            <a:ext cx="4032448" cy="1728192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Если две параллельные плоскости пересечены третьей, то линии их пересечения параллельны </a:t>
            </a:r>
            <a:endParaRPr lang="ru-RU" sz="2200" b="1" dirty="0"/>
          </a:p>
        </p:txBody>
      </p:sp>
      <p:pic>
        <p:nvPicPr>
          <p:cNvPr id="7" name="Содержимое 6" descr="icon_3921_view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755576" y="2708921"/>
            <a:ext cx="3239251" cy="3888432"/>
          </a:xfrm>
        </p:spPr>
      </p:pic>
      <p:pic>
        <p:nvPicPr>
          <p:cNvPr id="8" name="Рисунок 7" descr="ол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708920"/>
            <a:ext cx="3096344" cy="3973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"/>
            <a:ext cx="653447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Признаки параллельности плоскостей</a:t>
            </a:r>
            <a:r>
              <a:rPr lang="ru-RU" dirty="0" smtClean="0"/>
              <a:t>: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/>
              <a:t>1)  Если две пересекающиеся прямые одной плоскости </a:t>
            </a:r>
            <a:r>
              <a:rPr lang="ru-RU" sz="3200" dirty="0" err="1" smtClean="0"/>
              <a:t>cоответственно</a:t>
            </a:r>
            <a:r>
              <a:rPr lang="ru-RU" sz="3200" dirty="0" smtClean="0"/>
              <a:t> параллельны двум пересекающимся прямым другой плоскости, то эти плоскости параллельны.</a:t>
            </a:r>
          </a:p>
          <a:p>
            <a:endParaRPr lang="ru-RU" sz="3200" dirty="0" smtClean="0"/>
          </a:p>
          <a:p>
            <a:r>
              <a:rPr lang="ru-RU" sz="3200" dirty="0" smtClean="0"/>
              <a:t>2)  Если две плоскости перпендикулярны одной и той же прямой, то они параллельны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6858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Признаки перпендикулярности прямой и плоскости</a:t>
            </a:r>
            <a:r>
              <a:rPr lang="ru-RU" sz="3600" dirty="0" smtClean="0"/>
              <a:t>: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sz="3200" dirty="0" smtClean="0"/>
              <a:t>1)  Если прямая перпендикулярна двум пересекающимся прямым, лежащим в плоскости, то она перпендикулярна этой плоскости. </a:t>
            </a:r>
          </a:p>
          <a:p>
            <a:endParaRPr lang="ru-RU" sz="3200" dirty="0" smtClean="0"/>
          </a:p>
          <a:p>
            <a:r>
              <a:rPr lang="ru-RU" sz="3200" dirty="0" smtClean="0"/>
              <a:t>2)  Если плоскость перпендикулярна одной из параллельных прямых, то она перпендикулярна и другой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0"/>
            <a:ext cx="6300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Вопросы и задачи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82809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200" dirty="0" smtClean="0"/>
              <a:t>Одна из двух параллельных прямых параллельна некоторой плоскости. Верно ли утверждение, что и вторая прямая параллельна этой плоскости</a:t>
            </a:r>
            <a:r>
              <a:rPr lang="en-US" sz="2200" dirty="0" smtClean="0"/>
              <a:t>?</a:t>
            </a:r>
            <a:endParaRPr lang="ru-RU" sz="2200" dirty="0" smtClean="0"/>
          </a:p>
          <a:p>
            <a:pPr marL="342900" indent="-342900"/>
            <a:endParaRPr lang="en-US" sz="22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ru-RU" sz="2200" dirty="0" smtClean="0"/>
              <a:t>Прямая а пересекает плоскость </a:t>
            </a:r>
            <a:r>
              <a:rPr lang="en-US" sz="2200" i="1" dirty="0" smtClean="0">
                <a:latin typeface="Cambria" pitchFamily="18" charset="0"/>
                <a:cs typeface="Andalus" pitchFamily="18" charset="-78"/>
              </a:rPr>
              <a:t>a</a:t>
            </a:r>
            <a:r>
              <a:rPr lang="ru-RU" sz="2200" dirty="0" smtClean="0"/>
              <a:t>. Лежит ли в плоскости а хоть одна прямая</a:t>
            </a:r>
            <a:r>
              <a:rPr lang="en-US" sz="2200" dirty="0" smtClean="0"/>
              <a:t>, </a:t>
            </a:r>
            <a:r>
              <a:rPr lang="ru-RU" sz="2200" dirty="0" smtClean="0"/>
              <a:t>параллельная а</a:t>
            </a:r>
            <a:r>
              <a:rPr lang="en-US" sz="2200" dirty="0" smtClean="0"/>
              <a:t>?</a:t>
            </a:r>
            <a:r>
              <a:rPr lang="ru-RU" sz="2200" dirty="0" smtClean="0"/>
              <a:t> </a:t>
            </a:r>
          </a:p>
          <a:p>
            <a:pPr marL="342900" indent="-342900"/>
            <a:endParaRPr lang="ru-RU" sz="22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ru-RU" sz="2200" dirty="0" smtClean="0"/>
              <a:t>Верно ли утверждение</a:t>
            </a:r>
            <a:r>
              <a:rPr lang="en-US" sz="2200" dirty="0" smtClean="0"/>
              <a:t>: </a:t>
            </a:r>
            <a:r>
              <a:rPr lang="ru-RU" sz="2200" dirty="0" smtClean="0"/>
              <a:t>если две прямые параллельны  некоторой  плоскости, то они параллельны друг другу</a:t>
            </a:r>
            <a:r>
              <a:rPr lang="en-US" sz="2200" dirty="0" smtClean="0"/>
              <a:t>?</a:t>
            </a:r>
            <a:endParaRPr lang="ru-RU" sz="2200" dirty="0" smtClean="0"/>
          </a:p>
          <a:p>
            <a:pPr marL="342900" indent="-342900"/>
            <a:endParaRPr lang="en-US" sz="22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ru-RU" sz="2200" dirty="0" smtClean="0"/>
              <a:t>Прямая а и </a:t>
            </a:r>
            <a:r>
              <a:rPr lang="en-US" sz="2200" dirty="0" smtClean="0"/>
              <a:t>b </a:t>
            </a:r>
            <a:r>
              <a:rPr lang="ru-RU" sz="2200" dirty="0" smtClean="0"/>
              <a:t>параллельны. Через точку </a:t>
            </a:r>
            <a:r>
              <a:rPr lang="en-US" sz="2200" dirty="0" smtClean="0"/>
              <a:t>M </a:t>
            </a:r>
            <a:r>
              <a:rPr lang="ru-RU" sz="2200" dirty="0" smtClean="0"/>
              <a:t>прямой а проведена прямая </a:t>
            </a:r>
            <a:r>
              <a:rPr lang="en-US" sz="2200" dirty="0" smtClean="0"/>
              <a:t>MN</a:t>
            </a:r>
            <a:r>
              <a:rPr lang="ru-RU" sz="2200" dirty="0" smtClean="0"/>
              <a:t> </a:t>
            </a:r>
            <a:r>
              <a:rPr lang="en-US" sz="2200" dirty="0" smtClean="0"/>
              <a:t>,</a:t>
            </a:r>
            <a:r>
              <a:rPr lang="ru-RU" sz="2200" dirty="0" smtClean="0"/>
              <a:t> отличная от прямой  </a:t>
            </a:r>
            <a:r>
              <a:rPr lang="ru-RU" sz="2200" dirty="0" smtClean="0">
                <a:cs typeface="Aharoni" pitchFamily="2" charset="-79"/>
              </a:rPr>
              <a:t>а </a:t>
            </a:r>
            <a:r>
              <a:rPr lang="ru-RU" sz="2200" dirty="0" smtClean="0"/>
              <a:t> и не пересекающая прямую </a:t>
            </a:r>
            <a:r>
              <a:rPr lang="en-US" sz="2200" dirty="0" smtClean="0"/>
              <a:t>b. </a:t>
            </a:r>
            <a:r>
              <a:rPr lang="ru-RU" sz="2200" dirty="0" smtClean="0"/>
              <a:t>Каково взаимное расположение прямых </a:t>
            </a:r>
            <a:r>
              <a:rPr lang="en-US" sz="2200" dirty="0" smtClean="0"/>
              <a:t>MN </a:t>
            </a:r>
            <a:r>
              <a:rPr lang="ru-RU" sz="2200" dirty="0" smtClean="0"/>
              <a:t>и </a:t>
            </a:r>
            <a:r>
              <a:rPr lang="en-US" sz="2200" dirty="0" smtClean="0"/>
              <a:t>b</a:t>
            </a:r>
            <a:r>
              <a:rPr lang="ru-RU" sz="2200" dirty="0" smtClean="0"/>
              <a:t> </a:t>
            </a:r>
            <a:r>
              <a:rPr lang="en-US" sz="2200" dirty="0" smtClean="0"/>
              <a:t>?</a:t>
            </a:r>
            <a:endParaRPr lang="ru-RU" sz="2200" dirty="0" smtClean="0"/>
          </a:p>
          <a:p>
            <a:pPr marL="342900" indent="-342900"/>
            <a:endParaRPr lang="ru-RU" sz="22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ru-RU" sz="2200" dirty="0" smtClean="0"/>
              <a:t>Плоскость </a:t>
            </a:r>
            <a:r>
              <a:rPr lang="en-US" sz="2200" i="1" dirty="0" smtClean="0">
                <a:latin typeface="Cambria" pitchFamily="18" charset="0"/>
                <a:cs typeface="Andalus" pitchFamily="18" charset="-78"/>
              </a:rPr>
              <a:t>a</a:t>
            </a:r>
            <a:r>
              <a:rPr lang="en-US" sz="2200" dirty="0" smtClean="0"/>
              <a:t> </a:t>
            </a:r>
            <a:r>
              <a:rPr lang="ru-RU" sz="2200" dirty="0" smtClean="0"/>
              <a:t>и прямая а параллельны прямой </a:t>
            </a:r>
            <a:r>
              <a:rPr lang="en-US" sz="2200" dirty="0" smtClean="0"/>
              <a:t>b. </a:t>
            </a:r>
            <a:r>
              <a:rPr lang="ru-RU" sz="2200" dirty="0" smtClean="0"/>
              <a:t>Докажите, что прямая а либо параллельна</a:t>
            </a:r>
            <a:r>
              <a:rPr lang="en-US" sz="2200" dirty="0" smtClean="0"/>
              <a:t> </a:t>
            </a:r>
            <a:r>
              <a:rPr lang="ru-RU" sz="2200" dirty="0" smtClean="0"/>
              <a:t>плоскости</a:t>
            </a:r>
            <a:r>
              <a:rPr lang="en-US" sz="2200" i="1" dirty="0" smtClean="0">
                <a:latin typeface="Cambria" pitchFamily="18" charset="0"/>
                <a:cs typeface="Andalus" pitchFamily="18" charset="-78"/>
              </a:rPr>
              <a:t> a</a:t>
            </a:r>
            <a:r>
              <a:rPr lang="ru-RU" sz="2200" dirty="0" smtClean="0"/>
              <a:t> </a:t>
            </a:r>
            <a:r>
              <a:rPr lang="en-US" sz="2200" dirty="0" smtClean="0"/>
              <a:t>,</a:t>
            </a:r>
            <a:r>
              <a:rPr lang="ru-RU" sz="2200" dirty="0" smtClean="0"/>
              <a:t> либо лежит в ней.  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4">
      <a:dk1>
        <a:srgbClr val="BAB8C8"/>
      </a:dk1>
      <a:lt1>
        <a:sysClr val="window" lastClr="FFFFFF"/>
      </a:lt1>
      <a:dk2>
        <a:srgbClr val="DA9EF5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B0F0"/>
      </a:hlink>
      <a:folHlink>
        <a:srgbClr val="A116E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132</TotalTime>
  <Words>234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Две плоскости называются параллельными, если они не пересекаются</vt:lpstr>
      <vt:lpstr>Слайд 2</vt:lpstr>
      <vt:lpstr>Свойства параллельных плоскостей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13</cp:revision>
  <dcterms:created xsi:type="dcterms:W3CDTF">2013-11-24T07:16:39Z</dcterms:created>
  <dcterms:modified xsi:type="dcterms:W3CDTF">2013-11-24T09:32:04Z</dcterms:modified>
</cp:coreProperties>
</file>