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6" r:id="rId2"/>
    <p:sldId id="285" r:id="rId3"/>
    <p:sldId id="281" r:id="rId4"/>
    <p:sldId id="257" r:id="rId5"/>
    <p:sldId id="287" r:id="rId6"/>
    <p:sldId id="288" r:id="rId7"/>
    <p:sldId id="290" r:id="rId8"/>
    <p:sldId id="291" r:id="rId9"/>
    <p:sldId id="292" r:id="rId10"/>
    <p:sldId id="29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9CD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60" autoAdjust="0"/>
  </p:normalViewPr>
  <p:slideViewPr>
    <p:cSldViewPr>
      <p:cViewPr varScale="1">
        <p:scale>
          <a:sx n="68" d="100"/>
          <a:sy n="68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F34977-A2B3-49C6-9E99-E25029C6F18E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955D6D-755C-497B-9655-D8AE8CE491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2DA9D6-D545-40F2-839A-6350D5B47D7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2DA9D6-D545-40F2-839A-6350D5B47D7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2DA9D6-D545-40F2-839A-6350D5B47D7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2DA9D6-D545-40F2-839A-6350D5B47D7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2DA9D6-D545-40F2-839A-6350D5B47D7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2DA9D6-D545-40F2-839A-6350D5B47D7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564DA-1EA1-4777-8E3A-278F3D125C94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17869-44CE-4DC7-8617-A66C5273E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E25EE-3B11-4ADD-BD6C-3C9345D394E2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E3449-B5A3-4CD2-9D78-C22B9E3BB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385C2-6591-40FC-A373-5EB487762335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81A3A-B4C4-4475-A67B-9F3C37EA8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47BE9-74E1-4A50-B189-19E429D5EF5C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C5F93-397D-4C78-BB4E-9D34B1EC2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E4C59-90D4-4299-9AB2-DC836A232DF4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A82E0-44FD-4554-9069-58489BE353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238C-4CA3-4B66-9250-7ED3419F49D3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1FD33-FFD6-4F94-9013-AD356E0EB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4DA5B-3A82-473C-A8BF-085A81FBCFCE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00EBE-7D60-47FB-94E7-DCCE5C00B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58316-DF6C-4205-B9F2-058C89672B6E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7BCB0-461E-44BC-A5C3-3FA1EDBBBB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5781C-D9FF-4972-9AD2-2F31ACA0BAD6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255CF-F68A-491D-8D5C-C5B9C0A19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39AB8-76BF-4B1B-9793-8298C249FA10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64265-24DC-4ADD-A072-E5BB1A0CE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9EA46-1EB3-4200-A64A-08D816FD8DCD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09796-5944-4D0B-B5C8-8B7E80D9B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F317C1-5805-4803-91F6-F90F2017A9EE}" type="datetimeFigureOut">
              <a:rPr lang="ru-RU"/>
              <a:pPr>
                <a:defRPr/>
              </a:pPr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D70C9D-1782-4CA2-A24B-E1C05DEAA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iles.school-collection.edu.ru/dlrstore/e2d9e993-1ea6-4e75-980c-8844e3cd62b4/9_50.swf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&#1059;&#1089;&#1090;&#1088;&#1086;&#1081;&#1089;&#1090;&#1074;&#1072;%20&#1082;&#1086;&#1084;&#1087;&#1100;&#1102;&#1090;&#1077;&#1088;&#1072;.pptx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&#1047;&#1072;&#1076;&#1072;&#1085;&#1080;&#1077;%201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Pantera%20-%20&#1056;&#1086;&#1079;&#1086;&#1074;&#1072;&#1103;%20&#1087;&#1072;&#1085;&#1090;&#1077;&#1088;&#1072;%20(Remix).mp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&#1058;&#1077;&#1089;&#1090;%20&#1087;&#1086;%20&#1090;&#1077;&#1084;&#1077;%20%20%20&#1050;&#1072;&#1082;%20&#1091;&#1089;&#1090;&#1088;&#1086;&#1077;&#1085;%20&#1082;&#1086;&#1084;&#1087;&#1100;&#1102;&#1090;&#1077;&#1088;.xls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5949280"/>
            <a:ext cx="172819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http://internika.org/sites/default/files/work_test/b446e64bd9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20688"/>
            <a:ext cx="4286250" cy="428625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419872" y="4509120"/>
            <a:ext cx="93610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2" name="Заголовок 1"/>
          <p:cNvSpPr>
            <a:spLocks noGrp="1"/>
          </p:cNvSpPr>
          <p:nvPr>
            <p:ph type="title"/>
          </p:nvPr>
        </p:nvSpPr>
        <p:spPr>
          <a:xfrm>
            <a:off x="-285784" y="0"/>
            <a:ext cx="9429784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«Устройство </a:t>
            </a:r>
            <a:r>
              <a:rPr lang="ru-RU" sz="4000" b="1" i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персонального компьютера</a:t>
            </a:r>
            <a:r>
              <a:rPr lang="ru-RU" sz="4000" b="1" i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».</a:t>
            </a:r>
            <a:endParaRPr lang="ru-RU" sz="4000" b="1" i="1" dirty="0" smtClean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grpSp>
        <p:nvGrpSpPr>
          <p:cNvPr id="11" name="Прямоугольник 7"/>
          <p:cNvGrpSpPr>
            <a:grpSpLocks/>
          </p:cNvGrpSpPr>
          <p:nvPr/>
        </p:nvGrpSpPr>
        <p:grpSpPr bwMode="auto">
          <a:xfrm>
            <a:off x="323528" y="4581128"/>
            <a:ext cx="8676456" cy="1645691"/>
            <a:chOff x="3921" y="687"/>
            <a:chExt cx="1874" cy="530"/>
          </a:xfrm>
        </p:grpSpPr>
        <p:pic>
          <p:nvPicPr>
            <p:cNvPr id="12" name="Прямоугольник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1" y="687"/>
              <a:ext cx="1874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3952" y="757"/>
              <a:ext cx="1800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u="sng" dirty="0" smtClean="0">
                  <a:hlinkClick r:id="rId5"/>
                </a:rPr>
                <a:t>http://files.school-collection.edu.ru/dlrstore/e2d9e993-1ea6-4e75-980c-8844e3cd62b4/9_50.swf</a:t>
              </a:r>
              <a:endParaRPr lang="ru-RU" sz="2400" dirty="0" smtClean="0"/>
            </a:p>
            <a:p>
              <a:pPr algn="ctr"/>
              <a:endParaRPr lang="ru-RU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files.torakid.com/articles/111026_1319610408_1875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92696"/>
            <a:ext cx="5715000" cy="527685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91680" y="2924944"/>
            <a:ext cx="520411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Устройства</a:t>
            </a:r>
            <a:b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компьютера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4 ab m"/>
          <p:cNvPicPr>
            <a:picLocks noChangeAspect="1" noChangeArrowheads="1"/>
          </p:cNvPicPr>
          <p:nvPr/>
        </p:nvPicPr>
        <p:blipFill>
          <a:blip r:embed="rId2" cstate="print">
            <a:lum bright="36000"/>
          </a:blip>
          <a:srcRect/>
          <a:stretch>
            <a:fillRect/>
          </a:stretch>
        </p:blipFill>
        <p:spPr bwMode="auto">
          <a:xfrm>
            <a:off x="-252413" y="0"/>
            <a:ext cx="9396413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2205038"/>
            <a:ext cx="7631113" cy="2306637"/>
          </a:xfrm>
        </p:spPr>
        <p:txBody>
          <a:bodyPr/>
          <a:lstStyle/>
          <a:p>
            <a:pPr>
              <a:defRPr/>
            </a:pPr>
            <a:r>
              <a:rPr lang="ru-RU" sz="4000" b="1" i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/>
            </a:r>
            <a:br>
              <a:rPr lang="ru-RU" sz="4000" b="1" i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</a:br>
            <a:r>
              <a:rPr lang="ru-RU" sz="5400" b="1" i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Основные </a:t>
            </a:r>
            <a:r>
              <a:rPr lang="ru-RU" sz="5400" b="1" i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компоненты компьютера и их функции.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>
                <a:latin typeface="Monotype Corsiva" pitchFamily="66" charset="0"/>
              </a:rPr>
              <a:t/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>
                <a:latin typeface="Monotype Corsiva" pitchFamily="66" charset="0"/>
              </a:rPr>
              <a:t/>
            </a:r>
            <a:br>
              <a:rPr lang="ru-RU" sz="2800" dirty="0">
                <a:latin typeface="Monotype Corsiva" pitchFamily="66" charset="0"/>
              </a:rPr>
            </a:br>
            <a:endParaRPr lang="ru-RU" sz="2800" dirty="0">
              <a:latin typeface="Monotype Corsiva" pitchFamily="66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11413" y="5516563"/>
            <a:ext cx="6400800" cy="792162"/>
          </a:xfrm>
        </p:spPr>
        <p:txBody>
          <a:bodyPr/>
          <a:lstStyle/>
          <a:p>
            <a:pPr algn="r">
              <a:defRPr/>
            </a:pPr>
            <a:endParaRPr lang="ru-RU" dirty="0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2268538" y="260350"/>
            <a:ext cx="47847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b="1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785813" y="357188"/>
            <a:ext cx="755967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5" descr="E:\ну это да\рисун\default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4744"/>
            <a:ext cx="3501009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Заголовок 1"/>
          <p:cNvSpPr>
            <a:spLocks noGrp="1"/>
          </p:cNvSpPr>
          <p:nvPr>
            <p:ph type="title"/>
          </p:nvPr>
        </p:nvSpPr>
        <p:spPr>
          <a:xfrm>
            <a:off x="-285784" y="0"/>
            <a:ext cx="9429784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Устройства компьютера</a:t>
            </a:r>
            <a:endParaRPr lang="ru-RU" sz="4000" b="1" dirty="0" smtClean="0">
              <a:solidFill>
                <a:srgbClr val="FFC000"/>
              </a:solidFill>
              <a:latin typeface="Monotype Corsiva" pitchFamily="66" charset="0"/>
            </a:endParaRPr>
          </a:p>
        </p:txBody>
      </p:sp>
      <p:grpSp>
        <p:nvGrpSpPr>
          <p:cNvPr id="3080" name="Прямоугольник 7"/>
          <p:cNvGrpSpPr>
            <a:grpSpLocks/>
          </p:cNvGrpSpPr>
          <p:nvPr/>
        </p:nvGrpSpPr>
        <p:grpSpPr bwMode="auto">
          <a:xfrm>
            <a:off x="3707904" y="1090613"/>
            <a:ext cx="5491659" cy="841375"/>
            <a:chOff x="3921" y="687"/>
            <a:chExt cx="1874" cy="530"/>
          </a:xfrm>
        </p:grpSpPr>
        <p:pic>
          <p:nvPicPr>
            <p:cNvPr id="3087" name="Прямоугольник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1" y="687"/>
              <a:ext cx="1874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8" name="Text Box 15"/>
            <p:cNvSpPr txBox="1">
              <a:spLocks noChangeArrowheads="1"/>
            </p:cNvSpPr>
            <p:nvPr/>
          </p:nvSpPr>
          <p:spPr bwMode="auto">
            <a:xfrm>
              <a:off x="3960" y="765"/>
              <a:ext cx="180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i="1" dirty="0" smtClean="0">
                  <a:solidFill>
                    <a:srgbClr val="FFFFFF"/>
                  </a:solidFill>
                  <a:latin typeface="Calibri" pitchFamily="34" charset="0"/>
                </a:rPr>
                <a:t>Устройства ввода</a:t>
              </a:r>
              <a:endParaRPr lang="ru-RU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3851920" y="2132856"/>
            <a:ext cx="21314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FFFF"/>
                </a:solidFill>
                <a:latin typeface="Calibri" pitchFamily="34" charset="0"/>
              </a:rPr>
              <a:t>Устройства в</a:t>
            </a:r>
            <a:endParaRPr lang="ru-RU" dirty="0"/>
          </a:p>
        </p:txBody>
      </p:sp>
      <p:grpSp>
        <p:nvGrpSpPr>
          <p:cNvPr id="24" name="Прямоугольник 7"/>
          <p:cNvGrpSpPr>
            <a:grpSpLocks/>
          </p:cNvGrpSpPr>
          <p:nvPr/>
        </p:nvGrpSpPr>
        <p:grpSpPr bwMode="auto">
          <a:xfrm>
            <a:off x="3688853" y="2060848"/>
            <a:ext cx="5491659" cy="841375"/>
            <a:chOff x="3921" y="687"/>
            <a:chExt cx="1874" cy="530"/>
          </a:xfrm>
        </p:grpSpPr>
        <p:pic>
          <p:nvPicPr>
            <p:cNvPr id="25" name="Прямоугольник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1" y="687"/>
              <a:ext cx="1874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3960" y="765"/>
              <a:ext cx="180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i="1" dirty="0" smtClean="0">
                  <a:solidFill>
                    <a:srgbClr val="FFFFFF"/>
                  </a:solidFill>
                  <a:latin typeface="Calibri" pitchFamily="34" charset="0"/>
                </a:rPr>
                <a:t>Устройства вывода</a:t>
              </a:r>
              <a:endParaRPr lang="ru-RU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27" name="Прямоугольник 7"/>
          <p:cNvGrpSpPr>
            <a:grpSpLocks/>
          </p:cNvGrpSpPr>
          <p:nvPr/>
        </p:nvGrpSpPr>
        <p:grpSpPr bwMode="auto">
          <a:xfrm>
            <a:off x="3688853" y="2924944"/>
            <a:ext cx="5491659" cy="841375"/>
            <a:chOff x="3921" y="687"/>
            <a:chExt cx="1874" cy="530"/>
          </a:xfrm>
        </p:grpSpPr>
        <p:pic>
          <p:nvPicPr>
            <p:cNvPr id="28" name="Прямоугольник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1" y="687"/>
              <a:ext cx="1874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>
              <a:off x="3960" y="765"/>
              <a:ext cx="180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i="1" dirty="0" smtClean="0">
                  <a:solidFill>
                    <a:srgbClr val="FFFFFF"/>
                  </a:solidFill>
                  <a:latin typeface="Calibri" pitchFamily="34" charset="0"/>
                </a:rPr>
                <a:t>Устройства обработки</a:t>
              </a:r>
              <a:endParaRPr lang="ru-RU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30" name="Прямоугольник 7"/>
          <p:cNvGrpSpPr>
            <a:grpSpLocks/>
          </p:cNvGrpSpPr>
          <p:nvPr/>
        </p:nvGrpSpPr>
        <p:grpSpPr bwMode="auto">
          <a:xfrm>
            <a:off x="2771800" y="3861048"/>
            <a:ext cx="6408712" cy="1323975"/>
            <a:chOff x="3921" y="687"/>
            <a:chExt cx="1874" cy="834"/>
          </a:xfrm>
        </p:grpSpPr>
        <p:pic>
          <p:nvPicPr>
            <p:cNvPr id="31" name="Прямоугольник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1" y="687"/>
              <a:ext cx="1874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Text Box 15"/>
            <p:cNvSpPr txBox="1">
              <a:spLocks noChangeArrowheads="1"/>
            </p:cNvSpPr>
            <p:nvPr/>
          </p:nvSpPr>
          <p:spPr bwMode="auto">
            <a:xfrm>
              <a:off x="3960" y="765"/>
              <a:ext cx="1800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i="1" dirty="0" smtClean="0">
                  <a:solidFill>
                    <a:srgbClr val="FFFFFF"/>
                  </a:solidFill>
                  <a:latin typeface="Calibri" pitchFamily="34" charset="0"/>
                </a:rPr>
                <a:t>Устройства коммуникации</a:t>
              </a:r>
              <a:endParaRPr lang="ru-RU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33" name="Прямоугольник 7"/>
          <p:cNvGrpSpPr>
            <a:grpSpLocks/>
          </p:cNvGrpSpPr>
          <p:nvPr/>
        </p:nvGrpSpPr>
        <p:grpSpPr bwMode="auto">
          <a:xfrm>
            <a:off x="3688853" y="4797152"/>
            <a:ext cx="5491659" cy="841375"/>
            <a:chOff x="3921" y="687"/>
            <a:chExt cx="1874" cy="530"/>
          </a:xfrm>
        </p:grpSpPr>
        <p:pic>
          <p:nvPicPr>
            <p:cNvPr id="34" name="Прямоугольник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1" y="687"/>
              <a:ext cx="1874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Text Box 15"/>
            <p:cNvSpPr txBox="1">
              <a:spLocks noChangeArrowheads="1"/>
            </p:cNvSpPr>
            <p:nvPr/>
          </p:nvSpPr>
          <p:spPr bwMode="auto">
            <a:xfrm>
              <a:off x="3960" y="765"/>
              <a:ext cx="180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i="1" dirty="0" smtClean="0">
                  <a:solidFill>
                    <a:srgbClr val="FFFFFF"/>
                  </a:solidFill>
                  <a:latin typeface="Calibri" pitchFamily="34" charset="0"/>
                </a:rPr>
                <a:t>Устройства хранения</a:t>
              </a:r>
              <a:endParaRPr lang="ru-RU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5" descr="E:\ну это да\рисун\default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412776"/>
            <a:ext cx="1979712" cy="197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Заголовок 1"/>
          <p:cNvSpPr>
            <a:spLocks noGrp="1"/>
          </p:cNvSpPr>
          <p:nvPr>
            <p:ph type="title"/>
          </p:nvPr>
        </p:nvSpPr>
        <p:spPr>
          <a:xfrm>
            <a:off x="-285784" y="0"/>
            <a:ext cx="9429784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Устройства компьютера</a:t>
            </a:r>
            <a:endParaRPr lang="ru-RU" sz="4000" b="1" dirty="0" smtClean="0">
              <a:solidFill>
                <a:srgbClr val="FFC000"/>
              </a:solidFill>
              <a:latin typeface="Monotype Corsiva" pitchFamily="66" charset="0"/>
            </a:endParaRPr>
          </a:p>
        </p:txBody>
      </p:sp>
      <p:grpSp>
        <p:nvGrpSpPr>
          <p:cNvPr id="2" name="Прямоугольник 7"/>
          <p:cNvGrpSpPr>
            <a:grpSpLocks/>
          </p:cNvGrpSpPr>
          <p:nvPr/>
        </p:nvGrpSpPr>
        <p:grpSpPr bwMode="auto">
          <a:xfrm>
            <a:off x="251520" y="908721"/>
            <a:ext cx="3024336" cy="2160240"/>
            <a:chOff x="3921" y="687"/>
            <a:chExt cx="1874" cy="530"/>
          </a:xfrm>
        </p:grpSpPr>
        <p:pic>
          <p:nvPicPr>
            <p:cNvPr id="3087" name="Прямоугольник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1" y="687"/>
              <a:ext cx="1874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8" name="Text Box 15"/>
            <p:cNvSpPr txBox="1">
              <a:spLocks noChangeArrowheads="1"/>
            </p:cNvSpPr>
            <p:nvPr/>
          </p:nvSpPr>
          <p:spPr bwMode="auto">
            <a:xfrm>
              <a:off x="3960" y="765"/>
              <a:ext cx="180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i="1" dirty="0" smtClean="0">
                  <a:solidFill>
                    <a:srgbClr val="FFFFFF"/>
                  </a:solidFill>
                  <a:latin typeface="Calibri" pitchFamily="34" charset="0"/>
                </a:rPr>
                <a:t>Устройства ввода</a:t>
              </a:r>
              <a:endParaRPr lang="ru-RU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3" name="Прямоугольник 7"/>
          <p:cNvGrpSpPr>
            <a:grpSpLocks/>
          </p:cNvGrpSpPr>
          <p:nvPr/>
        </p:nvGrpSpPr>
        <p:grpSpPr bwMode="auto">
          <a:xfrm>
            <a:off x="5724128" y="908720"/>
            <a:ext cx="3096344" cy="2520280"/>
            <a:chOff x="3921" y="687"/>
            <a:chExt cx="1874" cy="530"/>
          </a:xfrm>
        </p:grpSpPr>
        <p:pic>
          <p:nvPicPr>
            <p:cNvPr id="25" name="Прямоугольник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1" y="687"/>
              <a:ext cx="1874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Text Box 15"/>
            <p:cNvSpPr txBox="1">
              <a:spLocks noChangeArrowheads="1"/>
            </p:cNvSpPr>
            <p:nvPr/>
          </p:nvSpPr>
          <p:spPr bwMode="auto">
            <a:xfrm>
              <a:off x="3960" y="765"/>
              <a:ext cx="180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i="1" dirty="0" smtClean="0">
                  <a:solidFill>
                    <a:srgbClr val="FFFFFF"/>
                  </a:solidFill>
                  <a:latin typeface="Calibri" pitchFamily="34" charset="0"/>
                </a:rPr>
                <a:t>Устройства вывода</a:t>
              </a:r>
              <a:endParaRPr lang="ru-RU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4" name="Прямоугольник 7"/>
          <p:cNvGrpSpPr>
            <a:grpSpLocks/>
          </p:cNvGrpSpPr>
          <p:nvPr/>
        </p:nvGrpSpPr>
        <p:grpSpPr bwMode="auto">
          <a:xfrm>
            <a:off x="72008" y="2808312"/>
            <a:ext cx="3403427" cy="1584176"/>
            <a:chOff x="3921" y="687"/>
            <a:chExt cx="1874" cy="530"/>
          </a:xfrm>
        </p:grpSpPr>
        <p:pic>
          <p:nvPicPr>
            <p:cNvPr id="28" name="Прямоугольник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1" y="687"/>
              <a:ext cx="1874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>
              <a:off x="3960" y="765"/>
              <a:ext cx="180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i="1" dirty="0" smtClean="0">
                  <a:solidFill>
                    <a:srgbClr val="FFFFFF"/>
                  </a:solidFill>
                  <a:latin typeface="Calibri" pitchFamily="34" charset="0"/>
                </a:rPr>
                <a:t>Устройства обработки</a:t>
              </a:r>
              <a:endParaRPr lang="ru-RU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5" name="Прямоугольник 7"/>
          <p:cNvGrpSpPr>
            <a:grpSpLocks/>
          </p:cNvGrpSpPr>
          <p:nvPr/>
        </p:nvGrpSpPr>
        <p:grpSpPr bwMode="auto">
          <a:xfrm>
            <a:off x="0" y="4005064"/>
            <a:ext cx="3960440" cy="2304256"/>
            <a:chOff x="3921" y="687"/>
            <a:chExt cx="1874" cy="834"/>
          </a:xfrm>
        </p:grpSpPr>
        <p:pic>
          <p:nvPicPr>
            <p:cNvPr id="31" name="Прямоугольник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1" y="687"/>
              <a:ext cx="1874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Text Box 15"/>
            <p:cNvSpPr txBox="1">
              <a:spLocks noChangeArrowheads="1"/>
            </p:cNvSpPr>
            <p:nvPr/>
          </p:nvSpPr>
          <p:spPr bwMode="auto">
            <a:xfrm>
              <a:off x="3960" y="765"/>
              <a:ext cx="1800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i="1" dirty="0" smtClean="0">
                  <a:solidFill>
                    <a:srgbClr val="FFFFFF"/>
                  </a:solidFill>
                  <a:latin typeface="Calibri" pitchFamily="34" charset="0"/>
                </a:rPr>
                <a:t>Устройства коммуникации</a:t>
              </a:r>
              <a:endParaRPr lang="ru-RU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6" name="Прямоугольник 7"/>
          <p:cNvGrpSpPr>
            <a:grpSpLocks/>
          </p:cNvGrpSpPr>
          <p:nvPr/>
        </p:nvGrpSpPr>
        <p:grpSpPr bwMode="auto">
          <a:xfrm>
            <a:off x="5508104" y="3140968"/>
            <a:ext cx="3331419" cy="2304256"/>
            <a:chOff x="3921" y="687"/>
            <a:chExt cx="1874" cy="530"/>
          </a:xfrm>
        </p:grpSpPr>
        <p:pic>
          <p:nvPicPr>
            <p:cNvPr id="34" name="Прямоугольник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1" y="687"/>
              <a:ext cx="1874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Text Box 15"/>
            <p:cNvSpPr txBox="1">
              <a:spLocks noChangeArrowheads="1"/>
            </p:cNvSpPr>
            <p:nvPr/>
          </p:nvSpPr>
          <p:spPr bwMode="auto">
            <a:xfrm>
              <a:off x="3960" y="765"/>
              <a:ext cx="180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i="1" dirty="0" smtClean="0">
                  <a:solidFill>
                    <a:srgbClr val="FFFFFF"/>
                  </a:solidFill>
                  <a:latin typeface="Calibri" pitchFamily="34" charset="0"/>
                </a:rPr>
                <a:t>Устройства хранения</a:t>
              </a:r>
              <a:endParaRPr lang="ru-RU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21" name="Прямоугольник 7"/>
          <p:cNvGrpSpPr>
            <a:grpSpLocks/>
          </p:cNvGrpSpPr>
          <p:nvPr/>
        </p:nvGrpSpPr>
        <p:grpSpPr bwMode="auto">
          <a:xfrm>
            <a:off x="395536" y="5661248"/>
            <a:ext cx="8280920" cy="1008111"/>
            <a:chOff x="3921" y="687"/>
            <a:chExt cx="1874" cy="530"/>
          </a:xfrm>
        </p:grpSpPr>
        <p:pic>
          <p:nvPicPr>
            <p:cNvPr id="22" name="Прямоугольник 7">
              <a:hlinkClick r:id="rId5" action="ppaction://hlinkpres?slideindex=1&amp;slidetitle="/>
            </p:cNvPr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1" y="687"/>
              <a:ext cx="1874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3954" y="838"/>
              <a:ext cx="1800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 b="1" i="1" dirty="0" smtClean="0">
                  <a:solidFill>
                    <a:srgbClr val="FFFFFF"/>
                  </a:solidFill>
                  <a:latin typeface="Calibri" pitchFamily="34" charset="0"/>
                </a:rPr>
                <a:t>Рабочий стол /Устройство компьютера.</a:t>
              </a:r>
              <a:r>
                <a:rPr lang="en-US" sz="2800" b="1" i="1" dirty="0" err="1" smtClean="0">
                  <a:solidFill>
                    <a:srgbClr val="FFFFFF"/>
                  </a:solidFill>
                  <a:latin typeface="Calibri" pitchFamily="34" charset="0"/>
                </a:rPr>
                <a:t>pptx</a:t>
              </a:r>
              <a:endParaRPr lang="ru-RU" sz="2800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5112568" cy="682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Прямоугольник 7"/>
          <p:cNvGrpSpPr>
            <a:grpSpLocks/>
          </p:cNvGrpSpPr>
          <p:nvPr/>
        </p:nvGrpSpPr>
        <p:grpSpPr bwMode="auto">
          <a:xfrm>
            <a:off x="7740352" y="6093296"/>
            <a:ext cx="1008112" cy="594886"/>
            <a:chOff x="3921" y="687"/>
            <a:chExt cx="1874" cy="530"/>
          </a:xfrm>
        </p:grpSpPr>
        <p:pic>
          <p:nvPicPr>
            <p:cNvPr id="7" name="Прямоугольник 7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21" y="687"/>
              <a:ext cx="1874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15">
              <a:hlinkClick r:id="rId4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3960" y="765"/>
              <a:ext cx="1800" cy="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Заголовок 1"/>
          <p:cNvSpPr>
            <a:spLocks noGrp="1"/>
          </p:cNvSpPr>
          <p:nvPr>
            <p:ph type="title"/>
          </p:nvPr>
        </p:nvSpPr>
        <p:spPr>
          <a:xfrm>
            <a:off x="-285784" y="0"/>
            <a:ext cx="9429784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Физкультминутка</a:t>
            </a:r>
            <a:endParaRPr lang="ru-RU" sz="4000" b="1" dirty="0" smtClean="0">
              <a:solidFill>
                <a:srgbClr val="FFC000"/>
              </a:solidFill>
              <a:latin typeface="Monotype Corsiva" pitchFamily="66" charset="0"/>
            </a:endParaRPr>
          </a:p>
        </p:txBody>
      </p:sp>
      <p:grpSp>
        <p:nvGrpSpPr>
          <p:cNvPr id="4" name="Прямоугольник 7"/>
          <p:cNvGrpSpPr>
            <a:grpSpLocks/>
          </p:cNvGrpSpPr>
          <p:nvPr/>
        </p:nvGrpSpPr>
        <p:grpSpPr bwMode="auto">
          <a:xfrm>
            <a:off x="8028384" y="5733256"/>
            <a:ext cx="792087" cy="936104"/>
            <a:chOff x="3921" y="687"/>
            <a:chExt cx="1874" cy="530"/>
          </a:xfrm>
        </p:grpSpPr>
        <p:pic>
          <p:nvPicPr>
            <p:cNvPr id="28" name="Прямоугольник 7">
              <a:hlinkClick r:id="rId3" action="ppaction://hlinkfile"/>
            </p:cNvPr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1" y="687"/>
              <a:ext cx="1874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>
              <a:off x="3960" y="765"/>
              <a:ext cx="1800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55298" name="Picture 2" descr="http://rpod.ru/personal/pictures/00/00/03/01/59/00000000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836712"/>
            <a:ext cx="5544614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Заголовок 1"/>
          <p:cNvSpPr>
            <a:spLocks noGrp="1"/>
          </p:cNvSpPr>
          <p:nvPr>
            <p:ph type="title"/>
          </p:nvPr>
        </p:nvSpPr>
        <p:spPr>
          <a:xfrm>
            <a:off x="-285784" y="0"/>
            <a:ext cx="9429784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Домашнее задание</a:t>
            </a:r>
            <a:endParaRPr lang="ru-RU" sz="4000" b="1" dirty="0" smtClean="0">
              <a:solidFill>
                <a:srgbClr val="FFC000"/>
              </a:solidFill>
              <a:latin typeface="Monotype Corsiva" pitchFamily="66" charset="0"/>
            </a:endParaRPr>
          </a:p>
        </p:txBody>
      </p:sp>
      <p:pic>
        <p:nvPicPr>
          <p:cNvPr id="61442" name="Picture 2" descr="http://img1.liveinternet.ru/images/attach/c/7/94/78/94078881_deti_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340768"/>
            <a:ext cx="4415584" cy="3744416"/>
          </a:xfrm>
          <a:prstGeom prst="rect">
            <a:avLst/>
          </a:prstGeom>
          <a:noFill/>
        </p:spPr>
      </p:pic>
      <p:grpSp>
        <p:nvGrpSpPr>
          <p:cNvPr id="8" name="Прямоугольник 7"/>
          <p:cNvGrpSpPr>
            <a:grpSpLocks/>
          </p:cNvGrpSpPr>
          <p:nvPr/>
        </p:nvGrpSpPr>
        <p:grpSpPr bwMode="auto">
          <a:xfrm>
            <a:off x="323528" y="4581128"/>
            <a:ext cx="8676456" cy="1645691"/>
            <a:chOff x="3921" y="687"/>
            <a:chExt cx="1874" cy="530"/>
          </a:xfrm>
        </p:grpSpPr>
        <p:pic>
          <p:nvPicPr>
            <p:cNvPr id="9" name="Прямоугольник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1" y="687"/>
              <a:ext cx="1874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3960" y="765"/>
              <a:ext cx="180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i="1" dirty="0" smtClean="0">
                  <a:solidFill>
                    <a:srgbClr val="FFFFFF"/>
                  </a:solidFill>
                  <a:latin typeface="Calibri" pitchFamily="34" charset="0"/>
                </a:rPr>
                <a:t>Составить </a:t>
              </a:r>
              <a:r>
                <a:rPr lang="ru-RU" sz="3600" b="1" i="1" dirty="0">
                  <a:solidFill>
                    <a:srgbClr val="FFFFFF"/>
                  </a:solidFill>
                  <a:latin typeface="Calibri" pitchFamily="34" charset="0"/>
                </a:rPr>
                <a:t>таблицу-описание своего домашнего компьютера.</a:t>
              </a:r>
            </a:p>
            <a:p>
              <a:pPr algn="ctr"/>
              <a:endParaRPr lang="ru-RU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419872" y="4509120"/>
            <a:ext cx="93610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2" name="Заголовок 1"/>
          <p:cNvSpPr>
            <a:spLocks noGrp="1"/>
          </p:cNvSpPr>
          <p:nvPr>
            <p:ph type="title"/>
          </p:nvPr>
        </p:nvSpPr>
        <p:spPr>
          <a:xfrm>
            <a:off x="-285784" y="0"/>
            <a:ext cx="9429784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Тест «Как устроен компьютер»</a:t>
            </a:r>
            <a:endParaRPr lang="ru-RU" sz="4000" b="1" i="1" dirty="0" smtClean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grpSp>
        <p:nvGrpSpPr>
          <p:cNvPr id="11" name="Прямоугольник 7"/>
          <p:cNvGrpSpPr>
            <a:grpSpLocks/>
          </p:cNvGrpSpPr>
          <p:nvPr/>
        </p:nvGrpSpPr>
        <p:grpSpPr bwMode="auto">
          <a:xfrm>
            <a:off x="251520" y="4581128"/>
            <a:ext cx="8676456" cy="1720213"/>
            <a:chOff x="3921" y="687"/>
            <a:chExt cx="1874" cy="554"/>
          </a:xfrm>
        </p:grpSpPr>
        <p:pic>
          <p:nvPicPr>
            <p:cNvPr id="12" name="Прямоугольник 7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21" y="687"/>
              <a:ext cx="1874" cy="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15">
              <a:hlinkClick r:id="rId4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3960" y="765"/>
              <a:ext cx="1800" cy="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600" b="1" i="1" dirty="0" smtClean="0">
                  <a:solidFill>
                    <a:srgbClr val="FFFFFF"/>
                  </a:solidFill>
                  <a:latin typeface="Calibri" pitchFamily="34" charset="0"/>
                </a:rPr>
                <a:t>Рабочий стол /  Тест по теме   Как устроен </a:t>
              </a:r>
              <a:r>
                <a:rPr lang="ru-RU" sz="3600" b="1" i="1" dirty="0" err="1" smtClean="0">
                  <a:solidFill>
                    <a:srgbClr val="FFFFFF"/>
                  </a:solidFill>
                  <a:latin typeface="Calibri" pitchFamily="34" charset="0"/>
                </a:rPr>
                <a:t>компьютер.xlsm</a:t>
              </a:r>
              <a:endParaRPr lang="ru-RU" sz="3600" b="1" i="1" dirty="0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endParaRPr lang="ru-RU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63492" name="Picture 4" descr="http://lmi-school.ru/image/news/c209110_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980728"/>
            <a:ext cx="435292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71</Words>
  <Application>Microsoft Office PowerPoint</Application>
  <PresentationFormat>Экран (4:3)</PresentationFormat>
  <Paragraphs>29</Paragraphs>
  <Slides>10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Monotype Corsiva</vt:lpstr>
      <vt:lpstr>Тема Office</vt:lpstr>
      <vt:lpstr>Слайд 1</vt:lpstr>
      <vt:lpstr>Слайд 2</vt:lpstr>
      <vt:lpstr> Основные компоненты компьютера и их функции.     </vt:lpstr>
      <vt:lpstr>Устройства компьютера</vt:lpstr>
      <vt:lpstr>Устройства компьютера</vt:lpstr>
      <vt:lpstr>Слайд 6</vt:lpstr>
      <vt:lpstr>Физкультминутка</vt:lpstr>
      <vt:lpstr>Домашнее задание</vt:lpstr>
      <vt:lpstr>Тест «Как устроен компьютер»</vt:lpstr>
      <vt:lpstr>«Устройство персонального компьютера».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эксперт</cp:lastModifiedBy>
  <cp:revision>105</cp:revision>
  <dcterms:created xsi:type="dcterms:W3CDTF">2011-03-17T05:35:30Z</dcterms:created>
  <dcterms:modified xsi:type="dcterms:W3CDTF">2013-11-11T18:23:09Z</dcterms:modified>
</cp:coreProperties>
</file>