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10B3-6537-4BCF-8F6C-75265C6C526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2CBF-279D-4F80-AD4C-B774E085C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10B3-6537-4BCF-8F6C-75265C6C526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2CBF-279D-4F80-AD4C-B774E085C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10B3-6537-4BCF-8F6C-75265C6C526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2CBF-279D-4F80-AD4C-B774E085C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10B3-6537-4BCF-8F6C-75265C6C526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2CBF-279D-4F80-AD4C-B774E085C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10B3-6537-4BCF-8F6C-75265C6C526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2CBF-279D-4F80-AD4C-B774E085C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10B3-6537-4BCF-8F6C-75265C6C526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2CBF-279D-4F80-AD4C-B774E085C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10B3-6537-4BCF-8F6C-75265C6C526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2CBF-279D-4F80-AD4C-B774E085C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10B3-6537-4BCF-8F6C-75265C6C526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2CBF-279D-4F80-AD4C-B774E085C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10B3-6537-4BCF-8F6C-75265C6C526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2CBF-279D-4F80-AD4C-B774E085C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10B3-6537-4BCF-8F6C-75265C6C526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2CBF-279D-4F80-AD4C-B774E085C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10B3-6537-4BCF-8F6C-75265C6C526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2CBF-279D-4F80-AD4C-B774E085C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D10B3-6537-4BCF-8F6C-75265C6C526D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B2CBF-279D-4F80-AD4C-B774E085C4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7000" r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7772400" cy="2398719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bliqueTopLef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СЕЧЕНИЯ </a:t>
            </a:r>
            <a:b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ПРОСТРАНСТВЕННЫХ </a:t>
            </a:r>
            <a:b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ФИГУР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071942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</a:rPr>
              <a:t>Учитель: Попова Т.А.</a:t>
            </a:r>
          </a:p>
          <a:p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</a:rPr>
              <a:t>ГБОУ СОШ №684</a:t>
            </a:r>
            <a:endParaRPr lang="ru-RU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357166"/>
            <a:ext cx="385765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28604"/>
            <a:ext cx="3357586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928670"/>
            <a:ext cx="421484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571480"/>
            <a:ext cx="421484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714356"/>
            <a:ext cx="414340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571480"/>
            <a:ext cx="471490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00042"/>
            <a:ext cx="8286808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85728"/>
            <a:ext cx="764386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500042"/>
            <a:ext cx="721523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0"/>
            <a:ext cx="742955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857232"/>
            <a:ext cx="400052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428604"/>
            <a:ext cx="392909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85728"/>
            <a:ext cx="5500726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642918"/>
            <a:ext cx="550072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9</Words>
  <Application>Microsoft Office PowerPoint</Application>
  <PresentationFormat>Экран (4:3)</PresentationFormat>
  <Paragraphs>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СЕЧЕНИЯ  ПРОСТРАНСТВЕННЫХ  ФИГУР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СЕЧЕНИЯ  ПРОСТРАНСТВЕННЫХ  ФИГУР</dc:title>
  <dc:creator>Ордян</dc:creator>
  <cp:lastModifiedBy>Ордян</cp:lastModifiedBy>
  <cp:revision>3</cp:revision>
  <dcterms:created xsi:type="dcterms:W3CDTF">2013-12-07T18:44:04Z</dcterms:created>
  <dcterms:modified xsi:type="dcterms:W3CDTF">2013-12-07T19:05:26Z</dcterms:modified>
</cp:coreProperties>
</file>