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7" r:id="rId3"/>
    <p:sldId id="271" r:id="rId4"/>
    <p:sldId id="259" r:id="rId5"/>
    <p:sldId id="262" r:id="rId6"/>
    <p:sldId id="261" r:id="rId7"/>
    <p:sldId id="260" r:id="rId8"/>
    <p:sldId id="263" r:id="rId9"/>
    <p:sldId id="269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0" autoAdjust="0"/>
    <p:restoredTop sz="94660"/>
  </p:normalViewPr>
  <p:slideViewPr>
    <p:cSldViewPr>
      <p:cViewPr varScale="1">
        <p:scale>
          <a:sx n="68" d="100"/>
          <a:sy n="68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51B9A8-7151-426C-A54F-3E84F977C24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42670C-E66B-42C8-B588-6BC84BB1243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iki.intellectservice.ru/index.php/%D0%A4%D0%B0%D0%B9%D0%BB:3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iki.intellectservice.ru/index.php/%D0%A4%D0%B0%D0%B9%D0%BB:%D0%A5%D0%B0%D1%80%D0%B8%D0%BD_%D0%93%D0%B5%D0%BE%D1%80%D0%B3%D0%B8%D0%B9_%D0%92%D0%B0%D1%81%D0%B8%D0%BB%D1%8C%D0%B5%D0%B2%D0%B8%D1%87.jpg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vet-mayakov.ru/wp-content/uploads/2012/11/image00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ero1914.com/wp-content/uploads/2012/09/3.jp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hero1914.com/wp-content/uploads/2012/09/1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3008" y="4509120"/>
            <a:ext cx="8305800" cy="1143000"/>
          </a:xfrm>
        </p:spPr>
        <p:txBody>
          <a:bodyPr/>
          <a:lstStyle/>
          <a:p>
            <a:pPr algn="r"/>
            <a:r>
              <a:rPr lang="ru-RU" sz="1800" dirty="0" smtClean="0"/>
              <a:t>Выполнила:</a:t>
            </a:r>
          </a:p>
          <a:p>
            <a:pPr algn="r"/>
            <a:r>
              <a:rPr lang="ru-RU" sz="1800" dirty="0" smtClean="0"/>
              <a:t>Ученица 10 класса «А»</a:t>
            </a:r>
          </a:p>
          <a:p>
            <a:pPr algn="r"/>
            <a:r>
              <a:rPr lang="ru-RU" sz="1800" dirty="0" smtClean="0"/>
              <a:t>МБОУ СОШ№2</a:t>
            </a:r>
          </a:p>
          <a:p>
            <a:pPr algn="r"/>
            <a:r>
              <a:rPr lang="ru-RU" sz="1800" dirty="0" smtClean="0"/>
              <a:t>Староминского района</a:t>
            </a:r>
          </a:p>
          <a:p>
            <a:pPr algn="r"/>
            <a:r>
              <a:rPr lang="ru-RU" sz="1800" dirty="0" smtClean="0"/>
              <a:t>Хачатрян Армине.</a:t>
            </a:r>
          </a:p>
          <a:p>
            <a:pPr algn="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Герои и знаменитости Первой мировой войны 1914-1918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8611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Казаки Кубанского казачьего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войска. Полный георгиевский кавалер 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подхорунжий из второго пластунского батальона. Слева казак с знаком Кубанского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казачьего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войска в звании приказного, из восьмого пластунского батальона.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 descr="http://medalirus.ru/upload/foto/gkfoto94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39552" y="1412776"/>
            <a:ext cx="36724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c-m-imagesubtitle-image-8104585293" descr="http://u.jimdo.com/www60/o/s9105dfc4f00d6081/img/i76333a95c0683180/1370563579/std/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440734"/>
            <a:ext cx="36004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08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652120" y="1988840"/>
            <a:ext cx="3041920" cy="37338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Пашнин Иван </a:t>
            </a: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Васильевич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первый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среди кавалерии и казачьих войск России стал полным Георгиевским кавалером в 1914 году. 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Объект 7" descr="3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576" y="476672"/>
            <a:ext cx="43924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720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Харин Георгий Васильевич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683568" y="404664"/>
            <a:ext cx="3816424" cy="592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436096" y="1916832"/>
            <a:ext cx="3240360" cy="3733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Георгий Васильевич </a:t>
            </a: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Харин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в боях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проявил исключительную храбрость, за это был награждён четырьмя Георгиевскими крестами. 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240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151440" cy="883568"/>
          </a:xfrm>
        </p:spPr>
        <p:txBody>
          <a:bodyPr>
            <a:noAutofit/>
          </a:bodyPr>
          <a:lstStyle/>
          <a:p>
            <a:r>
              <a:rPr lang="ru-RU" sz="5400" b="0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5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1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svet-mayakov.ru/wp-content/uploads/2012/11/image0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55576" y="1412776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Награждение </a:t>
            </a:r>
            <a:r>
              <a:rPr lang="ru-RU" sz="4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пластунов Николаем </a:t>
            </a:r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II</a:t>
            </a:r>
            <a:r>
              <a:rPr lang="ru-RU" sz="4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4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165618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6782" y="346789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/>
              </a:rPr>
              <a:t>              Георгиевские кресты.</a:t>
            </a:r>
            <a:r>
              <a:rPr lang="ru-RU" dirty="0">
                <a:solidFill>
                  <a:srgbClr val="222222"/>
                </a:solidFill>
                <a:effectLst/>
                <a:latin typeface="arial"/>
              </a:rPr>
              <a:t/>
            </a:r>
            <a:br>
              <a:rPr lang="ru-RU" dirty="0">
                <a:solidFill>
                  <a:srgbClr val="222222"/>
                </a:solidFill>
                <a:effectLst/>
                <a:latin typeface="arial"/>
              </a:rPr>
            </a:br>
            <a:endParaRPr lang="ru-RU" dirty="0"/>
          </a:p>
        </p:txBody>
      </p:sp>
      <p:pic>
        <p:nvPicPr>
          <p:cNvPr id="2050" name="Picture 2" descr="J:\199px-Georg_Crest_3d_degree_both_si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8050"/>
            <a:ext cx="1584176" cy="45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199px-Georg_Crest_4th_degree_both_sid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65989"/>
            <a:ext cx="1656184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Georg_Crest_2nd_degree_both_sid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66631"/>
            <a:ext cx="1659387" cy="45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56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2060848"/>
            <a:ext cx="3575110" cy="507335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Пехотный комбат подполковник </a:t>
            </a:r>
            <a:r>
              <a:rPr lang="ru-RU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Федор Федорович </a:t>
            </a: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Тютчев.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Был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</a:rPr>
              <a:t>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награжден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Георгиевским оружием.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 descr="http://hero1914.com/wp-content/uploads/2012/09/3-194x300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188640"/>
            <a:ext cx="453650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80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12160" y="980728"/>
            <a:ext cx="2753888" cy="4353272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Ткачев Вячеслав </a:t>
            </a: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Матвеевич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прирожденный казак, уроженец Келермесской станицы Кубанского казачьего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войска. Был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  <a:cs typeface="Calibri"/>
              </a:rPr>
              <a:t>награжден орденом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  <a:cs typeface="Calibri"/>
              </a:rPr>
              <a:t>Святого Георгия 4-й степени.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 descr="http://hero1914.com/wp-content/uploads/2012/09/1-189x300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3568" y="188640"/>
            <a:ext cx="4590032" cy="6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527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692696"/>
            <a:ext cx="3041920" cy="42092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Константин Константинович Рокоссовский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награждён </a:t>
            </a:r>
            <a:r>
              <a:rPr lang="ru-RU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Георгиевской медалью 2-й 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степени.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PT Sans"/>
              </a:rPr>
              <a:t>Сражения и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PT Sans"/>
              </a:rPr>
              <a:t>победы.</a:t>
            </a:r>
            <a:endParaRPr lang="ru-RU" sz="1400" b="1" dirty="0">
              <a:solidFill>
                <a:schemeClr val="bg1">
                  <a:lumMod val="95000"/>
                  <a:lumOff val="5000"/>
                </a:schemeClr>
              </a:solidFill>
              <a:latin typeface="PT Sans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PT Sans"/>
              </a:rPr>
              <a:t>Советский 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военачальник и государственный деятель, один из наиболее выдающихся полководцев Второй мировой войны.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PT Sans"/>
              </a:rPr>
              <a:t>По оценке современника, вряд ли можно назвать другого полководца, который бы так успешно действовал как в оборонительных, так и наступательных операциях.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PT Sans"/>
              </a:rPr>
              <a:t>Командовал историческим Парадом Победы в Москве</a:t>
            </a:r>
            <a:endParaRPr lang="ru-RU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cc-m-imagesubtitle-image-7930022893" descr="http://u.jimdo.com/www60/o/s9105dfc4f00d6081/img/i91ce78461e5a69b3/1368582746/std/image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476672"/>
            <a:ext cx="459378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25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6136" y="1124744"/>
            <a:ext cx="2776336" cy="4165848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0000"/>
                </a:solidFill>
                <a:latin typeface="Calibri"/>
                <a:ea typeface="Times New Roman"/>
              </a:rPr>
              <a:t>Михаил </a:t>
            </a:r>
            <a:r>
              <a:rPr lang="ru-RU" sz="1800" b="1" i="1" dirty="0" smtClean="0">
                <a:solidFill>
                  <a:srgbClr val="000000"/>
                </a:solidFill>
                <a:latin typeface="Calibri"/>
                <a:ea typeface="Times New Roman"/>
              </a:rPr>
              <a:t>Зощенко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Times New Roman"/>
              </a:rPr>
              <a:t>-был 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</a:rPr>
              <a:t>награжден 4-мя орденами за годы Первой мировой войны, а также представлен к 5-ому ордену, но не получил его в связи с революционными событиями в России в 1917-м. </a:t>
            </a:r>
            <a:endParaRPr lang="ru-RU" sz="1800" dirty="0"/>
          </a:p>
        </p:txBody>
      </p:sp>
      <p:pic>
        <p:nvPicPr>
          <p:cNvPr id="5" name="Объект 4" descr="зощенко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260648"/>
            <a:ext cx="45365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787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1484784"/>
            <a:ext cx="3352400" cy="4453880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Николай </a:t>
            </a: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Гумилев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был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Times New Roman"/>
              </a:rPr>
              <a:t>награжден знаком отличия военного ордена (Георгиевского креста) 4-й степени за проведенную накануне боя ночную разведку. 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 descr="гумилев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548680"/>
            <a:ext cx="41764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6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5652120" y="620688"/>
            <a:ext cx="6248400" cy="57150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Война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М. М. Чичагову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Как собака на цепи тяжелой,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Тявкает за лесом пулемет,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жужжат шрапнели, словно пчелы,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Собирая ярко-красный мед.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 «ура» вдали — как будто пенье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Трудный день окончивших жнецов.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Скажешь: это — мирное селенье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самый благостный из вечеров.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воистину светло и свято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Дело величавое войны,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Серафимы, ясны и крылаты,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 плечами воинов видны.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Тружеников, медленно идущих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полях, омоченных в крови,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Подвиг сеющих и славу жнущих,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Ныне, Господи, благослови.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Как у тех, что гнутся над сохою,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Как у тех, что молят и скорбят,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Их сердца горят перед Тобою,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Восковыми свечками горят.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Но тому, о Господи, и силы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победы царский час даруй,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Кто поверженному скажет: «Милый,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Вот, прими мой братский поцелуй!»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4968552" cy="1066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Николай Гумилев написал много стихов. Одним из них является «Война», посвящённое М.М.Чичагову: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717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153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240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Герои и знаменитости Первой мировой войны 1914-1918</vt:lpstr>
      <vt:lpstr> Награждение пластунов Николаем II.</vt:lpstr>
      <vt:lpstr>              Георгиевские кресты.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Гумилев написал много стихов. Одним из них является «Война», посвящённое М.М.Чичагову:</vt:lpstr>
      <vt:lpstr>Казаки Кубанского казачьего войска. Полный георгиевский кавалер  подхорунжий из второго пластунского батальона. Слева казак с знаком Кубанского казачьего войска в звании приказного, из восьмого пластунского батальона. </vt:lpstr>
      <vt:lpstr>Презентация PowerPoint</vt:lpstr>
      <vt:lpstr>Презентация PowerPoint</vt:lpstr>
      <vt:lpstr>Благодарю за внимание!</vt:lpstr>
    </vt:vector>
  </TitlesOfParts>
  <Company>NovogradSoft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памяти…</dc:title>
  <dc:creator>Главный</dc:creator>
  <cp:lastModifiedBy>Главный</cp:lastModifiedBy>
  <cp:revision>19</cp:revision>
  <dcterms:created xsi:type="dcterms:W3CDTF">2014-04-03T19:49:07Z</dcterms:created>
  <dcterms:modified xsi:type="dcterms:W3CDTF">2014-04-21T15:25:22Z</dcterms:modified>
</cp:coreProperties>
</file>