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CE8D-4B98-4CF2-9223-475B52FE77C9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211E-2A35-4977-9C28-93C15DD0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edline.com/Workout/0907.htm" TargetMode="External"/><Relationship Id="rId3" Type="http://schemas.openxmlformats.org/officeDocument/2006/relationships/hyperlink" Target="http://www.youtube.com/watch?v=CPYTF1WVqIY" TargetMode="External"/><Relationship Id="rId7" Type="http://schemas.openxmlformats.org/officeDocument/2006/relationships/hyperlink" Target="http://maslovka.info/images/555/SAMOKISH-41.jpg" TargetMode="External"/><Relationship Id="rId2" Type="http://schemas.openxmlformats.org/officeDocument/2006/relationships/hyperlink" Target="http://viki.rdf.ru/media/upload/preview/87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stransavto.ru/mp/borodino/027.jpg" TargetMode="External"/><Relationship Id="rId5" Type="http://schemas.openxmlformats.org/officeDocument/2006/relationships/hyperlink" Target="http://www.1812w.ru/img/19vek/napoli_leto.jpg" TargetMode="External"/><Relationship Id="rId4" Type="http://schemas.openxmlformats.org/officeDocument/2006/relationships/hyperlink" Target="http://schkola1.files.wordpress.com/2012/02/battle_of_borodino_1812_map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ki.rdf.ru/media/upload/preview/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856697" cy="42900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5572140"/>
            <a:ext cx="284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Borodino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schkola1.files.wordpress.com/2012/02/battle_of_borodino_1812_map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</p:spPr>
      </p:pic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57290" y="1357298"/>
            <a:ext cx="6715172" cy="4286280"/>
            <a:chOff x="3495" y="11610"/>
            <a:chExt cx="4875" cy="2355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auto">
            <a:xfrm>
              <a:off x="5625" y="12164"/>
              <a:ext cx="900" cy="8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5700" y="12465"/>
              <a:ext cx="82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18122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 flipV="1">
              <a:off x="6390" y="12023"/>
              <a:ext cx="375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 flipH="1" flipV="1">
              <a:off x="5625" y="11999"/>
              <a:ext cx="285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 flipH="1">
              <a:off x="5100" y="12465"/>
              <a:ext cx="5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6525" y="12810"/>
              <a:ext cx="446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H="1">
              <a:off x="5385" y="13019"/>
              <a:ext cx="450" cy="1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6180" y="13019"/>
              <a:ext cx="21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6971" y="11820"/>
              <a:ext cx="1039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Kutuzov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7110" y="12810"/>
              <a:ext cx="1260" cy="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Napoleon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4200" y="11610"/>
              <a:ext cx="1635" cy="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Borodino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3495" y="12240"/>
              <a:ext cx="1605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battle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3885" y="13019"/>
              <a:ext cx="1425" cy="6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fight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5700" y="13395"/>
              <a:ext cx="1605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army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21431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Borodino</a:t>
            </a:r>
          </a:p>
          <a:p>
            <a:r>
              <a:rPr lang="de-DE" sz="2400" dirty="0" err="1" smtClean="0"/>
              <a:t>Emperor</a:t>
            </a:r>
            <a:r>
              <a:rPr lang="de-DE" sz="2400" dirty="0" smtClean="0"/>
              <a:t> Napoleon</a:t>
            </a:r>
          </a:p>
          <a:p>
            <a:r>
              <a:rPr lang="de-DE" sz="2400" dirty="0" smtClean="0"/>
              <a:t>Mikhail Kutuzov</a:t>
            </a:r>
          </a:p>
          <a:p>
            <a:r>
              <a:rPr lang="de-DE" sz="2400" dirty="0" smtClean="0"/>
              <a:t>Battle</a:t>
            </a:r>
          </a:p>
          <a:p>
            <a:r>
              <a:rPr lang="de-DE" sz="2400" dirty="0" err="1" smtClean="0"/>
              <a:t>Battlfield</a:t>
            </a:r>
            <a:endParaRPr lang="de-DE" sz="2400" dirty="0" smtClean="0"/>
          </a:p>
          <a:p>
            <a:r>
              <a:rPr lang="de-DE" sz="2400" dirty="0" err="1" smtClean="0"/>
              <a:t>Involving</a:t>
            </a:r>
            <a:endParaRPr lang="de-DE" sz="2400" dirty="0" smtClean="0"/>
          </a:p>
          <a:p>
            <a:r>
              <a:rPr lang="de-DE" sz="2400" dirty="0" err="1" smtClean="0"/>
              <a:t>Casualties</a:t>
            </a:r>
            <a:endParaRPr lang="de-DE" sz="2400" dirty="0" smtClean="0"/>
          </a:p>
          <a:p>
            <a:r>
              <a:rPr lang="de-DE" sz="2400" dirty="0" err="1" smtClean="0"/>
              <a:t>Wounded</a:t>
            </a:r>
            <a:endParaRPr lang="de-DE" sz="2400" dirty="0" smtClean="0"/>
          </a:p>
          <a:p>
            <a:r>
              <a:rPr lang="de-DE" sz="2400" dirty="0" err="1" smtClean="0"/>
              <a:t>Campaign</a:t>
            </a:r>
            <a:endParaRPr lang="de-DE" sz="2400" dirty="0" smtClean="0"/>
          </a:p>
          <a:p>
            <a:r>
              <a:rPr lang="de-DE" sz="2400" dirty="0" smtClean="0"/>
              <a:t>Invasion</a:t>
            </a:r>
          </a:p>
          <a:p>
            <a:r>
              <a:rPr lang="de-DE" sz="2400" dirty="0" err="1" smtClean="0"/>
              <a:t>wounded</a:t>
            </a:r>
            <a:r>
              <a:rPr lang="de-DE" sz="2400" dirty="0" smtClean="0"/>
              <a:t>            </a:t>
            </a:r>
            <a:r>
              <a:rPr lang="de-DE" dirty="0" smtClean="0"/>
              <a:t>                                      </a:t>
            </a:r>
            <a:endParaRPr lang="ru-RU" dirty="0"/>
          </a:p>
        </p:txBody>
      </p:sp>
      <p:pic>
        <p:nvPicPr>
          <p:cNvPr id="6146" name="Picture 2" descr="http://www.mostransavto.ru/mp/borodino/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71480"/>
            <a:ext cx="5473883" cy="410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kola1.files.wordpress.com/2012/02/battle_of_borodino_1812_map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571612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I</a:t>
            </a:r>
            <a:r>
              <a:rPr lang="en-GB" dirty="0" smtClean="0"/>
              <a:t>n the fall of 1812, invading French troops under ...      sought to capture Moscow.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 The French and Russian armies fought a major  battle ....              , just outside Moscow. 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The French army won the ..... and entered Moscow without a struggle.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The </a:t>
            </a:r>
            <a:r>
              <a:rPr lang="en-US" dirty="0" smtClean="0"/>
              <a:t>French Army attacked the Imperial Russian Army under General …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battle of Borodino was a pivotal point in the ….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One of the famous Russian writers visited ….   of Borodino by writing his novels.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Millions solders were killed or ….. During this war.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42860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gaps</a:t>
            </a:r>
            <a:r>
              <a:rPr lang="en-US" u="sng" dirty="0" smtClean="0"/>
              <a:t>. Use words: Napoleon, Borodino, wounded, Kutuzov, battlefield, battle, campaign.</a:t>
            </a:r>
            <a:endParaRPr lang="ru-RU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429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1. When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battle </a:t>
            </a:r>
            <a:r>
              <a:rPr lang="de-DE" dirty="0" err="1" smtClean="0"/>
              <a:t>of</a:t>
            </a:r>
            <a:r>
              <a:rPr lang="de-DE" dirty="0" smtClean="0"/>
              <a:t> Borodino?</a:t>
            </a:r>
          </a:p>
          <a:p>
            <a:endParaRPr lang="de-DE" dirty="0" smtClean="0"/>
          </a:p>
          <a:p>
            <a:r>
              <a:rPr lang="de-DE" dirty="0" smtClean="0"/>
              <a:t>2. Who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battle?</a:t>
            </a:r>
          </a:p>
          <a:p>
            <a:endParaRPr lang="de-DE" dirty="0" smtClean="0"/>
          </a:p>
          <a:p>
            <a:r>
              <a:rPr lang="de-DE" dirty="0" smtClean="0"/>
              <a:t>3.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campaign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smtClean="0"/>
              <a:t>4.How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honourd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battle?</a:t>
            </a:r>
          </a:p>
          <a:p>
            <a:endParaRPr lang="de-DE" dirty="0" smtClean="0"/>
          </a:p>
          <a:p>
            <a:endParaRPr lang="ru-RU" dirty="0"/>
          </a:p>
        </p:txBody>
      </p:sp>
      <p:pic>
        <p:nvPicPr>
          <p:cNvPr id="3074" name="Picture 2" descr="http://www.1812w.ru/img/19vek/napoli_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849694" cy="4157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Reflection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you like the lesson?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What was new for you?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Was the lesson interesting (not interesting)? Why?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http://maslovka.info/images/555/SAMOKISH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4643470" cy="3256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hlinkClick r:id="rId2"/>
              </a:rPr>
              <a:t>Истоники</a:t>
            </a:r>
            <a:endParaRPr lang="de-DE" dirty="0" smtClean="0">
              <a:hlinkClick r:id="rId2"/>
            </a:endParaRPr>
          </a:p>
          <a:p>
            <a:endParaRPr lang="de-DE" dirty="0" smtClean="0">
              <a:hlinkClick r:id="rId2"/>
            </a:endParaRPr>
          </a:p>
          <a:p>
            <a:r>
              <a:rPr lang="en-US" u="sng" dirty="0" smtClean="0">
                <a:hlinkClick r:id="rId3"/>
              </a:rPr>
              <a:t>http://www.youtube.com/watch?v=CPYTF1WVqIY</a:t>
            </a:r>
            <a:r>
              <a:rPr lang="ru-RU" dirty="0" smtClean="0"/>
              <a:t> </a:t>
            </a:r>
            <a:r>
              <a:rPr lang="ru-RU" dirty="0" smtClean="0"/>
              <a:t> музыкальный отрывок</a:t>
            </a:r>
            <a:endParaRPr lang="ru-RU" dirty="0" smtClean="0"/>
          </a:p>
          <a:p>
            <a:r>
              <a:rPr lang="de-DE" dirty="0" smtClean="0">
                <a:hlinkClick r:id="rId2"/>
              </a:rPr>
              <a:t>http</a:t>
            </a:r>
            <a:r>
              <a:rPr lang="de-DE" dirty="0" smtClean="0">
                <a:hlinkClick r:id="rId2"/>
              </a:rPr>
              <a:t>://viki.rdf.ru/media/upload/preview/879.jpg</a:t>
            </a:r>
            <a:r>
              <a:rPr lang="de-DE" dirty="0" smtClean="0"/>
              <a:t> </a:t>
            </a:r>
            <a:r>
              <a:rPr lang="ru-RU" dirty="0" smtClean="0"/>
              <a:t> картинка </a:t>
            </a:r>
            <a:r>
              <a:rPr lang="ru-RU" dirty="0" smtClean="0"/>
              <a:t>1</a:t>
            </a:r>
          </a:p>
          <a:p>
            <a:r>
              <a:rPr lang="de-DE" dirty="0" smtClean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schkola1.files.wordpress.com/2012/02/battle_of_borodino_1812_map.jpg</a:t>
            </a:r>
            <a:r>
              <a:rPr lang="ru-RU" dirty="0" smtClean="0"/>
              <a:t> карта</a:t>
            </a:r>
            <a:endParaRPr lang="ru-RU" dirty="0" smtClean="0"/>
          </a:p>
          <a:p>
            <a:r>
              <a:rPr lang="de-DE" dirty="0" smtClean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www.1812w.ru/img/19vek/napoli_leto.jpg</a:t>
            </a:r>
            <a:r>
              <a:rPr lang="ru-RU" dirty="0" smtClean="0"/>
              <a:t> картинка 2</a:t>
            </a:r>
            <a:endParaRPr lang="de-DE" dirty="0" smtClean="0"/>
          </a:p>
          <a:p>
            <a:r>
              <a:rPr lang="de-DE" dirty="0" smtClean="0">
                <a:hlinkClick r:id="rId6"/>
              </a:rPr>
              <a:t>http://www.mostransavto.ru/mp/borodino/027.jpg</a:t>
            </a:r>
            <a:r>
              <a:rPr lang="de-DE" dirty="0" smtClean="0"/>
              <a:t> </a:t>
            </a:r>
            <a:r>
              <a:rPr lang="ru-RU" dirty="0" smtClean="0"/>
              <a:t>картинка </a:t>
            </a:r>
            <a:r>
              <a:rPr lang="ru-RU" dirty="0" smtClean="0"/>
              <a:t>3</a:t>
            </a:r>
          </a:p>
          <a:p>
            <a:r>
              <a:rPr lang="de-DE" dirty="0" smtClean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maslovka.info/images/555/SAMOKISH-41.jpg</a:t>
            </a:r>
            <a:r>
              <a:rPr lang="ru-RU" dirty="0" smtClean="0"/>
              <a:t> картинка 4</a:t>
            </a:r>
            <a:endParaRPr lang="de-DE" dirty="0" smtClean="0"/>
          </a:p>
          <a:p>
            <a:r>
              <a:rPr lang="en-US" u="sng" dirty="0" smtClean="0">
                <a:hlinkClick r:id="rId8"/>
              </a:rPr>
              <a:t>http://www.reedline.com/Workout/0907.htm</a:t>
            </a:r>
            <a:r>
              <a:rPr lang="ru-RU" dirty="0" smtClean="0"/>
              <a:t>  текст Приложение 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236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</cp:revision>
  <dcterms:created xsi:type="dcterms:W3CDTF">2012-08-26T14:59:03Z</dcterms:created>
  <dcterms:modified xsi:type="dcterms:W3CDTF">2012-08-27T08:03:44Z</dcterms:modified>
</cp:coreProperties>
</file>