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0D609-BBB1-408D-91C9-B851927592E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9B470C-F3BC-4ABB-A2FE-9940EA9E29F9}">
      <dgm:prSet phldrT="[Текст]"/>
      <dgm:spPr/>
      <dgm:t>
        <a:bodyPr/>
        <a:lstStyle/>
        <a:p>
          <a:r>
            <a:rPr lang="ru-RU" dirty="0" smtClean="0"/>
            <a:t>Внешнем виде объекта</a:t>
          </a:r>
          <a:endParaRPr lang="ru-RU" dirty="0"/>
        </a:p>
      </dgm:t>
    </dgm:pt>
    <dgm:pt modelId="{FB569B69-70E3-4417-89EB-F3F01B43467E}" type="parTrans" cxnId="{53BCB281-9D1F-4797-8433-5E153F37299F}">
      <dgm:prSet/>
      <dgm:spPr/>
      <dgm:t>
        <a:bodyPr/>
        <a:lstStyle/>
        <a:p>
          <a:endParaRPr lang="ru-RU"/>
        </a:p>
      </dgm:t>
    </dgm:pt>
    <dgm:pt modelId="{ED21F3F5-D3F7-44EF-826E-32A28EDFDCDF}" type="sibTrans" cxnId="{53BCB281-9D1F-4797-8433-5E153F37299F}">
      <dgm:prSet/>
      <dgm:spPr/>
      <dgm:t>
        <a:bodyPr/>
        <a:lstStyle/>
        <a:p>
          <a:endParaRPr lang="ru-RU"/>
        </a:p>
      </dgm:t>
    </dgm:pt>
    <dgm:pt modelId="{96CDCA65-6F35-4D9A-941E-C49F142A1E20}">
      <dgm:prSet phldrT="[Текст]"/>
      <dgm:spPr/>
      <dgm:t>
        <a:bodyPr/>
        <a:lstStyle/>
        <a:p>
          <a:r>
            <a:rPr lang="ru-RU" dirty="0" smtClean="0"/>
            <a:t>Назначении объекта</a:t>
          </a:r>
          <a:endParaRPr lang="ru-RU" dirty="0"/>
        </a:p>
      </dgm:t>
    </dgm:pt>
    <dgm:pt modelId="{84968876-E776-47C5-AA3A-ED64187F4DB7}" type="parTrans" cxnId="{3AC70106-FD8F-4B4E-9E1A-815143038BF5}">
      <dgm:prSet/>
      <dgm:spPr/>
      <dgm:t>
        <a:bodyPr/>
        <a:lstStyle/>
        <a:p>
          <a:endParaRPr lang="ru-RU"/>
        </a:p>
      </dgm:t>
    </dgm:pt>
    <dgm:pt modelId="{7F0FC23A-68CA-479A-9A51-DC59DB3DFECB}" type="sibTrans" cxnId="{3AC70106-FD8F-4B4E-9E1A-815143038BF5}">
      <dgm:prSet/>
      <dgm:spPr/>
      <dgm:t>
        <a:bodyPr/>
        <a:lstStyle/>
        <a:p>
          <a:endParaRPr lang="ru-RU"/>
        </a:p>
      </dgm:t>
    </dgm:pt>
    <dgm:pt modelId="{2DDB2B00-8510-49BB-8BD1-8DB665B55D0D}">
      <dgm:prSet phldrT="[Текст]"/>
      <dgm:spPr/>
      <dgm:t>
        <a:bodyPr/>
        <a:lstStyle/>
        <a:p>
          <a:r>
            <a:rPr lang="ru-RU" dirty="0" smtClean="0"/>
            <a:t>Элементарном составе объекта</a:t>
          </a:r>
          <a:endParaRPr lang="ru-RU" dirty="0"/>
        </a:p>
      </dgm:t>
    </dgm:pt>
    <dgm:pt modelId="{E1065298-D511-4B55-B8E9-B1C7D0868DA9}" type="parTrans" cxnId="{A15756DC-25AC-42EA-B471-50AFA71F0B0D}">
      <dgm:prSet/>
      <dgm:spPr/>
      <dgm:t>
        <a:bodyPr/>
        <a:lstStyle/>
        <a:p>
          <a:endParaRPr lang="ru-RU"/>
        </a:p>
      </dgm:t>
    </dgm:pt>
    <dgm:pt modelId="{A1F7BF27-A5E6-466B-A8BF-ADB230D7D990}" type="sibTrans" cxnId="{A15756DC-25AC-42EA-B471-50AFA71F0B0D}">
      <dgm:prSet/>
      <dgm:spPr/>
      <dgm:t>
        <a:bodyPr/>
        <a:lstStyle/>
        <a:p>
          <a:endParaRPr lang="ru-RU"/>
        </a:p>
      </dgm:t>
    </dgm:pt>
    <dgm:pt modelId="{864E4858-E3BA-43A3-88D3-873A117F9B60}">
      <dgm:prSet phldrT="[Текст]"/>
      <dgm:spPr/>
      <dgm:t>
        <a:bodyPr/>
        <a:lstStyle/>
        <a:p>
          <a:r>
            <a:rPr lang="ru-RU" dirty="0" smtClean="0"/>
            <a:t>Действиях объекта</a:t>
          </a:r>
          <a:endParaRPr lang="ru-RU" dirty="0"/>
        </a:p>
      </dgm:t>
    </dgm:pt>
    <dgm:pt modelId="{DD2A2675-7B6B-43C2-A9E0-E5DAA27071BB}" type="parTrans" cxnId="{268CC13A-139F-4F87-9F9E-FECB736A33F2}">
      <dgm:prSet/>
      <dgm:spPr/>
      <dgm:t>
        <a:bodyPr/>
        <a:lstStyle/>
        <a:p>
          <a:endParaRPr lang="ru-RU"/>
        </a:p>
      </dgm:t>
    </dgm:pt>
    <dgm:pt modelId="{B185E1F4-1133-4277-9D8A-A0841DEE8E82}" type="sibTrans" cxnId="{268CC13A-139F-4F87-9F9E-FECB736A33F2}">
      <dgm:prSet/>
      <dgm:spPr/>
      <dgm:t>
        <a:bodyPr/>
        <a:lstStyle/>
        <a:p>
          <a:endParaRPr lang="ru-RU"/>
        </a:p>
      </dgm:t>
    </dgm:pt>
    <dgm:pt modelId="{DA0CC133-D3E2-401D-AC04-2342F72764F3}">
      <dgm:prSet phldrT="[Текст]"/>
      <dgm:spPr/>
      <dgm:t>
        <a:bodyPr/>
        <a:lstStyle/>
        <a:p>
          <a:r>
            <a:rPr lang="ru-RU" dirty="0" smtClean="0"/>
            <a:t>Отношениях объекта с другими объектами</a:t>
          </a:r>
          <a:endParaRPr lang="ru-RU" dirty="0"/>
        </a:p>
      </dgm:t>
    </dgm:pt>
    <dgm:pt modelId="{E660E0F5-FC86-4894-9EAE-823C014DCD49}" type="parTrans" cxnId="{A8C7B4D2-274C-4CB0-AF4B-139B3FBFC42C}">
      <dgm:prSet/>
      <dgm:spPr/>
      <dgm:t>
        <a:bodyPr/>
        <a:lstStyle/>
        <a:p>
          <a:endParaRPr lang="ru-RU"/>
        </a:p>
      </dgm:t>
    </dgm:pt>
    <dgm:pt modelId="{AEBABBB8-D90E-4353-A56C-88A0779A730C}" type="sibTrans" cxnId="{A8C7B4D2-274C-4CB0-AF4B-139B3FBFC42C}">
      <dgm:prSet/>
      <dgm:spPr/>
      <dgm:t>
        <a:bodyPr/>
        <a:lstStyle/>
        <a:p>
          <a:endParaRPr lang="ru-RU"/>
        </a:p>
      </dgm:t>
    </dgm:pt>
    <dgm:pt modelId="{90C6AF46-EB57-47D6-9A4D-F8EBBD523A10}" type="pres">
      <dgm:prSet presAssocID="{8640D609-BBB1-408D-91C9-B851927592E7}" presName="outerComposite" presStyleCnt="0">
        <dgm:presLayoutVars>
          <dgm:chMax val="5"/>
          <dgm:dir/>
          <dgm:resizeHandles val="exact"/>
        </dgm:presLayoutVars>
      </dgm:prSet>
      <dgm:spPr/>
    </dgm:pt>
    <dgm:pt modelId="{ABA1C10F-45F1-41C0-BBF9-3294C0A93E63}" type="pres">
      <dgm:prSet presAssocID="{8640D609-BBB1-408D-91C9-B851927592E7}" presName="dummyMaxCanvas" presStyleCnt="0">
        <dgm:presLayoutVars/>
      </dgm:prSet>
      <dgm:spPr/>
    </dgm:pt>
    <dgm:pt modelId="{308F3190-A43F-4774-9BB0-7DF63678F497}" type="pres">
      <dgm:prSet presAssocID="{8640D609-BBB1-408D-91C9-B851927592E7}" presName="FiveNodes_1" presStyleLbl="node1" presStyleIdx="0" presStyleCnt="5">
        <dgm:presLayoutVars>
          <dgm:bulletEnabled val="1"/>
        </dgm:presLayoutVars>
      </dgm:prSet>
      <dgm:spPr/>
    </dgm:pt>
    <dgm:pt modelId="{766A3FFA-C8E1-4ED4-8091-1EC719889D43}" type="pres">
      <dgm:prSet presAssocID="{8640D609-BBB1-408D-91C9-B851927592E7}" presName="FiveNodes_2" presStyleLbl="node1" presStyleIdx="1" presStyleCnt="5">
        <dgm:presLayoutVars>
          <dgm:bulletEnabled val="1"/>
        </dgm:presLayoutVars>
      </dgm:prSet>
      <dgm:spPr/>
    </dgm:pt>
    <dgm:pt modelId="{C5E33C7E-7FE2-497B-835C-D9D672C9AE37}" type="pres">
      <dgm:prSet presAssocID="{8640D609-BBB1-408D-91C9-B851927592E7}" presName="FiveNodes_3" presStyleLbl="node1" presStyleIdx="2" presStyleCnt="5">
        <dgm:presLayoutVars>
          <dgm:bulletEnabled val="1"/>
        </dgm:presLayoutVars>
      </dgm:prSet>
      <dgm:spPr/>
    </dgm:pt>
    <dgm:pt modelId="{6C77D3F2-90BD-4AF3-8455-49EE4C9F77FB}" type="pres">
      <dgm:prSet presAssocID="{8640D609-BBB1-408D-91C9-B851927592E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CB297-58AD-4EFB-921A-12F0906264AE}" type="pres">
      <dgm:prSet presAssocID="{8640D609-BBB1-408D-91C9-B851927592E7}" presName="FiveNodes_5" presStyleLbl="node1" presStyleIdx="4" presStyleCnt="5">
        <dgm:presLayoutVars>
          <dgm:bulletEnabled val="1"/>
        </dgm:presLayoutVars>
      </dgm:prSet>
      <dgm:spPr/>
    </dgm:pt>
    <dgm:pt modelId="{D0E08F9B-0DA3-4540-9C63-824FAC9EE07E}" type="pres">
      <dgm:prSet presAssocID="{8640D609-BBB1-408D-91C9-B851927592E7}" presName="FiveConn_1-2" presStyleLbl="fgAccFollowNode1" presStyleIdx="0" presStyleCnt="4">
        <dgm:presLayoutVars>
          <dgm:bulletEnabled val="1"/>
        </dgm:presLayoutVars>
      </dgm:prSet>
      <dgm:spPr/>
    </dgm:pt>
    <dgm:pt modelId="{8474D319-F268-43AA-923C-F64DEB0468BF}" type="pres">
      <dgm:prSet presAssocID="{8640D609-BBB1-408D-91C9-B851927592E7}" presName="FiveConn_2-3" presStyleLbl="fgAccFollowNode1" presStyleIdx="1" presStyleCnt="4">
        <dgm:presLayoutVars>
          <dgm:bulletEnabled val="1"/>
        </dgm:presLayoutVars>
      </dgm:prSet>
      <dgm:spPr/>
    </dgm:pt>
    <dgm:pt modelId="{01228FFD-0B44-4693-B380-043F49AFB6B9}" type="pres">
      <dgm:prSet presAssocID="{8640D609-BBB1-408D-91C9-B851927592E7}" presName="FiveConn_3-4" presStyleLbl="fgAccFollowNode1" presStyleIdx="2" presStyleCnt="4">
        <dgm:presLayoutVars>
          <dgm:bulletEnabled val="1"/>
        </dgm:presLayoutVars>
      </dgm:prSet>
      <dgm:spPr/>
    </dgm:pt>
    <dgm:pt modelId="{11793280-F814-45F3-BEF1-330A43B72598}" type="pres">
      <dgm:prSet presAssocID="{8640D609-BBB1-408D-91C9-B851927592E7}" presName="FiveConn_4-5" presStyleLbl="fgAccFollowNode1" presStyleIdx="3" presStyleCnt="4">
        <dgm:presLayoutVars>
          <dgm:bulletEnabled val="1"/>
        </dgm:presLayoutVars>
      </dgm:prSet>
      <dgm:spPr/>
    </dgm:pt>
    <dgm:pt modelId="{D0C7C06F-E768-420B-9BB5-CB70152FCE65}" type="pres">
      <dgm:prSet presAssocID="{8640D609-BBB1-408D-91C9-B851927592E7}" presName="FiveNodes_1_text" presStyleLbl="node1" presStyleIdx="4" presStyleCnt="5">
        <dgm:presLayoutVars>
          <dgm:bulletEnabled val="1"/>
        </dgm:presLayoutVars>
      </dgm:prSet>
      <dgm:spPr/>
    </dgm:pt>
    <dgm:pt modelId="{6DB815E1-3C37-4D88-8EC2-92ED8B1AFF9A}" type="pres">
      <dgm:prSet presAssocID="{8640D609-BBB1-408D-91C9-B851927592E7}" presName="FiveNodes_2_text" presStyleLbl="node1" presStyleIdx="4" presStyleCnt="5">
        <dgm:presLayoutVars>
          <dgm:bulletEnabled val="1"/>
        </dgm:presLayoutVars>
      </dgm:prSet>
      <dgm:spPr/>
    </dgm:pt>
    <dgm:pt modelId="{29EAD508-4072-4D15-AD98-C7E408A4FDE3}" type="pres">
      <dgm:prSet presAssocID="{8640D609-BBB1-408D-91C9-B851927592E7}" presName="FiveNodes_3_text" presStyleLbl="node1" presStyleIdx="4" presStyleCnt="5">
        <dgm:presLayoutVars>
          <dgm:bulletEnabled val="1"/>
        </dgm:presLayoutVars>
      </dgm:prSet>
      <dgm:spPr/>
    </dgm:pt>
    <dgm:pt modelId="{8E33BD67-3239-4CBA-9A76-6A36E69608A0}" type="pres">
      <dgm:prSet presAssocID="{8640D609-BBB1-408D-91C9-B851927592E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98B18-E625-4627-ADD8-FE82377EF5EB}" type="pres">
      <dgm:prSet presAssocID="{8640D609-BBB1-408D-91C9-B851927592E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15756DC-25AC-42EA-B471-50AFA71F0B0D}" srcId="{8640D609-BBB1-408D-91C9-B851927592E7}" destId="{2DDB2B00-8510-49BB-8BD1-8DB665B55D0D}" srcOrd="2" destOrd="0" parTransId="{E1065298-D511-4B55-B8E9-B1C7D0868DA9}" sibTransId="{A1F7BF27-A5E6-466B-A8BF-ADB230D7D990}"/>
    <dgm:cxn modelId="{53BCB281-9D1F-4797-8433-5E153F37299F}" srcId="{8640D609-BBB1-408D-91C9-B851927592E7}" destId="{F79B470C-F3BC-4ABB-A2FE-9940EA9E29F9}" srcOrd="0" destOrd="0" parTransId="{FB569B69-70E3-4417-89EB-F3F01B43467E}" sibTransId="{ED21F3F5-D3F7-44EF-826E-32A28EDFDCDF}"/>
    <dgm:cxn modelId="{5852C7DB-0C5A-4747-B609-128D0504F249}" type="presOf" srcId="{DA0CC133-D3E2-401D-AC04-2342F72764F3}" destId="{8E33BD67-3239-4CBA-9A76-6A36E69608A0}" srcOrd="1" destOrd="0" presId="urn:microsoft.com/office/officeart/2005/8/layout/vProcess5"/>
    <dgm:cxn modelId="{3C9F39A2-0179-4F62-8D6D-AB50D62A4EBE}" type="presOf" srcId="{96CDCA65-6F35-4D9A-941E-C49F142A1E20}" destId="{766A3FFA-C8E1-4ED4-8091-1EC719889D43}" srcOrd="0" destOrd="0" presId="urn:microsoft.com/office/officeart/2005/8/layout/vProcess5"/>
    <dgm:cxn modelId="{4979B999-4590-4BE7-95F8-27D2D32DBCE8}" type="presOf" srcId="{2DDB2B00-8510-49BB-8BD1-8DB665B55D0D}" destId="{C5E33C7E-7FE2-497B-835C-D9D672C9AE37}" srcOrd="0" destOrd="0" presId="urn:microsoft.com/office/officeart/2005/8/layout/vProcess5"/>
    <dgm:cxn modelId="{887A621A-0F50-4DEE-AE3E-CE6744A29212}" type="presOf" srcId="{96CDCA65-6F35-4D9A-941E-C49F142A1E20}" destId="{6DB815E1-3C37-4D88-8EC2-92ED8B1AFF9A}" srcOrd="1" destOrd="0" presId="urn:microsoft.com/office/officeart/2005/8/layout/vProcess5"/>
    <dgm:cxn modelId="{3AC70106-FD8F-4B4E-9E1A-815143038BF5}" srcId="{8640D609-BBB1-408D-91C9-B851927592E7}" destId="{96CDCA65-6F35-4D9A-941E-C49F142A1E20}" srcOrd="1" destOrd="0" parTransId="{84968876-E776-47C5-AA3A-ED64187F4DB7}" sibTransId="{7F0FC23A-68CA-479A-9A51-DC59DB3DFECB}"/>
    <dgm:cxn modelId="{A8AA7A42-A767-4C7B-BD07-68E9438F529F}" type="presOf" srcId="{ED21F3F5-D3F7-44EF-826E-32A28EDFDCDF}" destId="{D0E08F9B-0DA3-4540-9C63-824FAC9EE07E}" srcOrd="0" destOrd="0" presId="urn:microsoft.com/office/officeart/2005/8/layout/vProcess5"/>
    <dgm:cxn modelId="{973115B3-E6CF-42F3-829D-B4A24072C882}" type="presOf" srcId="{7F0FC23A-68CA-479A-9A51-DC59DB3DFECB}" destId="{8474D319-F268-43AA-923C-F64DEB0468BF}" srcOrd="0" destOrd="0" presId="urn:microsoft.com/office/officeart/2005/8/layout/vProcess5"/>
    <dgm:cxn modelId="{A31A06B9-3768-4A99-8AD3-502C7276FE41}" type="presOf" srcId="{8640D609-BBB1-408D-91C9-B851927592E7}" destId="{90C6AF46-EB57-47D6-9A4D-F8EBBD523A10}" srcOrd="0" destOrd="0" presId="urn:microsoft.com/office/officeart/2005/8/layout/vProcess5"/>
    <dgm:cxn modelId="{4544EAF6-16F2-4DF3-BE2B-2733289FE0CA}" type="presOf" srcId="{864E4858-E3BA-43A3-88D3-873A117F9B60}" destId="{9C2CB297-58AD-4EFB-921A-12F0906264AE}" srcOrd="0" destOrd="0" presId="urn:microsoft.com/office/officeart/2005/8/layout/vProcess5"/>
    <dgm:cxn modelId="{AECC1634-EB37-486C-B624-AB3469DBC8A5}" type="presOf" srcId="{AEBABBB8-D90E-4353-A56C-88A0779A730C}" destId="{11793280-F814-45F3-BEF1-330A43B72598}" srcOrd="0" destOrd="0" presId="urn:microsoft.com/office/officeart/2005/8/layout/vProcess5"/>
    <dgm:cxn modelId="{268CC13A-139F-4F87-9F9E-FECB736A33F2}" srcId="{8640D609-BBB1-408D-91C9-B851927592E7}" destId="{864E4858-E3BA-43A3-88D3-873A117F9B60}" srcOrd="4" destOrd="0" parTransId="{DD2A2675-7B6B-43C2-A9E0-E5DAA27071BB}" sibTransId="{B185E1F4-1133-4277-9D8A-A0841DEE8E82}"/>
    <dgm:cxn modelId="{E6064893-3B0A-450C-94A8-5A6240FB92B1}" type="presOf" srcId="{F79B470C-F3BC-4ABB-A2FE-9940EA9E29F9}" destId="{308F3190-A43F-4774-9BB0-7DF63678F497}" srcOrd="0" destOrd="0" presId="urn:microsoft.com/office/officeart/2005/8/layout/vProcess5"/>
    <dgm:cxn modelId="{A7ED0116-CEDC-43FC-A30A-E08A40416A72}" type="presOf" srcId="{A1F7BF27-A5E6-466B-A8BF-ADB230D7D990}" destId="{01228FFD-0B44-4693-B380-043F49AFB6B9}" srcOrd="0" destOrd="0" presId="urn:microsoft.com/office/officeart/2005/8/layout/vProcess5"/>
    <dgm:cxn modelId="{7DF8C129-E4B8-4486-B73E-292E0C84AE7F}" type="presOf" srcId="{F79B470C-F3BC-4ABB-A2FE-9940EA9E29F9}" destId="{D0C7C06F-E768-420B-9BB5-CB70152FCE65}" srcOrd="1" destOrd="0" presId="urn:microsoft.com/office/officeart/2005/8/layout/vProcess5"/>
    <dgm:cxn modelId="{76F534EC-A0C7-4D12-8B20-0CA38D12D5AF}" type="presOf" srcId="{DA0CC133-D3E2-401D-AC04-2342F72764F3}" destId="{6C77D3F2-90BD-4AF3-8455-49EE4C9F77FB}" srcOrd="0" destOrd="0" presId="urn:microsoft.com/office/officeart/2005/8/layout/vProcess5"/>
    <dgm:cxn modelId="{A8C7B4D2-274C-4CB0-AF4B-139B3FBFC42C}" srcId="{8640D609-BBB1-408D-91C9-B851927592E7}" destId="{DA0CC133-D3E2-401D-AC04-2342F72764F3}" srcOrd="3" destOrd="0" parTransId="{E660E0F5-FC86-4894-9EAE-823C014DCD49}" sibTransId="{AEBABBB8-D90E-4353-A56C-88A0779A730C}"/>
    <dgm:cxn modelId="{63B2DE5E-DE0C-452C-98FB-BF850AC26B43}" type="presOf" srcId="{2DDB2B00-8510-49BB-8BD1-8DB665B55D0D}" destId="{29EAD508-4072-4D15-AD98-C7E408A4FDE3}" srcOrd="1" destOrd="0" presId="urn:microsoft.com/office/officeart/2005/8/layout/vProcess5"/>
    <dgm:cxn modelId="{FD70C84D-6343-4F32-BC46-E456F2330B5E}" type="presOf" srcId="{864E4858-E3BA-43A3-88D3-873A117F9B60}" destId="{57D98B18-E625-4627-ADD8-FE82377EF5EB}" srcOrd="1" destOrd="0" presId="urn:microsoft.com/office/officeart/2005/8/layout/vProcess5"/>
    <dgm:cxn modelId="{39EA9790-D0B0-4BBE-89F5-58F39F774048}" type="presParOf" srcId="{90C6AF46-EB57-47D6-9A4D-F8EBBD523A10}" destId="{ABA1C10F-45F1-41C0-BBF9-3294C0A93E63}" srcOrd="0" destOrd="0" presId="urn:microsoft.com/office/officeart/2005/8/layout/vProcess5"/>
    <dgm:cxn modelId="{E40C3D29-EC30-4DA7-ACBA-6AE44AB79676}" type="presParOf" srcId="{90C6AF46-EB57-47D6-9A4D-F8EBBD523A10}" destId="{308F3190-A43F-4774-9BB0-7DF63678F497}" srcOrd="1" destOrd="0" presId="urn:microsoft.com/office/officeart/2005/8/layout/vProcess5"/>
    <dgm:cxn modelId="{64CDE406-D5D6-4E6F-A15C-70E117E56ABF}" type="presParOf" srcId="{90C6AF46-EB57-47D6-9A4D-F8EBBD523A10}" destId="{766A3FFA-C8E1-4ED4-8091-1EC719889D43}" srcOrd="2" destOrd="0" presId="urn:microsoft.com/office/officeart/2005/8/layout/vProcess5"/>
    <dgm:cxn modelId="{D0A68192-8EA0-4C07-BE7C-D14F30388429}" type="presParOf" srcId="{90C6AF46-EB57-47D6-9A4D-F8EBBD523A10}" destId="{C5E33C7E-7FE2-497B-835C-D9D672C9AE37}" srcOrd="3" destOrd="0" presId="urn:microsoft.com/office/officeart/2005/8/layout/vProcess5"/>
    <dgm:cxn modelId="{B066563C-10E9-43BC-AE45-C0DF3096CC71}" type="presParOf" srcId="{90C6AF46-EB57-47D6-9A4D-F8EBBD523A10}" destId="{6C77D3F2-90BD-4AF3-8455-49EE4C9F77FB}" srcOrd="4" destOrd="0" presId="urn:microsoft.com/office/officeart/2005/8/layout/vProcess5"/>
    <dgm:cxn modelId="{961FCB78-A2B9-4B88-AA81-DDB5D227446A}" type="presParOf" srcId="{90C6AF46-EB57-47D6-9A4D-F8EBBD523A10}" destId="{9C2CB297-58AD-4EFB-921A-12F0906264AE}" srcOrd="5" destOrd="0" presId="urn:microsoft.com/office/officeart/2005/8/layout/vProcess5"/>
    <dgm:cxn modelId="{5C242D31-9895-4F17-A8C2-78E01912A3BB}" type="presParOf" srcId="{90C6AF46-EB57-47D6-9A4D-F8EBBD523A10}" destId="{D0E08F9B-0DA3-4540-9C63-824FAC9EE07E}" srcOrd="6" destOrd="0" presId="urn:microsoft.com/office/officeart/2005/8/layout/vProcess5"/>
    <dgm:cxn modelId="{C124FB79-3BE0-4F92-8504-52B6BA6A5501}" type="presParOf" srcId="{90C6AF46-EB57-47D6-9A4D-F8EBBD523A10}" destId="{8474D319-F268-43AA-923C-F64DEB0468BF}" srcOrd="7" destOrd="0" presId="urn:microsoft.com/office/officeart/2005/8/layout/vProcess5"/>
    <dgm:cxn modelId="{D28DD653-4920-4F17-B74B-F781D8D5D26F}" type="presParOf" srcId="{90C6AF46-EB57-47D6-9A4D-F8EBBD523A10}" destId="{01228FFD-0B44-4693-B380-043F49AFB6B9}" srcOrd="8" destOrd="0" presId="urn:microsoft.com/office/officeart/2005/8/layout/vProcess5"/>
    <dgm:cxn modelId="{58A092CE-A39B-4AB0-AD2D-A05A2AD02CBB}" type="presParOf" srcId="{90C6AF46-EB57-47D6-9A4D-F8EBBD523A10}" destId="{11793280-F814-45F3-BEF1-330A43B72598}" srcOrd="9" destOrd="0" presId="urn:microsoft.com/office/officeart/2005/8/layout/vProcess5"/>
    <dgm:cxn modelId="{F76CCC98-FDBF-42B9-894B-D88FAAD6ADEE}" type="presParOf" srcId="{90C6AF46-EB57-47D6-9A4D-F8EBBD523A10}" destId="{D0C7C06F-E768-420B-9BB5-CB70152FCE65}" srcOrd="10" destOrd="0" presId="urn:microsoft.com/office/officeart/2005/8/layout/vProcess5"/>
    <dgm:cxn modelId="{DC38AC1B-C74E-451A-AD26-7DFE35C8EA3E}" type="presParOf" srcId="{90C6AF46-EB57-47D6-9A4D-F8EBBD523A10}" destId="{6DB815E1-3C37-4D88-8EC2-92ED8B1AFF9A}" srcOrd="11" destOrd="0" presId="urn:microsoft.com/office/officeart/2005/8/layout/vProcess5"/>
    <dgm:cxn modelId="{4A327F72-380D-4529-8081-FF254ED66C68}" type="presParOf" srcId="{90C6AF46-EB57-47D6-9A4D-F8EBBD523A10}" destId="{29EAD508-4072-4D15-AD98-C7E408A4FDE3}" srcOrd="12" destOrd="0" presId="urn:microsoft.com/office/officeart/2005/8/layout/vProcess5"/>
    <dgm:cxn modelId="{FDE432ED-64A4-4AF7-A732-4993D2D6ECD2}" type="presParOf" srcId="{90C6AF46-EB57-47D6-9A4D-F8EBBD523A10}" destId="{8E33BD67-3239-4CBA-9A76-6A36E69608A0}" srcOrd="13" destOrd="0" presId="urn:microsoft.com/office/officeart/2005/8/layout/vProcess5"/>
    <dgm:cxn modelId="{236E87FB-7694-4C5A-8808-397165D936C4}" type="presParOf" srcId="{90C6AF46-EB57-47D6-9A4D-F8EBBD523A10}" destId="{57D98B18-E625-4627-ADD8-FE82377EF5EB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928662" y="785794"/>
            <a:ext cx="7429552" cy="457203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atin typeface="Times New Roman" pitchFamily="18" charset="0"/>
              </a:rPr>
              <a:t>Тема: </a:t>
            </a:r>
            <a:endParaRPr lang="ru-RU" sz="4400" b="1" i="1" dirty="0" smtClean="0">
              <a:latin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</a:rPr>
              <a:t>Текст и текстовый редактор»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глин таб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557338"/>
            <a:ext cx="5329237" cy="41386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1000100" y="857232"/>
            <a:ext cx="7286676" cy="500066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</a:rPr>
              <a:t>Китайские писцы приспособились писать также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на деревянных и бамбуковых планках и дощечках.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внутренняя память 2"/>
          <p:cNvSpPr/>
          <p:nvPr/>
        </p:nvSpPr>
        <p:spPr>
          <a:xfrm>
            <a:off x="1000100" y="928670"/>
            <a:ext cx="7215238" cy="4929222"/>
          </a:xfrm>
          <a:prstGeom prst="flowChartInternal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</a:rPr>
              <a:t>Во многих странах в повседневном употреблении были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восковые таблички</a:t>
            </a:r>
            <a:r>
              <a:rPr lang="ru-RU" sz="4400" dirty="0" smtClean="0">
                <a:latin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исплей 2"/>
          <p:cNvSpPr/>
          <p:nvPr/>
        </p:nvSpPr>
        <p:spPr>
          <a:xfrm>
            <a:off x="285720" y="642918"/>
            <a:ext cx="8429684" cy="5500726"/>
          </a:xfrm>
          <a:prstGeom prst="flowChartDispla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</a:rPr>
              <a:t>Среди древних специально изготовляемых мягких материалов для письма одним из самых распространенных был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пергамент.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714348" y="785794"/>
            <a:ext cx="7715304" cy="521497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Текстовый редактор </a:t>
            </a:r>
            <a:r>
              <a:rPr lang="ru-RU" sz="4400" dirty="0" smtClean="0">
                <a:latin typeface="Times New Roman" pitchFamily="18" charset="0"/>
              </a:rPr>
              <a:t>- это компьютерная программа, предназначенная для создания и обработки текстов.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675687" cy="568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Большую роль в жизни людей играют изображения объектов, так как сами объекты не всегда доступны для наблюдения.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Изображение несёт нам информацию об объекте. </a:t>
            </a:r>
          </a:p>
          <a:p>
            <a:pPr algn="ctr" eaLnBrk="1" hangingPunct="1">
              <a:buFontTx/>
              <a:buNone/>
            </a:pPr>
            <a:endParaRPr lang="ru-RU" sz="800" smtClean="0"/>
          </a:p>
        </p:txBody>
      </p:sp>
      <p:pic>
        <p:nvPicPr>
          <p:cNvPr id="6147" name="Picture 7" descr="pc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30241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285728"/>
            <a:ext cx="8604250" cy="5976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Изображение – это информационный объект.</a:t>
            </a:r>
          </a:p>
        </p:txBody>
      </p:sp>
      <p:pic>
        <p:nvPicPr>
          <p:cNvPr id="7171" name="Picture 6" descr="33826e056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48712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748712" cy="3960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Изображение объекта люди используют для хранения информации или передачи её другим людям.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Изображение – это образная информация.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8195" name="Picture 5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194468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mcfarl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2341563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57166"/>
            <a:ext cx="8748712" cy="121442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Изображение – это наглядный способ представления информации.</a:t>
            </a:r>
          </a:p>
        </p:txBody>
      </p:sp>
      <p:pic>
        <p:nvPicPr>
          <p:cNvPr id="9219" name="Picture 4" descr="picture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577489" cy="43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74871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Изображение – это графические данные об объекте.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0243" name="Picture 4" descr="orig_0000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orig_00000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1211916139_lay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71876"/>
            <a:ext cx="410968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713038"/>
            <a:ext cx="7848600" cy="4144962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</a:rPr>
              <a:t>Текст- это информационный объект.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5438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Для работы  с изображениями существует в памяти компьютера особая программа – графический редактор</a:t>
            </a:r>
          </a:p>
        </p:txBody>
      </p:sp>
      <p:pic>
        <p:nvPicPr>
          <p:cNvPr id="99332" name="Picture 4" descr="Festiva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6449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Прочитайте текст</a:t>
            </a:r>
            <a:endParaRPr lang="ru-RU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214422"/>
            <a:ext cx="6257940" cy="4525963"/>
          </a:xfrm>
        </p:spPr>
        <p:txBody>
          <a:bodyPr>
            <a:normAutofit fontScale="92500"/>
          </a:bodyPr>
          <a:lstStyle/>
          <a:p>
            <a:pPr indent="376238" algn="just">
              <a:buNone/>
            </a:pPr>
            <a:r>
              <a:rPr lang="ru-RU" dirty="0" smtClean="0"/>
              <a:t>    Конек-горбунок – герой сказки. По сравнению с настоящим конем он небольшого роста и обладает волшебными свойствами.</a:t>
            </a:r>
          </a:p>
          <a:p>
            <a:pPr indent="376238" algn="just">
              <a:buNone/>
            </a:pPr>
            <a:r>
              <a:rPr lang="ru-RU" dirty="0" smtClean="0"/>
              <a:t>Например, он может исполнять желания своего хозяина и молниеносно доставлять его туда, куда тот захочет.</a:t>
            </a:r>
            <a:endParaRPr lang="ru-RU" dirty="0"/>
          </a:p>
        </p:txBody>
      </p:sp>
      <p:pic>
        <p:nvPicPr>
          <p:cNvPr id="8194" name="Picture 2" descr="&amp;Kcy;&amp;ocy;&amp;ncy;&amp;iocy;&amp;kcy;-&amp;Gcy;&amp;ocy;&amp;rcy;&amp;bcy;&amp;ucy;&amp;ncy;&amp;o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3"/>
            <a:ext cx="8229600" cy="37147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Текст на русском языке.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Состоит из 3 предложений.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нем 2 абзаца, 8 строк, 30 слов, 190 знаком без пробелов, 220 знаков с пробелами.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397000"/>
          <a:ext cx="676277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42910" y="357166"/>
            <a:ext cx="7572428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виде текста можно представлять информацию о: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Информационный объект (текст, например) отражает лишь отдельные свойства </a:t>
            </a:r>
            <a:r>
              <a:rPr lang="ru-RU" b="1" i="1" dirty="0" smtClean="0">
                <a:solidFill>
                  <a:srgbClr val="0070C0"/>
                </a:solidFill>
              </a:rPr>
              <a:t>описываемого объекта</a:t>
            </a:r>
            <a:r>
              <a:rPr lang="ru-RU" b="1" i="1" dirty="0" smtClean="0"/>
              <a:t>. Это и есть существенное свойство описываемого объекта.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42976" y="1643050"/>
            <a:ext cx="6643734" cy="250033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Текст  - это закодированная информация.</a:t>
            </a: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исм на кам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857760"/>
            <a:ext cx="6696075" cy="1295400"/>
          </a:xfrm>
          <a:prstGeom prst="rect">
            <a:avLst/>
          </a:prstGeom>
          <a:noFill/>
        </p:spPr>
      </p:pic>
      <p:sp>
        <p:nvSpPr>
          <p:cNvPr id="4" name="Блок-схема: типовой процесс 3"/>
          <p:cNvSpPr/>
          <p:nvPr/>
        </p:nvSpPr>
        <p:spPr>
          <a:xfrm>
            <a:off x="500034" y="500042"/>
            <a:ext cx="8143932" cy="3714776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</a:rPr>
              <a:t>Древние египтяне оставили многочисленные памятники письменности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</a:rPr>
              <a:t>на камне </a:t>
            </a:r>
            <a:r>
              <a:rPr lang="ru-RU" sz="3600" dirty="0" smtClean="0">
                <a:latin typeface="Times New Roman" pitchFamily="18" charset="0"/>
              </a:rPr>
              <a:t>(стенах гробниц и храмов, стенах и скульптурах).</a:t>
            </a:r>
            <a:endParaRPr lang="ru-RU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1142976" y="571480"/>
            <a:ext cx="7143800" cy="5143536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</a:rPr>
              <a:t>Жители Междуречья использовали для письма глину, имевшуюся на этой территории в огромном количестве. Писали они на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</a:rPr>
              <a:t>глиняных табличках.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305</Words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Прочитайте текст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«Текст и текстовый редактор»</dc:title>
  <dc:creator>Elena</dc:creator>
  <cp:lastModifiedBy>Elena</cp:lastModifiedBy>
  <cp:revision>5</cp:revision>
  <dcterms:created xsi:type="dcterms:W3CDTF">2014-04-15T07:51:49Z</dcterms:created>
  <dcterms:modified xsi:type="dcterms:W3CDTF">2014-04-15T08:19:42Z</dcterms:modified>
</cp:coreProperties>
</file>