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9" r:id="rId3"/>
    <p:sldId id="268" r:id="rId4"/>
    <p:sldId id="266" r:id="rId5"/>
    <p:sldId id="257" r:id="rId6"/>
    <p:sldId id="258" r:id="rId7"/>
    <p:sldId id="259" r:id="rId8"/>
    <p:sldId id="260" r:id="rId9"/>
    <p:sldId id="261" r:id="rId10"/>
    <p:sldId id="262" r:id="rId11"/>
    <p:sldId id="263" r:id="rId12"/>
    <p:sldId id="267"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46BCD-34E3-4255-A0F8-2999DB2E707A}" type="datetimeFigureOut">
              <a:rPr lang="ru-RU" smtClean="0"/>
              <a:pPr/>
              <a:t>06.05.2014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A93E3-E392-463A-8627-6BA6BF94D78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288598B-C78D-4BDC-B132-67F2BF9AD464}" type="datetimeFigureOut">
              <a:rPr lang="ru-RU" smtClean="0"/>
              <a:pPr/>
              <a:t>06.05.2014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A85AAB7-33B9-423C-A9E3-FE694B02F9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9288598B-C78D-4BDC-B132-67F2BF9AD464}" type="datetimeFigureOut">
              <a:rPr lang="ru-RU" smtClean="0"/>
              <a:pPr/>
              <a:t>06.05.2014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288598B-C78D-4BDC-B132-67F2BF9AD464}" type="datetimeFigureOut">
              <a:rPr lang="ru-RU" smtClean="0"/>
              <a:pPr/>
              <a:t>06.05.2014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A85AAB7-33B9-423C-A9E3-FE694B02F9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288598B-C78D-4BDC-B132-67F2BF9AD464}" type="datetimeFigureOut">
              <a:rPr lang="ru-RU" smtClean="0"/>
              <a:pPr/>
              <a:t>06.05.2014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85AAB7-33B9-423C-A9E3-FE694B02F920}" type="slidenum">
              <a:rPr lang="ru-RU" smtClean="0"/>
              <a:pPr/>
              <a:t>‹#›</a:t>
            </a:fld>
            <a:endParaRPr lang="ru-RU"/>
          </a:p>
        </p:txBody>
      </p:sp>
    </p:spTree>
  </p:cSld>
  <p:clrMapOvr>
    <a:masterClrMapping/>
  </p:clrMapOvr>
  <p:transition spd="med"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9288598B-C78D-4BDC-B132-67F2BF9AD464}"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A85AAB7-33B9-423C-A9E3-FE694B02F92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288598B-C78D-4BDC-B132-67F2BF9AD464}" type="datetimeFigureOut">
              <a:rPr lang="ru-RU" smtClean="0"/>
              <a:pPr/>
              <a:t>06.05.2014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A85AAB7-33B9-423C-A9E3-FE694B02F9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Tm="500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1080;&#1086;&#1083;&#1076;\Desktop\Mazurovskaya-MA-i-detskiy-hor-quotKamertonquot-Deti-voyny(mu.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dirty="0" smtClean="0"/>
              <a:t>«За родину добро и справедливость»</a:t>
            </a:r>
            <a:endParaRPr lang="ru-RU" sz="3600" dirty="0"/>
          </a:p>
        </p:txBody>
      </p:sp>
      <p:sp>
        <p:nvSpPr>
          <p:cNvPr id="3" name="Подзаголовок 2"/>
          <p:cNvSpPr>
            <a:spLocks noGrp="1"/>
          </p:cNvSpPr>
          <p:nvPr>
            <p:ph type="subTitle" idx="1"/>
          </p:nvPr>
        </p:nvSpPr>
        <p:spPr/>
        <p:txBody>
          <a:bodyPr>
            <a:normAutofit/>
          </a:bodyPr>
          <a:lstStyle/>
          <a:p>
            <a:r>
              <a:rPr lang="ru-RU" sz="3200" dirty="0" smtClean="0"/>
              <a:t>Дети и война.</a:t>
            </a:r>
            <a:endParaRPr lang="ru-RU" sz="3200" dirty="0"/>
          </a:p>
        </p:txBody>
      </p:sp>
      <p:pic>
        <p:nvPicPr>
          <p:cNvPr id="4" name="Mazurovskaya-MA-i-detskiy-hor-quotKamertonquot-Deti-voyny(mu.mp3">
            <a:hlinkClick r:id="" action="ppaction://media"/>
          </p:cNvPr>
          <p:cNvPicPr>
            <a:picLocks noRot="1" noChangeAspect="1"/>
          </p:cNvPicPr>
          <p:nvPr>
            <a:audioFile r:link="rId1"/>
          </p:nvPr>
        </p:nvPicPr>
        <p:blipFill>
          <a:blip r:embed="rId3" cstate="print"/>
          <a:stretch>
            <a:fillRect/>
          </a:stretch>
        </p:blipFill>
        <p:spPr>
          <a:xfrm>
            <a:off x="8604448" y="6237312"/>
            <a:ext cx="304800" cy="304800"/>
          </a:xfrm>
          <a:prstGeom prst="rect">
            <a:avLst/>
          </a:prstGeom>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4572000" cy="1938992"/>
          </a:xfrm>
          <a:prstGeom prst="rect">
            <a:avLst/>
          </a:prstGeom>
        </p:spPr>
        <p:txBody>
          <a:bodyPr>
            <a:spAutoFit/>
          </a:bodyPr>
          <a:lstStyle/>
          <a:p>
            <a:r>
              <a:rPr lang="ru-RU" sz="2400" dirty="0">
                <a:solidFill>
                  <a:schemeClr val="bg1"/>
                </a:solidFill>
              </a:rPr>
              <a:t>А </a:t>
            </a:r>
            <a:r>
              <a:rPr lang="ru-RU" sz="2400" dirty="0" smtClean="0">
                <a:solidFill>
                  <a:schemeClr val="bg1"/>
                </a:solidFill>
              </a:rPr>
              <a:t>у вас </a:t>
            </a:r>
            <a:r>
              <a:rPr lang="ru-RU" sz="2400" dirty="0">
                <a:solidFill>
                  <a:schemeClr val="bg1"/>
                </a:solidFill>
              </a:rPr>
              <a:t>остались вещи от </a:t>
            </a:r>
            <a:r>
              <a:rPr lang="ru-RU" sz="2400" dirty="0" smtClean="0">
                <a:solidFill>
                  <a:schemeClr val="bg1"/>
                </a:solidFill>
              </a:rPr>
              <a:t>войны? </a:t>
            </a:r>
            <a:endParaRPr lang="ru-RU" sz="2400" dirty="0">
              <a:solidFill>
                <a:schemeClr val="bg1"/>
              </a:solidFill>
            </a:endParaRPr>
          </a:p>
          <a:p>
            <a:r>
              <a:rPr lang="ru-RU" dirty="0" smtClean="0"/>
              <a:t>- Да </a:t>
            </a:r>
            <a:r>
              <a:rPr lang="ru-RU" dirty="0"/>
              <a:t>какие там </a:t>
            </a:r>
            <a:r>
              <a:rPr lang="ru-RU" dirty="0" smtClean="0"/>
              <a:t>вещи!  Все сносили, </a:t>
            </a:r>
            <a:r>
              <a:rPr lang="ru-RU" dirty="0"/>
              <a:t>а что </a:t>
            </a:r>
            <a:r>
              <a:rPr lang="ru-RU" dirty="0" smtClean="0"/>
              <a:t>оставалось, обменивали </a:t>
            </a:r>
            <a:r>
              <a:rPr lang="ru-RU" dirty="0"/>
              <a:t>на зерно или на рыбу. </a:t>
            </a:r>
            <a:r>
              <a:rPr lang="ru-RU" dirty="0" smtClean="0"/>
              <a:t> У нас даже посадить в поле нечего было.</a:t>
            </a:r>
            <a:endParaRPr lang="ru-RU" dirty="0"/>
          </a:p>
        </p:txBody>
      </p:sp>
      <p:pic>
        <p:nvPicPr>
          <p:cNvPr id="4" name="Рисунок 3" descr="Изображение 091.jpg"/>
          <p:cNvPicPr>
            <a:picLocks noChangeAspect="1"/>
          </p:cNvPicPr>
          <p:nvPr/>
        </p:nvPicPr>
        <p:blipFill>
          <a:blip r:embed="rId2" cstate="print"/>
          <a:stretch>
            <a:fillRect/>
          </a:stretch>
        </p:blipFill>
        <p:spPr>
          <a:xfrm>
            <a:off x="214282" y="2500306"/>
            <a:ext cx="4786346" cy="3589760"/>
          </a:xfrm>
          <a:prstGeom prst="rect">
            <a:avLst/>
          </a:prstGeom>
        </p:spPr>
      </p:pic>
      <p:sp>
        <p:nvSpPr>
          <p:cNvPr id="5" name="TextBox 4"/>
          <p:cNvSpPr txBox="1"/>
          <p:nvPr/>
        </p:nvSpPr>
        <p:spPr>
          <a:xfrm>
            <a:off x="285720" y="6072206"/>
            <a:ext cx="4714908" cy="646331"/>
          </a:xfrm>
          <a:prstGeom prst="rect">
            <a:avLst/>
          </a:prstGeom>
          <a:noFill/>
        </p:spPr>
        <p:txBody>
          <a:bodyPr wrap="square" rtlCol="0">
            <a:spAutoFit/>
          </a:bodyPr>
          <a:lstStyle/>
          <a:p>
            <a:r>
              <a:rPr lang="ru-RU" dirty="0" smtClean="0">
                <a:solidFill>
                  <a:schemeClr val="accent1">
                    <a:lumMod val="75000"/>
                  </a:schemeClr>
                </a:solidFill>
              </a:rPr>
              <a:t>На фотографии Иван Фёдорович и Тамара Ивановна со своими дочерями. </a:t>
            </a:r>
            <a:endParaRPr lang="ru-RU" dirty="0">
              <a:solidFill>
                <a:schemeClr val="accent1">
                  <a:lumMod val="75000"/>
                </a:schemeClr>
              </a:solidFill>
            </a:endParaRPr>
          </a:p>
        </p:txBody>
      </p:sp>
      <p:pic>
        <p:nvPicPr>
          <p:cNvPr id="8" name="Рисунок 7" descr="Изображение 102.jpg"/>
          <p:cNvPicPr>
            <a:picLocks noChangeAspect="1"/>
          </p:cNvPicPr>
          <p:nvPr/>
        </p:nvPicPr>
        <p:blipFill>
          <a:blip r:embed="rId3" cstate="print"/>
          <a:stretch>
            <a:fillRect/>
          </a:stretch>
        </p:blipFill>
        <p:spPr>
          <a:xfrm rot="5400000">
            <a:off x="4595816" y="904854"/>
            <a:ext cx="4953003" cy="3714752"/>
          </a:xfrm>
          <a:prstGeom prst="rect">
            <a:avLst/>
          </a:prstGeom>
        </p:spPr>
      </p:pic>
      <p:sp>
        <p:nvSpPr>
          <p:cNvPr id="9" name="TextBox 8"/>
          <p:cNvSpPr txBox="1"/>
          <p:nvPr/>
        </p:nvSpPr>
        <p:spPr>
          <a:xfrm>
            <a:off x="5357818" y="5429264"/>
            <a:ext cx="3500462" cy="646331"/>
          </a:xfrm>
          <a:prstGeom prst="rect">
            <a:avLst/>
          </a:prstGeom>
          <a:noFill/>
        </p:spPr>
        <p:txBody>
          <a:bodyPr wrap="square" rtlCol="0">
            <a:spAutoFit/>
          </a:bodyPr>
          <a:lstStyle/>
          <a:p>
            <a:r>
              <a:rPr lang="ru-RU" dirty="0" smtClean="0">
                <a:solidFill>
                  <a:schemeClr val="accent1">
                    <a:lumMod val="75000"/>
                  </a:schemeClr>
                </a:solidFill>
              </a:rPr>
              <a:t>Иван Фёдорович со своими сёстрами.</a:t>
            </a:r>
            <a:endParaRPr lang="ru-RU" dirty="0">
              <a:solidFill>
                <a:schemeClr val="accent1">
                  <a:lumMod val="75000"/>
                </a:schemeClr>
              </a:solidFill>
            </a:endParaRPr>
          </a:p>
        </p:txBody>
      </p:sp>
      <p:sp>
        <p:nvSpPr>
          <p:cNvPr id="7" name="TextBox 6"/>
          <p:cNvSpPr txBox="1"/>
          <p:nvPr/>
        </p:nvSpPr>
        <p:spPr>
          <a:xfrm>
            <a:off x="428596" y="428604"/>
            <a:ext cx="3500462" cy="646331"/>
          </a:xfrm>
          <a:prstGeom prst="rect">
            <a:avLst/>
          </a:prstGeom>
          <a:noFill/>
        </p:spPr>
        <p:txBody>
          <a:bodyPr wrap="square" rtlCol="0">
            <a:spAutoFit/>
          </a:bodyPr>
          <a:lstStyle/>
          <a:p>
            <a:r>
              <a:rPr lang="ru-RU" dirty="0" smtClean="0">
                <a:solidFill>
                  <a:srgbClr val="0070C0"/>
                </a:solidFill>
              </a:rPr>
              <a:t>- А у вас остались вещи с войны? </a:t>
            </a:r>
            <a:endParaRPr lang="ru-RU" dirty="0">
              <a:solidFill>
                <a:srgbClr val="0070C0"/>
              </a:solidFill>
            </a:endParaRPr>
          </a:p>
        </p:txBody>
      </p:sp>
    </p:spTree>
  </p:cSld>
  <p:clrMapOvr>
    <a:masterClrMapping/>
  </p:clrMapOvr>
  <p:transition spd="med" advTm="1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111.jpg"/>
          <p:cNvPicPr>
            <a:picLocks noChangeAspect="1"/>
          </p:cNvPicPr>
          <p:nvPr/>
        </p:nvPicPr>
        <p:blipFill>
          <a:blip r:embed="rId2" cstate="print"/>
          <a:stretch>
            <a:fillRect/>
          </a:stretch>
        </p:blipFill>
        <p:spPr>
          <a:xfrm>
            <a:off x="1115616" y="1268760"/>
            <a:ext cx="6192688" cy="46445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2627784" y="404664"/>
            <a:ext cx="3888432" cy="707886"/>
          </a:xfrm>
          <a:prstGeom prst="rect">
            <a:avLst/>
          </a:prstGeom>
          <a:noFill/>
        </p:spPr>
        <p:txBody>
          <a:bodyPr wrap="square" rtlCol="0">
            <a:spAutoFit/>
          </a:bodyPr>
          <a:lstStyle/>
          <a:p>
            <a:r>
              <a:rPr lang="ru-RU" sz="4000" dirty="0" smtClean="0"/>
              <a:t>МОИ ГЕРОИ.</a:t>
            </a:r>
            <a:endParaRPr lang="ru-RU" sz="4000" dirty="0"/>
          </a:p>
        </p:txBody>
      </p:sp>
    </p:spTree>
  </p:cSld>
  <p:clrMapOvr>
    <a:masterClrMapping/>
  </p:clrMapOvr>
  <p:transition spd="med"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7410480" cy="5812818"/>
          </a:xfrm>
        </p:spPr>
        <p:txBody>
          <a:bodyPr>
            <a:normAutofit/>
          </a:bodyPr>
          <a:lstStyle/>
          <a:p>
            <a:r>
              <a:rPr lang="ru-RU" sz="2800" i="1" dirty="0" smtClean="0"/>
              <a:t>Я благодарен всем ветеранам, что они в лихую годину выжили, не утратили своей доброты, стойко переносят все невзгоды жизни, всегда приветливы. </a:t>
            </a:r>
            <a:br>
              <a:rPr lang="ru-RU" sz="2800" i="1" dirty="0" smtClean="0"/>
            </a:br>
            <a:r>
              <a:rPr lang="ru-RU" sz="2800" dirty="0" smtClean="0"/>
              <a:t/>
            </a:r>
            <a:br>
              <a:rPr lang="ru-RU" sz="2800" dirty="0" smtClean="0"/>
            </a:br>
            <a:r>
              <a:rPr lang="ru-RU" sz="2800" i="1" dirty="0" smtClean="0"/>
              <a:t>Спасибо им за прекрасное интервью, оно поможет не забыть нам прошлого.</a:t>
            </a:r>
            <a:r>
              <a:rPr lang="ru-RU" sz="2800" dirty="0" smtClean="0"/>
              <a:t/>
            </a:r>
            <a:br>
              <a:rPr lang="ru-RU" sz="2800" dirty="0" smtClean="0"/>
            </a:br>
            <a:r>
              <a:rPr lang="ru-RU" sz="2800" i="1" dirty="0" smtClean="0"/>
              <a:t>А всем умершим - светлая память. Они завоевали нам мирное небо над головой и счастливое детство. </a:t>
            </a:r>
            <a:r>
              <a:rPr lang="ru-RU" dirty="0" smtClean="0"/>
              <a:t/>
            </a:r>
            <a:br>
              <a:rPr lang="ru-RU" dirty="0" smtClean="0"/>
            </a:br>
            <a:endParaRPr lang="ru-RU" dirty="0"/>
          </a:p>
        </p:txBody>
      </p:sp>
    </p:spTree>
  </p:cSld>
  <p:clrMapOvr>
    <a:masterClrMapping/>
  </p:clrMapOvr>
  <p:transition spd="med" advTm="1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8662" y="1928802"/>
            <a:ext cx="6572296" cy="3693319"/>
          </a:xfrm>
          <a:prstGeom prst="rect">
            <a:avLst/>
          </a:prstGeom>
          <a:noFill/>
        </p:spPr>
        <p:txBody>
          <a:bodyPr wrap="square" rtlCol="0">
            <a:spAutoFit/>
          </a:bodyPr>
          <a:lstStyle/>
          <a:p>
            <a:pPr algn="ctr"/>
            <a:r>
              <a:rPr lang="ru-RU" dirty="0" smtClean="0"/>
              <a:t>автор: </a:t>
            </a:r>
          </a:p>
          <a:p>
            <a:r>
              <a:rPr lang="ru-RU" dirty="0" smtClean="0"/>
              <a:t>	ученик 8 класса Лушников Никита Александрович.</a:t>
            </a:r>
          </a:p>
          <a:p>
            <a:pPr algn="ctr"/>
            <a:r>
              <a:rPr lang="ru-RU" dirty="0" smtClean="0"/>
              <a:t>руководители:</a:t>
            </a:r>
          </a:p>
          <a:p>
            <a:r>
              <a:rPr lang="ru-RU" dirty="0" smtClean="0"/>
              <a:t>учитель истории </a:t>
            </a:r>
            <a:r>
              <a:rPr lang="ru-RU" dirty="0" err="1" smtClean="0"/>
              <a:t>Кадралиева</a:t>
            </a:r>
            <a:r>
              <a:rPr lang="ru-RU" dirty="0" smtClean="0"/>
              <a:t> Марина </a:t>
            </a:r>
            <a:r>
              <a:rPr lang="ru-RU" dirty="0" smtClean="0"/>
              <a:t>Александровна</a:t>
            </a:r>
          </a:p>
          <a:p>
            <a:r>
              <a:rPr lang="ru-RU" dirty="0" smtClean="0"/>
              <a:t> </a:t>
            </a:r>
            <a:endParaRPr lang="ru-RU" dirty="0" smtClean="0"/>
          </a:p>
          <a:p>
            <a:pPr algn="ctr"/>
            <a:r>
              <a:rPr lang="ru-RU" dirty="0" smtClean="0"/>
              <a:t>Исполнители фотографий:</a:t>
            </a:r>
          </a:p>
          <a:p>
            <a:pPr algn="ctr"/>
            <a:r>
              <a:rPr lang="ru-RU" dirty="0" err="1" smtClean="0"/>
              <a:t>Голованёв</a:t>
            </a:r>
            <a:r>
              <a:rPr lang="ru-RU" dirty="0" smtClean="0"/>
              <a:t> Иван Фёдорович</a:t>
            </a:r>
          </a:p>
          <a:p>
            <a:pPr algn="ctr"/>
            <a:r>
              <a:rPr lang="ru-RU" dirty="0" err="1" smtClean="0"/>
              <a:t>Голованёва</a:t>
            </a:r>
            <a:r>
              <a:rPr lang="ru-RU" dirty="0" smtClean="0"/>
              <a:t> Тамара Ивановна.</a:t>
            </a:r>
          </a:p>
          <a:p>
            <a:pPr algn="ctr"/>
            <a:r>
              <a:rPr lang="ru-RU" dirty="0" smtClean="0"/>
              <a:t>Исполнители песен:</a:t>
            </a:r>
          </a:p>
          <a:p>
            <a:pPr algn="ctr"/>
            <a:r>
              <a:rPr lang="ru-RU" dirty="0" err="1" smtClean="0"/>
              <a:t>Музуровская</a:t>
            </a:r>
            <a:r>
              <a:rPr lang="ru-RU" dirty="0" smtClean="0"/>
              <a:t> М. А.</a:t>
            </a:r>
          </a:p>
          <a:p>
            <a:pPr algn="ctr"/>
            <a:r>
              <a:rPr lang="ru-RU" dirty="0" smtClean="0"/>
              <a:t>Детский хор - </a:t>
            </a:r>
          </a:p>
          <a:p>
            <a:pPr algn="ctr"/>
            <a:endParaRPr lang="ru-RU" dirty="0" smtClean="0"/>
          </a:p>
          <a:p>
            <a:endParaRPr lang="ru-RU" dirty="0"/>
          </a:p>
        </p:txBody>
      </p:sp>
    </p:spTree>
  </p:cSld>
  <p:clrMapOvr>
    <a:masterClrMapping/>
  </p:clrMapOvr>
  <p:transition spd="med"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76872"/>
            <a:ext cx="7242048" cy="1143000"/>
          </a:xfrm>
        </p:spPr>
        <p:txBody>
          <a:bodyPr/>
          <a:lstStyle/>
          <a:p>
            <a:r>
              <a:rPr lang="ru-RU" dirty="0" smtClean="0"/>
              <a:t>Спасибо за внимание!</a:t>
            </a:r>
            <a:endParaRPr lang="ru-RU" dirty="0"/>
          </a:p>
        </p:txBody>
      </p:sp>
    </p:spTree>
  </p:cSld>
  <p:clrMapOvr>
    <a:masterClrMapping/>
  </p:clrMapOvr>
  <p:transition spd="med"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Дети и война.</a:t>
            </a:r>
            <a:endParaRPr lang="ru-RU" dirty="0"/>
          </a:p>
        </p:txBody>
      </p:sp>
      <p:sp>
        <p:nvSpPr>
          <p:cNvPr id="3" name="Содержимое 2"/>
          <p:cNvSpPr>
            <a:spLocks noGrp="1"/>
          </p:cNvSpPr>
          <p:nvPr>
            <p:ph idx="1"/>
          </p:nvPr>
        </p:nvSpPr>
        <p:spPr>
          <a:xfrm>
            <a:off x="0" y="1785926"/>
            <a:ext cx="6357982" cy="4286280"/>
          </a:xfrm>
        </p:spPr>
        <p:txBody>
          <a:bodyPr>
            <a:noAutofit/>
          </a:bodyPr>
          <a:lstStyle/>
          <a:p>
            <a:pPr lvl="8" algn="ctr"/>
            <a:r>
              <a:rPr lang="ru-RU" sz="3200" dirty="0" smtClean="0"/>
              <a:t> Вы смотрели в глаза тех детей,</a:t>
            </a:r>
            <a:br>
              <a:rPr lang="ru-RU" sz="3200" dirty="0" smtClean="0"/>
            </a:br>
            <a:r>
              <a:rPr lang="ru-RU" sz="3200" dirty="0" smtClean="0"/>
              <a:t>Знает кто о войне не из книжек:</a:t>
            </a:r>
            <a:br>
              <a:rPr lang="ru-RU" sz="3200" dirty="0" smtClean="0"/>
            </a:br>
            <a:r>
              <a:rPr lang="ru-RU" sz="3200" dirty="0" smtClean="0"/>
              <a:t>Потерявших отцов, матерей,</a:t>
            </a:r>
            <a:br>
              <a:rPr lang="ru-RU" sz="3200" dirty="0" smtClean="0"/>
            </a:br>
            <a:r>
              <a:rPr lang="ru-RU" sz="3200" dirty="0" smtClean="0"/>
              <a:t>С умным взглядом невзрослых детишек?..</a:t>
            </a:r>
            <a:br>
              <a:rPr lang="ru-RU" sz="3200" dirty="0" smtClean="0"/>
            </a:br>
            <a:r>
              <a:rPr lang="ru-RU" sz="3200" dirty="0" smtClean="0"/>
              <a:t/>
            </a:r>
            <a:br>
              <a:rPr lang="ru-RU" sz="3200" dirty="0" smtClean="0"/>
            </a:br>
            <a:endParaRPr lang="ru-RU" sz="3200" dirty="0"/>
          </a:p>
        </p:txBody>
      </p:sp>
    </p:spTree>
  </p:cSld>
  <p:clrMapOvr>
    <a:masterClrMapping/>
  </p:clrMapOvr>
  <p:transition spd="med" advTm="1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7339042" cy="6098570"/>
          </a:xfrm>
        </p:spPr>
        <p:txBody>
          <a:bodyPr>
            <a:normAutofit fontScale="85000" lnSpcReduction="10000"/>
          </a:bodyPr>
          <a:lstStyle/>
          <a:p>
            <a:r>
              <a:rPr lang="ru-RU" sz="2800" dirty="0" smtClean="0"/>
              <a:t>В те страшные горестные годы Великой отечественной войны дети быстро взрослели. В тяжкое для страны время они в свои 10-14 лет уже сознавали причастность своей судьбы к судьбе Отечества, сознавали себя частицей своего народа. Они старались ни в чем не уступать взрослым, часто даже рискуя жизнью.</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Много книг написано о подростках тех лет. Они были всюду. Они</a:t>
            </a:r>
            <a:r>
              <a:rPr lang="en-US" sz="2800" dirty="0" smtClean="0"/>
              <a:t>  </a:t>
            </a:r>
            <a:r>
              <a:rPr lang="ru-RU" sz="2800" dirty="0" smtClean="0"/>
              <a:t>заменили отцов на заводах. Они делали автоматы, гранаты, мины. Они дежурили в госпиталях. Они в своих школьных мастерских клеили пакеты для подарков и посылок. Шили и вязали. Они, в конце концов, сами были защитниками своей Родины, как и их взрослые братья, сестры, отцы. Нередко отцы и сыновья становились в один строй.</a:t>
            </a:r>
            <a:endParaRPr lang="ru-RU" dirty="0"/>
          </a:p>
        </p:txBody>
      </p:sp>
    </p:spTree>
  </p:cSld>
  <p:clrMapOvr>
    <a:masterClrMapping/>
  </p:clrMapOvr>
  <p:transition spd="med"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7481918" cy="6098570"/>
          </a:xfrm>
        </p:spPr>
        <p:txBody>
          <a:bodyPr>
            <a:normAutofit fontScale="92500" lnSpcReduction="10000"/>
          </a:bodyPr>
          <a:lstStyle/>
          <a:p>
            <a:pPr>
              <a:buNone/>
            </a:pPr>
            <a:r>
              <a:rPr lang="ru-RU" sz="2800" dirty="0" smtClean="0"/>
              <a:t>   В нашей сельской администрации я взял список ветеранов, которые во время войны были ещё детьми. Это Ампилов П.Е. 1933г., Андросова Н.М. 1939г., Белкин Е.А. 1938г., Белкина В.В. 1940г., </a:t>
            </a:r>
            <a:r>
              <a:rPr lang="ru-RU" sz="2800" dirty="0" err="1" smtClean="0"/>
              <a:t>Гайдукова</a:t>
            </a:r>
            <a:r>
              <a:rPr lang="ru-RU" sz="2800" dirty="0" smtClean="0"/>
              <a:t> Н.А. 1933г., Евтеева Е.Г. 1941г., Жукова Н.Н. 1938г., Захарова В.И. 1934г., Захарова А.Н. 1938г., Корнилова А.М. 1937г., Каширская В.Ф. 1927г., </a:t>
            </a:r>
            <a:r>
              <a:rPr lang="ru-RU" sz="2800" dirty="0" err="1" smtClean="0"/>
              <a:t>Кананыхина</a:t>
            </a:r>
            <a:r>
              <a:rPr lang="ru-RU" sz="2800" dirty="0" smtClean="0"/>
              <a:t> Т.И. 1937г., Максимова Т.М. 1943г., </a:t>
            </a:r>
            <a:r>
              <a:rPr lang="ru-RU" sz="2800" dirty="0" err="1" smtClean="0"/>
              <a:t>Меретин</a:t>
            </a:r>
            <a:r>
              <a:rPr lang="ru-RU" sz="2800" dirty="0" smtClean="0"/>
              <a:t> А.А. 1935г., Перекрестов Т.М. 1931г., </a:t>
            </a:r>
            <a:r>
              <a:rPr lang="ru-RU" sz="2800" dirty="0" err="1" smtClean="0"/>
              <a:t>Перекрестова</a:t>
            </a:r>
            <a:r>
              <a:rPr lang="ru-RU" sz="2800" dirty="0" smtClean="0"/>
              <a:t> В.Г. 1937г., Перекрестов А.М. 1936г., Тарасова П.Д. 1932г., Ткачёва Т.М. 1938г. А также мои  герои: </a:t>
            </a:r>
            <a:r>
              <a:rPr lang="ru-RU" sz="2800" dirty="0" err="1" smtClean="0"/>
              <a:t>Голованёва</a:t>
            </a:r>
            <a:r>
              <a:rPr lang="ru-RU" sz="2800" dirty="0" smtClean="0"/>
              <a:t> Тамара Ивановна и </a:t>
            </a:r>
          </a:p>
          <a:p>
            <a:pPr>
              <a:buNone/>
            </a:pPr>
            <a:r>
              <a:rPr lang="ru-RU" sz="2800" dirty="0" err="1" smtClean="0"/>
              <a:t>Голованёв</a:t>
            </a:r>
            <a:r>
              <a:rPr lang="ru-RU" sz="2800" dirty="0" smtClean="0"/>
              <a:t> Иван Фёдорович.</a:t>
            </a:r>
            <a:endParaRPr lang="ru-RU" dirty="0"/>
          </a:p>
        </p:txBody>
      </p:sp>
    </p:spTree>
  </p:cSld>
  <p:clrMapOvr>
    <a:masterClrMapping/>
  </p:clrMapOvr>
  <p:transition spd="med"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Я взял у наших героев интервью.</a:t>
            </a:r>
            <a:endParaRPr lang="ru-RU" dirty="0"/>
          </a:p>
        </p:txBody>
      </p:sp>
      <p:pic>
        <p:nvPicPr>
          <p:cNvPr id="4" name="Содержимое 3" descr="Изображение 117.jpg"/>
          <p:cNvPicPr>
            <a:picLocks noGrp="1" noChangeAspect="1"/>
          </p:cNvPicPr>
          <p:nvPr>
            <p:ph idx="1"/>
          </p:nvPr>
        </p:nvPicPr>
        <p:blipFill>
          <a:blip r:embed="rId2" cstate="print"/>
          <a:stretch>
            <a:fillRect/>
          </a:stretch>
        </p:blipFill>
        <p:spPr>
          <a:xfrm>
            <a:off x="785786" y="1500174"/>
            <a:ext cx="6263236" cy="4697427"/>
          </a:xfrm>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8515352" cy="1500190"/>
          </a:xfrm>
        </p:spPr>
        <p:txBody>
          <a:bodyPr>
            <a:normAutofit fontScale="90000"/>
          </a:bodyPr>
          <a:lstStyle/>
          <a:p>
            <a:r>
              <a:rPr lang="ru-RU" sz="4000" dirty="0" smtClean="0"/>
              <a:t>Сколько вам было лет, когда пришла война и чем занимались во время войны?</a:t>
            </a:r>
            <a:r>
              <a:rPr lang="ru-RU" dirty="0" smtClean="0"/>
              <a:t/>
            </a:r>
            <a:br>
              <a:rPr lang="ru-RU" dirty="0" smtClean="0"/>
            </a:br>
            <a:endParaRPr lang="ru-RU" dirty="0"/>
          </a:p>
        </p:txBody>
      </p:sp>
      <p:sp>
        <p:nvSpPr>
          <p:cNvPr id="3" name="Содержимое 2"/>
          <p:cNvSpPr>
            <a:spLocks noGrp="1"/>
          </p:cNvSpPr>
          <p:nvPr>
            <p:ph sz="half" idx="1"/>
          </p:nvPr>
        </p:nvSpPr>
        <p:spPr>
          <a:xfrm>
            <a:off x="357158" y="1857364"/>
            <a:ext cx="4038600" cy="4525963"/>
          </a:xfrm>
        </p:spPr>
        <p:txBody>
          <a:bodyPr>
            <a:normAutofit fontScale="85000" lnSpcReduction="20000"/>
          </a:bodyPr>
          <a:lstStyle/>
          <a:p>
            <a:r>
              <a:rPr lang="ru-RU" dirty="0" smtClean="0"/>
              <a:t>Мы </a:t>
            </a:r>
            <a:r>
              <a:rPr lang="ru-RU" dirty="0"/>
              <a:t>встретили войну </a:t>
            </a:r>
            <a:r>
              <a:rPr lang="ru-RU" dirty="0" smtClean="0"/>
              <a:t>не успев кончить и 3 классов. </a:t>
            </a:r>
            <a:r>
              <a:rPr lang="ru-RU" dirty="0"/>
              <a:t>Мы сразу начали работать на арбузных </a:t>
            </a:r>
            <a:r>
              <a:rPr lang="ru-RU" dirty="0" smtClean="0"/>
              <a:t>полях. Нас </a:t>
            </a:r>
            <a:r>
              <a:rPr lang="ru-RU" dirty="0"/>
              <a:t>не </a:t>
            </a:r>
            <a:r>
              <a:rPr lang="ru-RU" dirty="0" smtClean="0"/>
              <a:t>учили, </a:t>
            </a:r>
            <a:r>
              <a:rPr lang="ru-RU" dirty="0"/>
              <a:t>а сразу заставили работать.  Мы </a:t>
            </a:r>
            <a:r>
              <a:rPr lang="ru-RU" dirty="0" smtClean="0"/>
              <a:t>работали: пахали, сеяли, жали серпами. Ведь тогда ни </a:t>
            </a:r>
            <a:r>
              <a:rPr lang="ru-RU" dirty="0"/>
              <a:t>какой техники не </a:t>
            </a:r>
            <a:r>
              <a:rPr lang="ru-RU" dirty="0" smtClean="0"/>
              <a:t>было. </a:t>
            </a:r>
            <a:r>
              <a:rPr lang="ru-RU" dirty="0"/>
              <a:t>П</a:t>
            </a:r>
            <a:r>
              <a:rPr lang="ru-RU" dirty="0" smtClean="0"/>
              <a:t>ахали </a:t>
            </a:r>
            <a:r>
              <a:rPr lang="ru-RU" dirty="0"/>
              <a:t>на </a:t>
            </a:r>
            <a:r>
              <a:rPr lang="ru-RU" dirty="0" smtClean="0"/>
              <a:t>коровах, на быках и </a:t>
            </a:r>
            <a:r>
              <a:rPr lang="ru-RU" dirty="0"/>
              <a:t>лошадях. Поливали </a:t>
            </a:r>
            <a:r>
              <a:rPr lang="ru-RU" dirty="0" smtClean="0"/>
              <a:t>тоже в ручную: </a:t>
            </a:r>
            <a:r>
              <a:rPr lang="ru-RU" dirty="0" err="1" smtClean="0"/>
              <a:t>водогоны</a:t>
            </a:r>
            <a:r>
              <a:rPr lang="ru-RU" dirty="0" smtClean="0"/>
              <a:t> копали лопатами. </a:t>
            </a:r>
            <a:endParaRPr lang="ru-RU" dirty="0"/>
          </a:p>
          <a:p>
            <a:endParaRPr lang="ru-RU" dirty="0"/>
          </a:p>
        </p:txBody>
      </p:sp>
      <p:pic>
        <p:nvPicPr>
          <p:cNvPr id="5" name="Содержимое 4" descr="imgpreview.jpg"/>
          <p:cNvPicPr>
            <a:picLocks noGrp="1" noChangeAspect="1"/>
          </p:cNvPicPr>
          <p:nvPr>
            <p:ph sz="half" idx="2"/>
          </p:nvPr>
        </p:nvPicPr>
        <p:blipFill>
          <a:blip r:embed="rId2" cstate="print"/>
          <a:stretch>
            <a:fillRect/>
          </a:stretch>
        </p:blipFill>
        <p:spPr>
          <a:xfrm>
            <a:off x="4286248" y="1857364"/>
            <a:ext cx="3792167" cy="3500462"/>
          </a:xfrm>
        </p:spPr>
      </p:pic>
    </p:spTree>
  </p:cSld>
  <p:clrMapOvr>
    <a:masterClrMapping/>
  </p:clrMapOvr>
  <p:transition spd="med" advTm="1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Чем питались и как жили ?</a:t>
            </a:r>
            <a:br>
              <a:rPr lang="ru-RU" dirty="0" smtClean="0"/>
            </a:br>
            <a:endParaRPr lang="ru-RU" dirty="0"/>
          </a:p>
        </p:txBody>
      </p:sp>
      <p:sp>
        <p:nvSpPr>
          <p:cNvPr id="3" name="Содержимое 2"/>
          <p:cNvSpPr>
            <a:spLocks noGrp="1"/>
          </p:cNvSpPr>
          <p:nvPr>
            <p:ph sz="half" idx="1"/>
          </p:nvPr>
        </p:nvSpPr>
        <p:spPr>
          <a:xfrm>
            <a:off x="214282" y="1428736"/>
            <a:ext cx="5000660" cy="5286412"/>
          </a:xfrm>
        </p:spPr>
        <p:txBody>
          <a:bodyPr>
            <a:normAutofit fontScale="70000" lnSpcReduction="20000"/>
          </a:bodyPr>
          <a:lstStyle/>
          <a:p>
            <a:r>
              <a:rPr lang="ru-RU" sz="2900" dirty="0" smtClean="0"/>
              <a:t>Питаться особо было не чем. Ходили на железную дорогу покупали жмых, который жевали, сосали. Еще  по камышам ходили и собирали «</a:t>
            </a:r>
            <a:r>
              <a:rPr lang="ru-RU" sz="2900" dirty="0" err="1" smtClean="0"/>
              <a:t>чушиные</a:t>
            </a:r>
            <a:r>
              <a:rPr lang="ru-RU" sz="2900" dirty="0" smtClean="0"/>
              <a:t> пальчики» – это такие белые корни </a:t>
            </a:r>
            <a:r>
              <a:rPr lang="ru-RU" sz="2900" dirty="0" err="1" smtClean="0"/>
              <a:t>чакана</a:t>
            </a:r>
            <a:r>
              <a:rPr lang="ru-RU" sz="2900" dirty="0" smtClean="0"/>
              <a:t>.  Ну а потом уже и рыбешка пошла. Обуви не было.  Ходили в «шкурках» – это такие «черевички», сделанные из кусков коровьей шкуры. Вот когда по льду ходили,   эти шкурки снимали, потому как возле берегов наледь, чтоб не намочить. Шли по наледи босиком. Пока домой дойдешь, все ноги красные. После, когда уже железную дорогу построили, ездили в Кизляр за картошкой. Пряли ночами, шили варежки, носки вязали и всё отправляли на фронт.</a:t>
            </a:r>
          </a:p>
          <a:p>
            <a:endParaRPr lang="ru-RU" dirty="0"/>
          </a:p>
        </p:txBody>
      </p:sp>
      <p:pic>
        <p:nvPicPr>
          <p:cNvPr id="5" name="Содержимое 4" descr="Изображение 098.jpg"/>
          <p:cNvPicPr>
            <a:picLocks noGrp="1" noChangeAspect="1"/>
          </p:cNvPicPr>
          <p:nvPr>
            <p:ph sz="half" idx="2"/>
          </p:nvPr>
        </p:nvPicPr>
        <p:blipFill>
          <a:blip r:embed="rId2" cstate="print"/>
          <a:stretch>
            <a:fillRect/>
          </a:stretch>
        </p:blipFill>
        <p:spPr>
          <a:xfrm rot="5400000">
            <a:off x="4954589" y="1974841"/>
            <a:ext cx="4368836" cy="32766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6000760" y="5657671"/>
            <a:ext cx="2357454" cy="1200329"/>
          </a:xfrm>
          <a:prstGeom prst="rect">
            <a:avLst/>
          </a:prstGeom>
          <a:noFill/>
        </p:spPr>
        <p:txBody>
          <a:bodyPr wrap="square" rtlCol="0">
            <a:spAutoFit/>
          </a:bodyPr>
          <a:lstStyle/>
          <a:p>
            <a:r>
              <a:rPr lang="ru-RU" dirty="0" smtClean="0">
                <a:solidFill>
                  <a:schemeClr val="accent1">
                    <a:lumMod val="75000"/>
                  </a:schemeClr>
                </a:solidFill>
              </a:rPr>
              <a:t>Единственная фотография где  Тамара Ивановна (слева) в детстве.</a:t>
            </a:r>
            <a:endParaRPr lang="ru-RU" dirty="0">
              <a:solidFill>
                <a:schemeClr val="accent1">
                  <a:lumMod val="75000"/>
                </a:schemeClr>
              </a:solidFill>
            </a:endParaRPr>
          </a:p>
        </p:txBody>
      </p:sp>
    </p:spTree>
  </p:cSld>
  <p:clrMapOvr>
    <a:masterClrMapping/>
  </p:clrMapOvr>
  <p:transition spd="med" advTm="2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3643338" cy="369332"/>
          </a:xfrm>
          <a:prstGeom prst="rect">
            <a:avLst/>
          </a:prstGeom>
          <a:noFill/>
        </p:spPr>
        <p:txBody>
          <a:bodyPr wrap="square" rtlCol="0">
            <a:spAutoFit/>
          </a:bodyPr>
          <a:lstStyle/>
          <a:p>
            <a:r>
              <a:rPr lang="ru-RU" dirty="0">
                <a:solidFill>
                  <a:schemeClr val="bg1"/>
                </a:solidFill>
              </a:rPr>
              <a:t>Где вы получили свою профессию?</a:t>
            </a:r>
          </a:p>
        </p:txBody>
      </p:sp>
      <p:sp>
        <p:nvSpPr>
          <p:cNvPr id="3" name="TextBox 2"/>
          <p:cNvSpPr txBox="1"/>
          <p:nvPr/>
        </p:nvSpPr>
        <p:spPr>
          <a:xfrm>
            <a:off x="500034" y="785794"/>
            <a:ext cx="3357586" cy="1754326"/>
          </a:xfrm>
          <a:prstGeom prst="rect">
            <a:avLst/>
          </a:prstGeom>
          <a:noFill/>
        </p:spPr>
        <p:txBody>
          <a:bodyPr wrap="square" rtlCol="0">
            <a:spAutoFit/>
          </a:bodyPr>
          <a:lstStyle/>
          <a:p>
            <a:r>
              <a:rPr lang="ru-RU" dirty="0" smtClean="0"/>
              <a:t>- Профессий у нас никаких  нет.  </a:t>
            </a:r>
            <a:r>
              <a:rPr lang="ru-RU" dirty="0"/>
              <a:t>Когда война </a:t>
            </a:r>
            <a:r>
              <a:rPr lang="ru-RU" dirty="0" smtClean="0"/>
              <a:t>кончилась, </a:t>
            </a:r>
            <a:r>
              <a:rPr lang="ru-RU" dirty="0"/>
              <a:t>нам уже было по пятнадцать лет. Работали на току. </a:t>
            </a:r>
            <a:r>
              <a:rPr lang="ru-RU" dirty="0" smtClean="0"/>
              <a:t>Так  </a:t>
            </a:r>
            <a:r>
              <a:rPr lang="ru-RU" dirty="0"/>
              <a:t>трудились и трудились </a:t>
            </a:r>
            <a:r>
              <a:rPr lang="ru-RU" dirty="0" smtClean="0"/>
              <a:t>в колхозе. </a:t>
            </a:r>
            <a:endParaRPr lang="ru-RU" dirty="0"/>
          </a:p>
        </p:txBody>
      </p:sp>
      <p:sp>
        <p:nvSpPr>
          <p:cNvPr id="5" name="TextBox 4"/>
          <p:cNvSpPr txBox="1"/>
          <p:nvPr/>
        </p:nvSpPr>
        <p:spPr>
          <a:xfrm>
            <a:off x="5072066" y="4857760"/>
            <a:ext cx="3429024" cy="369332"/>
          </a:xfrm>
          <a:prstGeom prst="rect">
            <a:avLst/>
          </a:prstGeom>
          <a:noFill/>
        </p:spPr>
        <p:txBody>
          <a:bodyPr wrap="square" rtlCol="0">
            <a:spAutoFit/>
          </a:bodyPr>
          <a:lstStyle/>
          <a:p>
            <a:r>
              <a:rPr lang="ru-RU" dirty="0">
                <a:solidFill>
                  <a:schemeClr val="bg1"/>
                </a:solidFill>
              </a:rPr>
              <a:t>Какое самое страшное событие?</a:t>
            </a:r>
          </a:p>
        </p:txBody>
      </p:sp>
      <p:sp>
        <p:nvSpPr>
          <p:cNvPr id="6" name="TextBox 5"/>
          <p:cNvSpPr txBox="1"/>
          <p:nvPr/>
        </p:nvSpPr>
        <p:spPr>
          <a:xfrm>
            <a:off x="4643438" y="5786454"/>
            <a:ext cx="3143272" cy="923330"/>
          </a:xfrm>
          <a:prstGeom prst="rect">
            <a:avLst/>
          </a:prstGeom>
          <a:noFill/>
        </p:spPr>
        <p:txBody>
          <a:bodyPr wrap="square" rtlCol="0">
            <a:spAutoFit/>
          </a:bodyPr>
          <a:lstStyle/>
          <a:p>
            <a:r>
              <a:rPr lang="ru-RU" dirty="0" smtClean="0"/>
              <a:t>- Самое страшное – </a:t>
            </a:r>
            <a:r>
              <a:rPr lang="ru-RU" dirty="0"/>
              <a:t>это был </a:t>
            </a:r>
            <a:r>
              <a:rPr lang="ru-RU" dirty="0" smtClean="0"/>
              <a:t>труд. Труд был невыносимо тяжелый.</a:t>
            </a:r>
            <a:endParaRPr lang="ru-RU" dirty="0"/>
          </a:p>
        </p:txBody>
      </p:sp>
      <p:pic>
        <p:nvPicPr>
          <p:cNvPr id="12" name="Рисунок 11" descr="Изображение 103.jpg"/>
          <p:cNvPicPr>
            <a:picLocks noChangeAspect="1"/>
          </p:cNvPicPr>
          <p:nvPr/>
        </p:nvPicPr>
        <p:blipFill>
          <a:blip r:embed="rId2" cstate="print"/>
          <a:stretch>
            <a:fillRect/>
          </a:stretch>
        </p:blipFill>
        <p:spPr>
          <a:xfrm>
            <a:off x="4429124" y="428604"/>
            <a:ext cx="4190997" cy="3143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Рисунок 12" descr="Изображение 097.jpg"/>
          <p:cNvPicPr>
            <a:picLocks noChangeAspect="1"/>
          </p:cNvPicPr>
          <p:nvPr/>
        </p:nvPicPr>
        <p:blipFill>
          <a:blip r:embed="rId3" cstate="print"/>
          <a:stretch>
            <a:fillRect/>
          </a:stretch>
        </p:blipFill>
        <p:spPr>
          <a:xfrm rot="4823549">
            <a:off x="367140" y="3230307"/>
            <a:ext cx="3524211" cy="2418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5143504" y="3643314"/>
            <a:ext cx="3143272" cy="646331"/>
          </a:xfrm>
          <a:prstGeom prst="rect">
            <a:avLst/>
          </a:prstGeom>
          <a:noFill/>
        </p:spPr>
        <p:txBody>
          <a:bodyPr wrap="square" rtlCol="0">
            <a:spAutoFit/>
          </a:bodyPr>
          <a:lstStyle/>
          <a:p>
            <a:r>
              <a:rPr lang="ru-RU" dirty="0" err="1" smtClean="0">
                <a:solidFill>
                  <a:schemeClr val="accent1">
                    <a:lumMod val="75000"/>
                  </a:schemeClr>
                </a:solidFill>
              </a:rPr>
              <a:t>Голованёвы</a:t>
            </a:r>
            <a:r>
              <a:rPr lang="ru-RU" dirty="0" smtClean="0">
                <a:solidFill>
                  <a:schemeClr val="accent1">
                    <a:lumMod val="75000"/>
                  </a:schemeClr>
                </a:solidFill>
              </a:rPr>
              <a:t> Тамара Ивановна и Иван Фёдорович.</a:t>
            </a:r>
            <a:endParaRPr lang="ru-RU" dirty="0">
              <a:solidFill>
                <a:schemeClr val="accent1">
                  <a:lumMod val="75000"/>
                </a:schemeClr>
              </a:solidFill>
            </a:endParaRPr>
          </a:p>
        </p:txBody>
      </p:sp>
      <p:sp>
        <p:nvSpPr>
          <p:cNvPr id="15" name="TextBox 14"/>
          <p:cNvSpPr txBox="1"/>
          <p:nvPr/>
        </p:nvSpPr>
        <p:spPr>
          <a:xfrm>
            <a:off x="1357290" y="6286520"/>
            <a:ext cx="2714644" cy="646331"/>
          </a:xfrm>
          <a:prstGeom prst="rect">
            <a:avLst/>
          </a:prstGeom>
          <a:noFill/>
        </p:spPr>
        <p:txBody>
          <a:bodyPr wrap="square" rtlCol="0">
            <a:spAutoFit/>
          </a:bodyPr>
          <a:lstStyle/>
          <a:p>
            <a:r>
              <a:rPr lang="ru-RU" dirty="0" err="1" smtClean="0">
                <a:solidFill>
                  <a:schemeClr val="accent1">
                    <a:lumMod val="75000"/>
                  </a:schemeClr>
                </a:solidFill>
              </a:rPr>
              <a:t>Голованёва</a:t>
            </a:r>
            <a:r>
              <a:rPr lang="ru-RU" dirty="0" smtClean="0">
                <a:solidFill>
                  <a:schemeClr val="accent1">
                    <a:lumMod val="75000"/>
                  </a:schemeClr>
                </a:solidFill>
              </a:rPr>
              <a:t> Тамара Ивановна.</a:t>
            </a:r>
            <a:endParaRPr lang="ru-RU" dirty="0">
              <a:solidFill>
                <a:schemeClr val="accent1">
                  <a:lumMod val="75000"/>
                </a:schemeClr>
              </a:solidFill>
            </a:endParaRPr>
          </a:p>
        </p:txBody>
      </p:sp>
      <p:sp>
        <p:nvSpPr>
          <p:cNvPr id="10" name="TextBox 9"/>
          <p:cNvSpPr txBox="1"/>
          <p:nvPr/>
        </p:nvSpPr>
        <p:spPr>
          <a:xfrm>
            <a:off x="4929190" y="5000636"/>
            <a:ext cx="2286016" cy="646331"/>
          </a:xfrm>
          <a:prstGeom prst="rect">
            <a:avLst/>
          </a:prstGeom>
          <a:noFill/>
        </p:spPr>
        <p:txBody>
          <a:bodyPr wrap="square" rtlCol="0">
            <a:spAutoFit/>
          </a:bodyPr>
          <a:lstStyle/>
          <a:p>
            <a:r>
              <a:rPr lang="ru-RU" dirty="0" smtClean="0">
                <a:solidFill>
                  <a:srgbClr val="0070C0"/>
                </a:solidFill>
              </a:rPr>
              <a:t>- Какое самое страшное событие?</a:t>
            </a:r>
            <a:endParaRPr lang="ru-RU" dirty="0">
              <a:solidFill>
                <a:srgbClr val="0070C0"/>
              </a:solidFill>
            </a:endParaRPr>
          </a:p>
        </p:txBody>
      </p:sp>
      <p:sp>
        <p:nvSpPr>
          <p:cNvPr id="11" name="TextBox 10"/>
          <p:cNvSpPr txBox="1"/>
          <p:nvPr/>
        </p:nvSpPr>
        <p:spPr>
          <a:xfrm>
            <a:off x="571472" y="142852"/>
            <a:ext cx="3000396" cy="646331"/>
          </a:xfrm>
          <a:prstGeom prst="rect">
            <a:avLst/>
          </a:prstGeom>
          <a:noFill/>
        </p:spPr>
        <p:txBody>
          <a:bodyPr wrap="square" rtlCol="0">
            <a:spAutoFit/>
          </a:bodyPr>
          <a:lstStyle/>
          <a:p>
            <a:r>
              <a:rPr lang="ru-RU" dirty="0" smtClean="0">
                <a:solidFill>
                  <a:srgbClr val="0070C0"/>
                </a:solidFill>
              </a:rPr>
              <a:t>- Когда вы получили свою профессию?</a:t>
            </a:r>
            <a:endParaRPr lang="ru-RU" dirty="0">
              <a:solidFill>
                <a:srgbClr val="0070C0"/>
              </a:solidFill>
            </a:endParaRPr>
          </a:p>
        </p:txBody>
      </p:sp>
    </p:spTree>
  </p:cSld>
  <p:clrMapOvr>
    <a:masterClrMapping/>
  </p:clrMapOvr>
  <p:transition spd="med" advTm="1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2148602" cy="369332"/>
          </a:xfrm>
          <a:prstGeom prst="rect">
            <a:avLst/>
          </a:prstGeom>
        </p:spPr>
        <p:txBody>
          <a:bodyPr wrap="none">
            <a:spAutoFit/>
          </a:bodyPr>
          <a:lstStyle/>
          <a:p>
            <a:r>
              <a:rPr lang="ru-RU" dirty="0" smtClean="0">
                <a:solidFill>
                  <a:schemeClr val="bg1"/>
                </a:solidFill>
              </a:rPr>
              <a:t>Было ли воровство?</a:t>
            </a:r>
            <a:endParaRPr lang="ru-RU" dirty="0">
              <a:solidFill>
                <a:schemeClr val="bg1"/>
              </a:solidFill>
            </a:endParaRPr>
          </a:p>
        </p:txBody>
      </p:sp>
      <p:sp>
        <p:nvSpPr>
          <p:cNvPr id="3" name="Прямоугольник 2"/>
          <p:cNvSpPr/>
          <p:nvPr/>
        </p:nvSpPr>
        <p:spPr>
          <a:xfrm>
            <a:off x="0" y="785794"/>
            <a:ext cx="4572000" cy="2308324"/>
          </a:xfrm>
          <a:prstGeom prst="rect">
            <a:avLst/>
          </a:prstGeom>
        </p:spPr>
        <p:txBody>
          <a:bodyPr>
            <a:spAutoFit/>
          </a:bodyPr>
          <a:lstStyle/>
          <a:p>
            <a:r>
              <a:rPr lang="ru-RU" dirty="0" smtClean="0"/>
              <a:t>- Среди населения не было. Но в камышах за селом прятались дезертиры, которые вечно ходили в село воровать. Их ловили и отправляли на передовую. Некоторые добровольно сдавались и отправлялись воевать. А те, кто сопротивлялись, прямо там и убивали.</a:t>
            </a:r>
            <a:endParaRPr lang="ru-RU" dirty="0"/>
          </a:p>
        </p:txBody>
      </p:sp>
      <p:sp>
        <p:nvSpPr>
          <p:cNvPr id="5" name="Прямоугольник 4"/>
          <p:cNvSpPr/>
          <p:nvPr/>
        </p:nvSpPr>
        <p:spPr>
          <a:xfrm>
            <a:off x="5000628" y="4000504"/>
            <a:ext cx="2686569" cy="369332"/>
          </a:xfrm>
          <a:prstGeom prst="rect">
            <a:avLst/>
          </a:prstGeom>
        </p:spPr>
        <p:txBody>
          <a:bodyPr wrap="none">
            <a:spAutoFit/>
          </a:bodyPr>
          <a:lstStyle/>
          <a:p>
            <a:r>
              <a:rPr lang="ru-RU" dirty="0" smtClean="0">
                <a:solidFill>
                  <a:schemeClr val="bg1"/>
                </a:solidFill>
              </a:rPr>
              <a:t>А умели ли вы отдыхать?</a:t>
            </a:r>
            <a:endParaRPr lang="ru-RU" dirty="0">
              <a:solidFill>
                <a:schemeClr val="bg1"/>
              </a:solidFill>
            </a:endParaRPr>
          </a:p>
        </p:txBody>
      </p:sp>
      <p:pic>
        <p:nvPicPr>
          <p:cNvPr id="6" name="Рисунок 5" descr="Изображение 095.jpg"/>
          <p:cNvPicPr>
            <a:picLocks noChangeAspect="1"/>
          </p:cNvPicPr>
          <p:nvPr/>
        </p:nvPicPr>
        <p:blipFill>
          <a:blip r:embed="rId2" cstate="print"/>
          <a:stretch>
            <a:fillRect/>
          </a:stretch>
        </p:blipFill>
        <p:spPr>
          <a:xfrm>
            <a:off x="4643438" y="357166"/>
            <a:ext cx="4143404" cy="3107553"/>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Изображение 105.jpg"/>
          <p:cNvPicPr>
            <a:picLocks noChangeAspect="1"/>
          </p:cNvPicPr>
          <p:nvPr/>
        </p:nvPicPr>
        <p:blipFill>
          <a:blip r:embed="rId3" cstate="print"/>
          <a:stretch>
            <a:fillRect/>
          </a:stretch>
        </p:blipFill>
        <p:spPr>
          <a:xfrm rot="5806556">
            <a:off x="518418" y="3386940"/>
            <a:ext cx="3717616" cy="2907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214282" y="428604"/>
            <a:ext cx="3071834" cy="369332"/>
          </a:xfrm>
          <a:prstGeom prst="rect">
            <a:avLst/>
          </a:prstGeom>
          <a:noFill/>
        </p:spPr>
        <p:txBody>
          <a:bodyPr wrap="square" rtlCol="0">
            <a:spAutoFit/>
          </a:bodyPr>
          <a:lstStyle/>
          <a:p>
            <a:r>
              <a:rPr lang="ru-RU" dirty="0" smtClean="0">
                <a:solidFill>
                  <a:srgbClr val="0070C0"/>
                </a:solidFill>
              </a:rPr>
              <a:t>- Было ли воровство?</a:t>
            </a:r>
            <a:endParaRPr lang="ru-RU" dirty="0">
              <a:solidFill>
                <a:srgbClr val="0070C0"/>
              </a:solidFill>
            </a:endParaRPr>
          </a:p>
        </p:txBody>
      </p:sp>
      <p:sp>
        <p:nvSpPr>
          <p:cNvPr id="9" name="TextBox 8"/>
          <p:cNvSpPr txBox="1"/>
          <p:nvPr/>
        </p:nvSpPr>
        <p:spPr>
          <a:xfrm>
            <a:off x="4572000" y="3786190"/>
            <a:ext cx="3500462" cy="369332"/>
          </a:xfrm>
          <a:prstGeom prst="rect">
            <a:avLst/>
          </a:prstGeom>
          <a:noFill/>
        </p:spPr>
        <p:txBody>
          <a:bodyPr wrap="square" rtlCol="0">
            <a:spAutoFit/>
          </a:bodyPr>
          <a:lstStyle/>
          <a:p>
            <a:r>
              <a:rPr lang="ru-RU" dirty="0" smtClean="0">
                <a:solidFill>
                  <a:srgbClr val="0070C0"/>
                </a:solidFill>
              </a:rPr>
              <a:t>- А умели ли вы отдыхать?</a:t>
            </a:r>
            <a:endParaRPr lang="ru-RU" dirty="0">
              <a:solidFill>
                <a:srgbClr val="0070C0"/>
              </a:solidFill>
            </a:endParaRPr>
          </a:p>
        </p:txBody>
      </p:sp>
      <p:sp>
        <p:nvSpPr>
          <p:cNvPr id="10" name="TextBox 9"/>
          <p:cNvSpPr txBox="1"/>
          <p:nvPr/>
        </p:nvSpPr>
        <p:spPr>
          <a:xfrm>
            <a:off x="4714876" y="4143380"/>
            <a:ext cx="2786082" cy="2585323"/>
          </a:xfrm>
          <a:prstGeom prst="rect">
            <a:avLst/>
          </a:prstGeom>
          <a:noFill/>
        </p:spPr>
        <p:txBody>
          <a:bodyPr wrap="square" rtlCol="0">
            <a:spAutoFit/>
          </a:bodyPr>
          <a:lstStyle/>
          <a:p>
            <a:r>
              <a:rPr lang="ru-RU" dirty="0" smtClean="0"/>
              <a:t>Время было трудное, но люди не унывали. Вечерами собирались на поле под </a:t>
            </a:r>
            <a:r>
              <a:rPr lang="ru-RU" dirty="0" err="1" smtClean="0"/>
              <a:t>салтенькой</a:t>
            </a:r>
            <a:r>
              <a:rPr lang="ru-RU" dirty="0" smtClean="0"/>
              <a:t>: пели песни, плясали. Иван Федорович сам играл на гармошке и хорошо пел.</a:t>
            </a:r>
            <a:endParaRPr lang="ru-RU" dirty="0"/>
          </a:p>
        </p:txBody>
      </p:sp>
    </p:spTree>
  </p:cSld>
  <p:clrMapOvr>
    <a:masterClrMapping/>
  </p:clrMapOvr>
  <p:transition spd="med" advTm="21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337</TotalTime>
  <Words>702</Words>
  <Application>Microsoft Office PowerPoint</Application>
  <PresentationFormat>Экран (4:3)</PresentationFormat>
  <Paragraphs>46</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«За родину добро и справедливость»</vt:lpstr>
      <vt:lpstr>Дети и война.</vt:lpstr>
      <vt:lpstr>Слайд 3</vt:lpstr>
      <vt:lpstr>Слайд 4</vt:lpstr>
      <vt:lpstr>Я взял у наших героев интервью.</vt:lpstr>
      <vt:lpstr>Сколько вам было лет, когда пришла война и чем занимались во время войны? </vt:lpstr>
      <vt:lpstr>Чем питались и как жили ? </vt:lpstr>
      <vt:lpstr>Слайд 8</vt:lpstr>
      <vt:lpstr>Слайд 9</vt:lpstr>
      <vt:lpstr>Слайд 10</vt:lpstr>
      <vt:lpstr>Слайд 11</vt:lpstr>
      <vt:lpstr>Слайд 12</vt:lpstr>
      <vt:lpstr>Слайд 13</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иолд</cp:lastModifiedBy>
  <cp:revision>37</cp:revision>
  <dcterms:created xsi:type="dcterms:W3CDTF">2014-03-10T09:37:46Z</dcterms:created>
  <dcterms:modified xsi:type="dcterms:W3CDTF">2014-05-06T16:57:48Z</dcterms:modified>
</cp:coreProperties>
</file>