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austier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072074"/>
            <a:ext cx="8286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smtClean="0">
                <a:latin typeface="Adobe Garamond Pro Bold" pitchFamily="18" charset="0"/>
              </a:rPr>
              <a:t>Auf </a:t>
            </a:r>
            <a:r>
              <a:rPr lang="en-US" sz="4800" b="1" i="1" dirty="0" err="1" smtClean="0">
                <a:latin typeface="Adobe Garamond Pro Bold" pitchFamily="18" charset="0"/>
              </a:rPr>
              <a:t>dem</a:t>
            </a:r>
            <a:r>
              <a:rPr lang="en-US" sz="4800" b="1" i="1" dirty="0" smtClean="0">
                <a:latin typeface="Adobe Garamond Pro Bold" pitchFamily="18" charset="0"/>
              </a:rPr>
              <a:t> </a:t>
            </a:r>
            <a:r>
              <a:rPr lang="en-US" sz="4800" b="1" i="1" dirty="0" err="1" smtClean="0">
                <a:latin typeface="Adobe Garamond Pro Bold" pitchFamily="18" charset="0"/>
              </a:rPr>
              <a:t>Lande</a:t>
            </a:r>
            <a:r>
              <a:rPr lang="en-US" sz="4800" b="1" i="1" dirty="0" smtClean="0">
                <a:latin typeface="Adobe Garamond Pro Bold" pitchFamily="18" charset="0"/>
              </a:rPr>
              <a:t> </a:t>
            </a:r>
            <a:r>
              <a:rPr lang="en-US" sz="4800" b="1" i="1" dirty="0" err="1" smtClean="0">
                <a:latin typeface="Adobe Garamond Pro Bold" pitchFamily="18" charset="0"/>
              </a:rPr>
              <a:t>gibt</a:t>
            </a:r>
            <a:r>
              <a:rPr lang="en-US" sz="4800" b="1" i="1" dirty="0" smtClean="0">
                <a:latin typeface="Adobe Garamond Pro Bold" pitchFamily="18" charset="0"/>
              </a:rPr>
              <a:t> </a:t>
            </a:r>
            <a:r>
              <a:rPr lang="en-US" sz="4800" b="1" i="1" dirty="0" err="1" smtClean="0">
                <a:latin typeface="Adobe Garamond Pro Bold" pitchFamily="18" charset="0"/>
              </a:rPr>
              <a:t>es</a:t>
            </a:r>
            <a:r>
              <a:rPr lang="en-US" sz="4800" b="1" i="1" dirty="0" smtClean="0">
                <a:latin typeface="Adobe Garamond Pro Bold" pitchFamily="18" charset="0"/>
              </a:rPr>
              <a:t> </a:t>
            </a:r>
            <a:r>
              <a:rPr lang="en-US" sz="4800" b="1" i="1" dirty="0" err="1" smtClean="0">
                <a:latin typeface="Adobe Garamond Pro Bold" pitchFamily="18" charset="0"/>
              </a:rPr>
              <a:t>auch</a:t>
            </a:r>
            <a:r>
              <a:rPr lang="en-US" sz="4800" b="1" i="1" dirty="0" smtClean="0">
                <a:latin typeface="Adobe Garamond Pro Bold" pitchFamily="18" charset="0"/>
              </a:rPr>
              <a:t> </a:t>
            </a:r>
            <a:r>
              <a:rPr lang="en-US" sz="4800" b="1" i="1" dirty="0" err="1" smtClean="0">
                <a:latin typeface="Adobe Garamond Pro Bold" pitchFamily="18" charset="0"/>
              </a:rPr>
              <a:t>viel</a:t>
            </a:r>
            <a:r>
              <a:rPr lang="en-US" sz="4800" b="1" i="1" dirty="0" smtClean="0">
                <a:latin typeface="Adobe Garamond Pro Bold" pitchFamily="18" charset="0"/>
              </a:rPr>
              <a:t> </a:t>
            </a:r>
            <a:r>
              <a:rPr lang="en-US" sz="4800" b="1" i="1" dirty="0" err="1" smtClean="0">
                <a:latin typeface="Adobe Garamond Pro Bold" pitchFamily="18" charset="0"/>
              </a:rPr>
              <a:t>Interessantes</a:t>
            </a:r>
            <a:endParaRPr lang="ru-RU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Welches Tier und Geflügel kann man auf dem Bauernhof sehen?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Stunde\21ac43f2cbba95b807c87ce214cc7e4a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071678"/>
            <a:ext cx="6311252" cy="4000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500042"/>
            <a:ext cx="6472254" cy="1285876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Es gibt viele landwirtschaftliche Maschinen.</a:t>
            </a:r>
            <a:endParaRPr lang="ru-RU" b="1" dirty="0"/>
          </a:p>
        </p:txBody>
      </p:sp>
      <p:pic>
        <p:nvPicPr>
          <p:cNvPr id="2050" name="Picture 2" descr="C:\Documents and Settings\Admin\Рабочий стол\Stunde\4ba3463c9cc236_886907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376759">
            <a:off x="211081" y="279121"/>
            <a:ext cx="1881184" cy="1550096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Stunde\combine_rsmne_5_h_or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13350">
            <a:off x="1984370" y="465113"/>
            <a:ext cx="2166926" cy="162519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2571744"/>
            <a:ext cx="80010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i="1" dirty="0" smtClean="0">
                <a:latin typeface="Times New Roman" pitchFamily="18" charset="0"/>
                <a:cs typeface="Times New Roman" pitchFamily="18" charset="0"/>
              </a:rPr>
              <a:t>Ergänzt die Sätze!</a:t>
            </a:r>
          </a:p>
          <a:p>
            <a:pPr marL="342900" indent="-342900">
              <a:buAutoNum type="arabicPeriod"/>
            </a:pPr>
            <a:r>
              <a:rPr lang="de-DE" sz="2800" b="1" dirty="0" smtClean="0">
                <a:latin typeface="Times New Roman" pitchFamily="18" charset="0"/>
                <a:cs typeface="Times New Roman" pitchFamily="18" charset="0"/>
              </a:rPr>
              <a:t>Die wichtigste Maschine  im Dorf ist ________________.</a:t>
            </a:r>
          </a:p>
          <a:p>
            <a:pPr marL="342900" indent="-342900">
              <a:buAutoNum type="arabicPeriod"/>
            </a:pPr>
            <a:r>
              <a:rPr lang="de-DE" sz="2800" b="1" dirty="0" smtClean="0">
                <a:latin typeface="Times New Roman" pitchFamily="18" charset="0"/>
                <a:cs typeface="Times New Roman" pitchFamily="18" charset="0"/>
              </a:rPr>
              <a:t>Ein wichtiges Gerät ist der ______________. Er bearbeitet den __________.</a:t>
            </a:r>
          </a:p>
          <a:p>
            <a:pPr marL="342900" indent="-342900">
              <a:buAutoNum type="arabicPeriod"/>
            </a:pPr>
            <a:r>
              <a:rPr lang="de-DE" sz="2800" b="1" dirty="0" smtClean="0">
                <a:latin typeface="Times New Roman" pitchFamily="18" charset="0"/>
                <a:cs typeface="Times New Roman" pitchFamily="18" charset="0"/>
              </a:rPr>
              <a:t>Die Sämaschine bringt _________ auf das ___________.</a:t>
            </a:r>
          </a:p>
          <a:p>
            <a:pPr marL="342900" indent="-342900">
              <a:buAutoNum type="arabicPeriod"/>
            </a:pPr>
            <a:r>
              <a:rPr lang="de-DE" sz="2800" b="1" dirty="0" smtClean="0">
                <a:latin typeface="Times New Roman" pitchFamily="18" charset="0"/>
                <a:cs typeface="Times New Roman" pitchFamily="18" charset="0"/>
              </a:rPr>
              <a:t>Der Mähdrescher  ________ Getreide und _________ es gleich.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Wer macht was?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229600" cy="5786478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Was passt zusammen?</a:t>
            </a:r>
            <a:endParaRPr lang="ru-RU" dirty="0"/>
          </a:p>
        </p:txBody>
      </p:sp>
      <p:pic>
        <p:nvPicPr>
          <p:cNvPr id="3074" name="Picture 2" descr="C:\Documents and Settings\Admin\Рабочий стол\Stunde\vetern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85860"/>
            <a:ext cx="928694" cy="1176346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Stunde\po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714752"/>
            <a:ext cx="1285884" cy="965402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Рабочий стол\Stunde\R%20-%20Doyarki14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5715016"/>
            <a:ext cx="1143008" cy="920105"/>
          </a:xfrm>
          <a:prstGeom prst="rect">
            <a:avLst/>
          </a:prstGeom>
          <a:noFill/>
        </p:spPr>
      </p:pic>
      <p:pic>
        <p:nvPicPr>
          <p:cNvPr id="3077" name="Picture 5" descr="C:\Documents and Settings\Admin\Рабочий стол\Stunde\2008-05-2017-01-53_005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2643182"/>
            <a:ext cx="1238258" cy="928693"/>
          </a:xfrm>
          <a:prstGeom prst="rect">
            <a:avLst/>
          </a:prstGeom>
          <a:noFill/>
        </p:spPr>
      </p:pic>
      <p:pic>
        <p:nvPicPr>
          <p:cNvPr id="3078" name="Picture 6" descr="C:\Documents and Settings\Admin\Рабочий стол\Stunde\19511_4645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4786322"/>
            <a:ext cx="1190633" cy="89297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286248" y="3786190"/>
            <a:ext cx="2286016" cy="46166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… </a:t>
            </a:r>
            <a:r>
              <a:rPr lang="de-DE" sz="2400" b="1" dirty="0" smtClean="0"/>
              <a:t>melkt Kühe</a:t>
            </a:r>
            <a:r>
              <a:rPr lang="de-DE" sz="2000" b="1" dirty="0" smtClean="0"/>
              <a:t>.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86248" y="4786322"/>
            <a:ext cx="2214578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 heilt Tiere.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86248" y="2857496"/>
            <a:ext cx="2857520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… </a:t>
            </a:r>
            <a:r>
              <a:rPr lang="de-DE" sz="2400" b="1" dirty="0" smtClean="0"/>
              <a:t>treibt Viehzucht.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86248" y="2000240"/>
            <a:ext cx="3714776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 arbeitet auf dem Feld</a:t>
            </a:r>
            <a:r>
              <a:rPr lang="de-DE" sz="2400" dirty="0" smtClean="0"/>
              <a:t>.  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214810" y="5786454"/>
            <a:ext cx="3643338" cy="46166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 arbeitet mit dem Traktor.</a:t>
            </a:r>
            <a:endParaRPr lang="ru-RU" sz="2400" b="1" dirty="0"/>
          </a:p>
        </p:txBody>
      </p:sp>
      <p:cxnSp>
        <p:nvCxnSpPr>
          <p:cNvPr id="15" name="Прямая со стрелкой 14"/>
          <p:cNvCxnSpPr>
            <a:stCxn id="3074" idx="3"/>
            <a:endCxn id="10" idx="1"/>
          </p:cNvCxnSpPr>
          <p:nvPr/>
        </p:nvCxnSpPr>
        <p:spPr>
          <a:xfrm>
            <a:off x="1571604" y="1874033"/>
            <a:ext cx="2714644" cy="314312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077" idx="3"/>
            <a:endCxn id="13" idx="1"/>
          </p:cNvCxnSpPr>
          <p:nvPr/>
        </p:nvCxnSpPr>
        <p:spPr>
          <a:xfrm>
            <a:off x="1666854" y="3107529"/>
            <a:ext cx="2547956" cy="290975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075" idx="3"/>
            <a:endCxn id="12" idx="1"/>
          </p:cNvCxnSpPr>
          <p:nvPr/>
        </p:nvCxnSpPr>
        <p:spPr>
          <a:xfrm flipV="1">
            <a:off x="1714480" y="2231073"/>
            <a:ext cx="2571768" cy="196638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3078" idx="3"/>
            <a:endCxn id="11" idx="1"/>
          </p:cNvCxnSpPr>
          <p:nvPr/>
        </p:nvCxnSpPr>
        <p:spPr>
          <a:xfrm flipV="1">
            <a:off x="1690667" y="3088329"/>
            <a:ext cx="2595581" cy="214448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3076" idx="3"/>
            <a:endCxn id="9" idx="1"/>
          </p:cNvCxnSpPr>
          <p:nvPr/>
        </p:nvCxnSpPr>
        <p:spPr>
          <a:xfrm flipV="1">
            <a:off x="1714480" y="4017023"/>
            <a:ext cx="2571768" cy="215804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Einige Dörfer sind weltbekannt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1000108"/>
            <a:ext cx="5372080" cy="564357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de-DE" sz="2800" b="1" dirty="0" smtClean="0">
                <a:latin typeface="Times New Roman" pitchFamily="18" charset="0"/>
                <a:cs typeface="Times New Roman" pitchFamily="18" charset="0"/>
              </a:rPr>
              <a:t>Sagt falsch oder richtig?</a:t>
            </a:r>
          </a:p>
          <a:p>
            <a:pPr algn="ctr">
              <a:buNone/>
            </a:pPr>
            <a:r>
              <a:rPr lang="de-DE" b="1" dirty="0" err="1" smtClean="0">
                <a:latin typeface="Adventure" pitchFamily="2" charset="0"/>
              </a:rPr>
              <a:t>Chochloma</a:t>
            </a:r>
            <a:r>
              <a:rPr lang="de-DE" b="1" dirty="0" smtClean="0">
                <a:latin typeface="Adventure" pitchFamily="2" charset="0"/>
              </a:rPr>
              <a:t>-Malerei.</a:t>
            </a:r>
          </a:p>
          <a:p>
            <a:pPr algn="just">
              <a:buNone/>
            </a:pPr>
            <a:r>
              <a:rPr lang="de-DE" sz="2800" b="1" dirty="0" smtClean="0">
                <a:latin typeface="Adventure" pitchFamily="2" charset="0"/>
              </a:rPr>
              <a:t>Dieser Name kommt von der Stadt </a:t>
            </a:r>
            <a:r>
              <a:rPr lang="de-DE" sz="2800" b="1" dirty="0" err="1" smtClean="0">
                <a:latin typeface="Adventure" pitchFamily="2" charset="0"/>
              </a:rPr>
              <a:t>Chochloma</a:t>
            </a:r>
            <a:r>
              <a:rPr lang="de-DE" sz="2800" b="1" dirty="0" smtClean="0">
                <a:latin typeface="Adventure" pitchFamily="2" charset="0"/>
              </a:rPr>
              <a:t>.  Diese Stadt liegt nicht weit von St-Petersburg. Damals fanden in </a:t>
            </a:r>
            <a:r>
              <a:rPr lang="de-DE" sz="2800" b="1" dirty="0" err="1" smtClean="0">
                <a:latin typeface="Adventure" pitchFamily="2" charset="0"/>
              </a:rPr>
              <a:t>Chochloma</a:t>
            </a:r>
            <a:r>
              <a:rPr lang="de-DE" sz="2800" b="1" dirty="0" smtClean="0">
                <a:latin typeface="Adventure" pitchFamily="2" charset="0"/>
              </a:rPr>
              <a:t> Messen statt. Die Bauer  brachten das Geschirr hierher zum Verkauf. Alles aus Keramik. Die Bauer aus </a:t>
            </a:r>
            <a:r>
              <a:rPr lang="de-DE" sz="2800" b="1" dirty="0" err="1" smtClean="0">
                <a:latin typeface="Adventure" pitchFamily="2" charset="0"/>
              </a:rPr>
              <a:t>Chochloma</a:t>
            </a:r>
            <a:r>
              <a:rPr lang="de-DE" sz="2800" b="1" dirty="0" smtClean="0">
                <a:latin typeface="Adventure" pitchFamily="2" charset="0"/>
              </a:rPr>
              <a:t> bemalten das Geschirr in Rot, Blau, Braun und Gelb.  Man benutzt jetzt das Geschirr aus Holz in jeder Familie.</a:t>
            </a:r>
          </a:p>
          <a:p>
            <a:pPr>
              <a:buNone/>
            </a:pPr>
            <a:endParaRPr lang="de-DE" sz="2400" b="1" dirty="0" smtClean="0">
              <a:latin typeface="Adventure" pitchFamily="2" charset="0"/>
            </a:endParaRPr>
          </a:p>
          <a:p>
            <a:pPr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Admin\Рабочий стол\Stunde\1244196806_xoxloma_k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3378478" cy="4774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Admin\Мои документы\Мои рисунки\11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427283">
            <a:off x="6786753" y="3610440"/>
            <a:ext cx="1948250" cy="1121295"/>
          </a:xfrm>
          <a:prstGeom prst="rect">
            <a:avLst/>
          </a:prstGeom>
          <a:noFill/>
        </p:spPr>
      </p:pic>
      <p:pic>
        <p:nvPicPr>
          <p:cNvPr id="4101" name="Picture 5" descr="C:\Documents and Settings\Admin\Мои документы\Мои рисунки\3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677767">
            <a:off x="1692665" y="494035"/>
            <a:ext cx="2509849" cy="2254355"/>
          </a:xfrm>
          <a:prstGeom prst="rect">
            <a:avLst/>
          </a:prstGeom>
          <a:noFill/>
        </p:spPr>
      </p:pic>
      <p:pic>
        <p:nvPicPr>
          <p:cNvPr id="10" name="Picture 4" descr="C:\Documents and Settings\Admin\Мои документы\Мои рисунки\11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370490">
            <a:off x="212769" y="3445885"/>
            <a:ext cx="2419362" cy="2211564"/>
          </a:xfrm>
          <a:prstGeom prst="rect">
            <a:avLst/>
          </a:prstGeom>
          <a:noFill/>
        </p:spPr>
      </p:pic>
      <p:pic>
        <p:nvPicPr>
          <p:cNvPr id="12" name="Picture 4" descr="C:\Documents and Settings\Admin\Мои документы\Мои рисунки\11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490988">
            <a:off x="3643716" y="3238628"/>
            <a:ext cx="2419362" cy="2211564"/>
          </a:xfrm>
          <a:prstGeom prst="rect">
            <a:avLst/>
          </a:prstGeom>
          <a:noFill/>
        </p:spPr>
      </p:pic>
      <p:pic>
        <p:nvPicPr>
          <p:cNvPr id="13" name="Picture 3" descr="C:\Documents and Settings\Admin\Мои документы\Мои рисунки\11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96620">
            <a:off x="1357466" y="5269514"/>
            <a:ext cx="1948250" cy="1121295"/>
          </a:xfrm>
          <a:prstGeom prst="rect">
            <a:avLst/>
          </a:prstGeom>
          <a:noFill/>
        </p:spPr>
      </p:pic>
      <p:pic>
        <p:nvPicPr>
          <p:cNvPr id="14" name="Picture 3" descr="C:\Documents and Settings\Admin\Мои документы\Мои рисунки\11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131072">
            <a:off x="6072372" y="1324424"/>
            <a:ext cx="1948250" cy="1121295"/>
          </a:xfrm>
          <a:prstGeom prst="rect">
            <a:avLst/>
          </a:prstGeom>
          <a:noFill/>
        </p:spPr>
      </p:pic>
      <p:pic>
        <p:nvPicPr>
          <p:cNvPr id="15" name="Picture 5" descr="C:\Documents and Settings\Admin\Мои документы\Мои рисунки\3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819015">
            <a:off x="5478879" y="4565976"/>
            <a:ext cx="2509849" cy="225435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2357430"/>
            <a:ext cx="6786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dirty="0" smtClean="0"/>
              <a:t>Gehen wir in den Wald spazieren</a:t>
            </a:r>
            <a:r>
              <a:rPr lang="de-DE" sz="4800" dirty="0" smtClean="0"/>
              <a:t>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857760"/>
            <a:ext cx="8229600" cy="1143000"/>
          </a:xfrm>
        </p:spPr>
        <p:txBody>
          <a:bodyPr>
            <a:noAutofit/>
          </a:bodyPr>
          <a:lstStyle/>
          <a:p>
            <a:r>
              <a:rPr lang="de-DE" sz="8000" dirty="0" smtClean="0">
                <a:solidFill>
                  <a:schemeClr val="bg1"/>
                </a:solidFill>
                <a:latin typeface="Adventure" pitchFamily="2" charset="0"/>
              </a:rPr>
              <a:t>Stellen wir unser Projekt vor</a:t>
            </a:r>
            <a:endParaRPr lang="ru-RU" sz="8000" dirty="0">
              <a:solidFill>
                <a:schemeClr val="bg1"/>
              </a:solidFill>
              <a:latin typeface="Adventur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180</Words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Welches Tier und Geflügel kann man auf dem Bauernhof sehen?</vt:lpstr>
      <vt:lpstr>Es gibt viele landwirtschaftliche Maschinen.</vt:lpstr>
      <vt:lpstr>Wer macht was?</vt:lpstr>
      <vt:lpstr>Einige Dörfer sind weltbekannt</vt:lpstr>
      <vt:lpstr>Слайд 6</vt:lpstr>
      <vt:lpstr>Stellen wir unser Projekt vor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11</cp:revision>
  <dcterms:modified xsi:type="dcterms:W3CDTF">2011-03-11T12:16:19Z</dcterms:modified>
</cp:coreProperties>
</file>