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A1BF-70C3-46DF-B660-B6550E6E9A96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32-76B9-4BAF-8847-61FA8DF5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A1BF-70C3-46DF-B660-B6550E6E9A96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32-76B9-4BAF-8847-61FA8DF5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A1BF-70C3-46DF-B660-B6550E6E9A96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32-76B9-4BAF-8847-61FA8DF5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A1BF-70C3-46DF-B660-B6550E6E9A96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32-76B9-4BAF-8847-61FA8DF5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A1BF-70C3-46DF-B660-B6550E6E9A96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32-76B9-4BAF-8847-61FA8DF5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A1BF-70C3-46DF-B660-B6550E6E9A96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32-76B9-4BAF-8847-61FA8DF5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A1BF-70C3-46DF-B660-B6550E6E9A96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32-76B9-4BAF-8847-61FA8DF5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A1BF-70C3-46DF-B660-B6550E6E9A96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32-76B9-4BAF-8847-61FA8DF5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A1BF-70C3-46DF-B660-B6550E6E9A96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32-76B9-4BAF-8847-61FA8DF5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A1BF-70C3-46DF-B660-B6550E6E9A96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32-76B9-4BAF-8847-61FA8DF5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A1BF-70C3-46DF-B660-B6550E6E9A96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32-76B9-4BAF-8847-61FA8DF5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1A1BF-70C3-46DF-B660-B6550E6E9A96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76732-76B9-4BAF-8847-61FA8DF5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e5fdb511-4a83-4865-a2a8-90292a4dfcad/%5bNS-INF_3-01-01-02%5d_%5bIM_153%5d.sw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854022c0-136c-4ca9-a2f6-a257f11080b7/%5bNS-INF_2-02-06-08%5d_%5bIM_101%5d.sw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143116"/>
            <a:ext cx="82087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АЛГОРИТМ.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СВОЙСТВА АЛГОРИТМА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357166"/>
            <a:ext cx="58579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Сегодня на уроке 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1071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428868"/>
            <a:ext cx="79296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узнал…  </a:t>
            </a:r>
            <a:r>
              <a:rPr lang="ru-RU" sz="3600" dirty="0" smtClean="0"/>
              <a:t>               </a:t>
            </a:r>
            <a:r>
              <a:rPr lang="ru-RU" sz="3600" dirty="0" smtClean="0">
                <a:solidFill>
                  <a:srgbClr val="E747F3"/>
                </a:solidFill>
              </a:rPr>
              <a:t>удивился…</a:t>
            </a:r>
          </a:p>
          <a:p>
            <a:endParaRPr lang="ru-RU" sz="3600" dirty="0" smtClean="0">
              <a:solidFill>
                <a:srgbClr val="E747F3"/>
              </a:solidFill>
            </a:endParaRPr>
          </a:p>
          <a:p>
            <a:r>
              <a:rPr lang="ru-RU" sz="3600" dirty="0" smtClean="0">
                <a:solidFill>
                  <a:srgbClr val="00B0F0"/>
                </a:solidFill>
              </a:rPr>
              <a:t>научился…          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задумался…</a:t>
            </a:r>
          </a:p>
          <a:p>
            <a:endParaRPr lang="ru-RU" sz="3600" dirty="0" smtClean="0">
              <a:solidFill>
                <a:srgbClr val="FFC000"/>
              </a:solidFill>
            </a:endParaRPr>
          </a:p>
          <a:p>
            <a:r>
              <a:rPr lang="ru-RU" sz="3600" dirty="0" smtClean="0">
                <a:solidFill>
                  <a:srgbClr val="C00000"/>
                </a:solidFill>
              </a:rPr>
              <a:t>повторил…</a:t>
            </a:r>
            <a:r>
              <a:rPr lang="ru-RU" sz="3600" dirty="0" smtClean="0"/>
              <a:t>            </a:t>
            </a:r>
            <a:r>
              <a:rPr lang="ru-RU" sz="3600" dirty="0" smtClean="0">
                <a:solidFill>
                  <a:srgbClr val="FF0000"/>
                </a:solidFill>
              </a:rPr>
              <a:t>запомнил…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3714776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Алгоритм – это строго определенная последовательность действий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385765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Исполнитель – объект, который выполняет алгоритм</a:t>
            </a:r>
            <a:endParaRPr lang="ru-RU" b="1" dirty="0">
              <a:ln w="1905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929718" cy="4214842"/>
          </a:xfrm>
        </p:spPr>
        <p:txBody>
          <a:bodyPr>
            <a:norm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Система команд исполнителя – набор команд, которые исполнитель умеет выполнять</a:t>
            </a:r>
            <a:endParaRPr lang="ru-RU" b="1" spc="300" dirty="0">
              <a:ln w="11430" cmpd="sng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6787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Свойства: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</a:t>
            </a:r>
            <a:r>
              <a:rPr lang="ru-RU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роцесс решения задачи должен быть разбит на последовательность отдельных шагов.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8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286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Алгоритм должен быть понятен исполнителю и исполнитель должен быть в состоянии выполнить его команды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8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286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Алгоритм не должен содержать команды, смысл которой может восприниматься неоднозначно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28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286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 решения задачи должен прекратиться за конечное число шагов и при этом должен быть получен ответ задачи.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286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 одному алгоритму можно решать однотипные задачи.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71480"/>
            <a:ext cx="27146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искретность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714488"/>
            <a:ext cx="26773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28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Понятность.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214686"/>
            <a:ext cx="30852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2800" b="1" i="1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Однозначность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643446"/>
            <a:ext cx="39580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28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Результативность.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5786454"/>
            <a:ext cx="25685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28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Массовость.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40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Способы записи алгоритмов: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алгоритмический язык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40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графический способ (блок-схемы).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8858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Исполнитель умеет, заметь в слове ровно одну букву на любую другую, причем при замене должно получиться осмысленное слово. Составьте алгоритм для преобразования слова </a:t>
            </a:r>
            <a:r>
              <a:rPr lang="ru-RU" sz="4000" dirty="0"/>
              <a:t>САД</a:t>
            </a:r>
            <a:r>
              <a:rPr lang="ru-RU" sz="3200" dirty="0"/>
              <a:t> в слово </a:t>
            </a:r>
            <a:r>
              <a:rPr lang="ru-RU" sz="4000" dirty="0"/>
              <a:t>КОТ</a:t>
            </a:r>
            <a:r>
              <a:rPr lang="ru-RU" sz="32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642918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Алгоритм «Уборка квартиры»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Управляющая кнопка: фильм 4">
            <a:hlinkClick r:id="rId2" highlightClick="1"/>
          </p:cNvPr>
          <p:cNvSpPr/>
          <p:nvPr/>
        </p:nvSpPr>
        <p:spPr>
          <a:xfrm>
            <a:off x="3357554" y="3143248"/>
            <a:ext cx="2000264" cy="71438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Завари чай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Управляющая кнопка: фильм 2">
            <a:hlinkClick r:id="rId2" highlightClick="1"/>
          </p:cNvPr>
          <p:cNvSpPr/>
          <p:nvPr/>
        </p:nvSpPr>
        <p:spPr>
          <a:xfrm>
            <a:off x="3500430" y="3000372"/>
            <a:ext cx="2714644" cy="100013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174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Алгоритм – это строго определенная последовательность действий</vt:lpstr>
      <vt:lpstr>Исполнитель – объект, который выполняет алгоритм</vt:lpstr>
      <vt:lpstr>Система команд исполнителя – набор команд, которые исполнитель умеет выполнять</vt:lpstr>
      <vt:lpstr>Слайд 5</vt:lpstr>
      <vt:lpstr>Слайд 6</vt:lpstr>
      <vt:lpstr>Слайд 7</vt:lpstr>
      <vt:lpstr>Слайд 8</vt:lpstr>
      <vt:lpstr>Завари чай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30</cp:revision>
  <dcterms:created xsi:type="dcterms:W3CDTF">2014-03-13T05:56:21Z</dcterms:created>
  <dcterms:modified xsi:type="dcterms:W3CDTF">2014-05-06T07:05:18Z</dcterms:modified>
</cp:coreProperties>
</file>