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9" r:id="rId3"/>
  </p:sldMasterIdLst>
  <p:sldIdLst>
    <p:sldId id="256" r:id="rId4"/>
    <p:sldId id="25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00"/>
    <a:srgbClr val="00FF00"/>
    <a:srgbClr val="FF3300"/>
    <a:srgbClr val="7ED6E8"/>
    <a:srgbClr val="A50021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A8EA10-B773-451E-8976-3ACD2D293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79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FFCD4-570B-42B6-B266-C96648C02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4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3446-EE58-4933-862E-661AD2D73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6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78C24D1-BB30-4351-8F32-EA0521332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AAED-DBDD-4F71-A746-FBB83193F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93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6975-0DE1-4C7E-B622-67CAD135B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20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3464-9F73-48C3-9DCE-CB221B05F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1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0708-0020-4838-98CC-12A8FC759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61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B1BD7-B6CD-4002-B7ED-1D556AB73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77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B686-BFC1-4122-BE4E-E8A9863B8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43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BBF7-D6A2-4CA5-B5CB-D2FDAB02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2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1989-DA50-4E94-968B-4E001AB0E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85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F7CDF-E8A3-406E-8982-3F79E5038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18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8BF32-F434-417F-B105-6CFDC1530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81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4B438-3DE9-4B32-A1D8-59D3387C5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4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3483A1-B1CF-42FF-B798-639014F5F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14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DC1B9-F432-4A05-86E9-435E367B2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97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160D-30FB-4481-8875-3E788B7DE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9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E22B9-2878-4232-8878-6D597580F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05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5FD14-F258-42E5-A703-28DB9002F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86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7888-F852-4892-A4D9-8126E560A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72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0BE-2CD3-496B-9D5A-662FDB4EA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00C9-4D73-4446-A238-34A1B534B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A9378-D770-4CCA-AE32-C0D444B81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772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5B875-0F10-414D-B25B-3B98C628F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80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FF63-DD8D-46A0-A754-F66C52CA8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53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13A8-C636-4CF6-B9F6-6A44FECF7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5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69C5A-F004-4DEE-8E0D-1B42B18D9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33606-2C62-4E1F-B555-DF05D6C1A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3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528F-CFD5-46A9-A3B1-E72B9F3A9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0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8B6EB-AFDC-4E02-A4CA-82B8B3783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CC6FE-E046-4738-8329-C174A3BE2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2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0C558-58FE-4C62-BF0E-BC76F6EB0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5933C52-65D1-4312-91C2-76272F468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8259890-3F6C-4D80-9C47-86E2FB20D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BE8319-1070-41D2-A04D-EC7A0DC8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639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2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33338"/>
            <a:ext cx="23622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339975" y="2349500"/>
            <a:ext cx="68040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0" dirty="0">
                <a:solidFill>
                  <a:schemeClr val="bg1"/>
                </a:solidFill>
              </a:rPr>
              <a:t>ПЛАНИМЕТРИЯ: </a:t>
            </a:r>
          </a:p>
          <a:p>
            <a:pPr algn="ctr" eaLnBrk="1" hangingPunct="1"/>
            <a:r>
              <a:rPr lang="ru-RU" sz="2800" dirty="0">
                <a:solidFill>
                  <a:schemeClr val="bg1"/>
                </a:solidFill>
              </a:rPr>
              <a:t>Вычисление </a:t>
            </a:r>
            <a:r>
              <a:rPr lang="ru-RU" sz="2800" dirty="0" smtClean="0">
                <a:solidFill>
                  <a:schemeClr val="bg1"/>
                </a:solidFill>
              </a:rPr>
              <a:t>площади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0"/>
            <a:ext cx="22685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9600" b="1">
                <a:latin typeface="Constantia" pitchFamily="18" charset="0"/>
              </a:rPr>
              <a:t>В5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44764" y="5517232"/>
            <a:ext cx="41757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Приготовил: Р.Ф. Керимов </a:t>
            </a:r>
          </a:p>
          <a:p>
            <a:pPr algn="r"/>
            <a:r>
              <a:rPr lang="ru-RU" sz="1400" dirty="0" smtClean="0"/>
              <a:t>учитель математики</a:t>
            </a:r>
          </a:p>
          <a:p>
            <a:pPr algn="r"/>
            <a:r>
              <a:rPr lang="ru-RU" sz="1400" dirty="0" smtClean="0"/>
              <a:t>МБОУ СОШ № 26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15858"/>
            <a:ext cx="2592288" cy="239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701586" y="1052736"/>
            <a:ext cx="4310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/>
              <a:t>Найдите площадь треугольника</a:t>
            </a:r>
            <a:endParaRPr lang="ru-RU" dirty="0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36018"/>
              </p:ext>
            </p:extLst>
          </p:nvPr>
        </p:nvGraphicFramePr>
        <p:xfrm>
          <a:off x="4606925" y="3195638"/>
          <a:ext cx="3530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95638"/>
                        <a:ext cx="3530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58039" y="33057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611559" y="2767111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12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084167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77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195736" y="3302132"/>
            <a:ext cx="5040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/>
              <a:t>С</a:t>
            </a:r>
            <a:r>
              <a:rPr lang="ru-RU" sz="2800" b="1" dirty="0" smtClean="0"/>
              <a:t>пасибо за внимание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59580"/>
            <a:ext cx="297815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364657"/>
              </p:ext>
            </p:extLst>
          </p:nvPr>
        </p:nvGraphicFramePr>
        <p:xfrm>
          <a:off x="4675981" y="3195109"/>
          <a:ext cx="33924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4" imgW="1282680" imgH="393480" progId="Equation.DSMT4">
                  <p:embed/>
                </p:oleObj>
              </mc:Choice>
              <mc:Fallback>
                <p:oleObj name="Equation" r:id="rId4" imgW="1282680" imgH="3934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981" y="3195109"/>
                        <a:ext cx="33924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69720" y="3715809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838341" y="3234019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6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422133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4" y="2527740"/>
            <a:ext cx="2808312" cy="178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258208"/>
              </p:ext>
            </p:extLst>
          </p:nvPr>
        </p:nvGraphicFramePr>
        <p:xfrm>
          <a:off x="4591050" y="3195638"/>
          <a:ext cx="35623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4" imgW="1346040" imgH="393480" progId="Equation.DSMT4">
                  <p:embed/>
                </p:oleObj>
              </mc:Choice>
              <mc:Fallback>
                <p:oleObj name="Equation" r:id="rId4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3195638"/>
                        <a:ext cx="356235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70862" y="375434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3203848" y="3212976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18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46371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5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43" y="2520642"/>
            <a:ext cx="2789742" cy="17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728034"/>
              </p:ext>
            </p:extLst>
          </p:nvPr>
        </p:nvGraphicFramePr>
        <p:xfrm>
          <a:off x="4675188" y="3195638"/>
          <a:ext cx="33940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4" imgW="1282680" imgH="393480" progId="Equation.DSMT4">
                  <p:embed/>
                </p:oleObj>
              </mc:Choice>
              <mc:Fallback>
                <p:oleObj name="Equation" r:id="rId4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195638"/>
                        <a:ext cx="33940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7704" y="358647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764943" y="2924944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6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67339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458722" y="2924944"/>
            <a:ext cx="0" cy="66153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01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470466"/>
            <a:ext cx="3242196" cy="19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754753"/>
              </p:ext>
            </p:extLst>
          </p:nvPr>
        </p:nvGraphicFramePr>
        <p:xfrm>
          <a:off x="4608513" y="3195638"/>
          <a:ext cx="35274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3195638"/>
                        <a:ext cx="35274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1892" y="371703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393700" y="3109888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12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36970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H="1">
            <a:off x="744537" y="3439866"/>
            <a:ext cx="253131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5" y="2527275"/>
            <a:ext cx="3301331" cy="184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641185"/>
              </p:ext>
            </p:extLst>
          </p:nvPr>
        </p:nvGraphicFramePr>
        <p:xfrm>
          <a:off x="4675188" y="3195638"/>
          <a:ext cx="33940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4" imgW="1282680" imgH="393480" progId="Equation.DSMT4">
                  <p:embed/>
                </p:oleObj>
              </mc:Choice>
              <mc:Fallback>
                <p:oleObj name="Equation" r:id="rId4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195638"/>
                        <a:ext cx="33940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10822" y="364502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393700" y="3109888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6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250915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708969" y="2916477"/>
            <a:ext cx="0" cy="72008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50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" y="2351882"/>
            <a:ext cx="2134839" cy="213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341438" y="476250"/>
            <a:ext cx="7272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На клетчатой бумаге с клетками размером 1 см х 1 см изображен треугольник. Найдите его площадь в квадратных сантиметрах.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418073"/>
              </p:ext>
            </p:extLst>
          </p:nvPr>
        </p:nvGraphicFramePr>
        <p:xfrm>
          <a:off x="4524375" y="3195638"/>
          <a:ext cx="36972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4" imgW="1396800" imgH="393480" progId="Equation.DSMT4">
                  <p:embed/>
                </p:oleObj>
              </mc:Choice>
              <mc:Fallback>
                <p:oleObj name="Equation" r:id="rId4" imgW="1396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3195638"/>
                        <a:ext cx="36972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71497" y="383404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2411760" y="3000615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7,5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50069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882658" y="3882254"/>
            <a:ext cx="152910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51882"/>
            <a:ext cx="2324068" cy="2324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701586" y="1052736"/>
            <a:ext cx="4310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/>
              <a:t>Найдите площадь треугольника</a:t>
            </a:r>
            <a:endParaRPr lang="ru-RU" dirty="0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5986"/>
              </p:ext>
            </p:extLst>
          </p:nvPr>
        </p:nvGraphicFramePr>
        <p:xfrm>
          <a:off x="4606925" y="3195638"/>
          <a:ext cx="3530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95638"/>
                        <a:ext cx="3530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1586" y="332925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2564979" y="2780928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12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751291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1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51882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701586" y="1052736"/>
            <a:ext cx="4310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/>
              <a:t>Найдите площадь треугольника</a:t>
            </a:r>
            <a:endParaRPr lang="ru-RU" dirty="0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175919" y="2351882"/>
            <a:ext cx="4392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Решение</a:t>
            </a:r>
          </a:p>
          <a:p>
            <a:pPr eaLnBrk="1" hangingPunct="1"/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98885"/>
              </p:ext>
            </p:extLst>
          </p:nvPr>
        </p:nvGraphicFramePr>
        <p:xfrm>
          <a:off x="4606925" y="3195638"/>
          <a:ext cx="3530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95638"/>
                        <a:ext cx="3530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1586" y="332925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611560" y="2759389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19877" y="5137141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/>
              <a:t>Ответ: 12</a:t>
            </a:r>
            <a:endParaRPr lang="ru-RU" sz="2400" dirty="0"/>
          </a:p>
          <a:p>
            <a:pPr eaLnBrk="1" hangingPunct="1"/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604760"/>
              </p:ext>
            </p:extLst>
          </p:nvPr>
        </p:nvGraphicFramePr>
        <p:xfrm>
          <a:off x="1470439" y="4636492"/>
          <a:ext cx="151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39" y="4636492"/>
                        <a:ext cx="15113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7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586</TotalTime>
  <Words>209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Пиксел</vt:lpstr>
      <vt:lpstr>Палитра</vt:lpstr>
      <vt:lpstr>Каскад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математики СОШ №3 г. Баймака</dc:title>
  <dc:creator>Dixon</dc:creator>
  <cp:lastModifiedBy>Rauf</cp:lastModifiedBy>
  <cp:revision>16</cp:revision>
  <dcterms:created xsi:type="dcterms:W3CDTF">2008-04-01T15:45:32Z</dcterms:created>
  <dcterms:modified xsi:type="dcterms:W3CDTF">2013-11-25T20:28:36Z</dcterms:modified>
</cp:coreProperties>
</file>